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6"/>
  </p:notesMasterIdLst>
  <p:sldIdLst>
    <p:sldId id="256" r:id="rId3"/>
    <p:sldId id="257" r:id="rId4"/>
    <p:sldId id="290" r:id="rId5"/>
    <p:sldId id="258" r:id="rId6"/>
    <p:sldId id="316" r:id="rId7"/>
    <p:sldId id="264" r:id="rId8"/>
    <p:sldId id="315" r:id="rId9"/>
    <p:sldId id="317" r:id="rId10"/>
    <p:sldId id="318" r:id="rId11"/>
    <p:sldId id="319" r:id="rId12"/>
    <p:sldId id="320" r:id="rId13"/>
    <p:sldId id="321" r:id="rId14"/>
    <p:sldId id="322" r:id="rId15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7"/>
      <p:bold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SemiBold" panose="020B0706030804020204" pitchFamily="34" charset="0"/>
      <p:regular r:id="rId23"/>
      <p:bold r:id="rId24"/>
      <p:italic r:id="rId25"/>
      <p:boldItalic r:id="rId26"/>
    </p:embeddedFont>
    <p:embeddedFont>
      <p:font typeface="Staatliches" panose="020B0600000101010101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F6F0D-FAC3-44A5-BC63-D100D5E0A29F}" v="571" dt="2021-12-07T16:07:35.871"/>
    <p1510:client id="{064BC543-DBFB-497A-AE02-E168B3B739BA}" v="550" dt="2021-12-07T17:14:20.471"/>
    <p1510:client id="{5EF2FB8F-B14C-4505-A4FB-AFDD413DE05B}" v="1" dt="2021-12-07T15:17:32.774"/>
  </p1510:revLst>
</p1510:revInfo>
</file>

<file path=ppt/tableStyles.xml><?xml version="1.0" encoding="utf-8"?>
<a:tblStyleLst xmlns:a="http://schemas.openxmlformats.org/drawingml/2006/main" def="{8686D81D-DD77-4ADC-989B-44D61BCCE3CA}">
  <a:tblStyle styleId="{8686D81D-DD77-4ADC-989B-44D61BCCE3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영희" userId="48d6392dd57c285b" providerId="Windows Live" clId="Web-{064BC543-DBFB-497A-AE02-E168B3B739BA}"/>
    <pc:docChg chg="addSld delSld modSld sldOrd">
      <pc:chgData name="서 영희" userId="48d6392dd57c285b" providerId="Windows Live" clId="Web-{064BC543-DBFB-497A-AE02-E168B3B739BA}" dt="2021-12-07T17:14:20.471" v="461" actId="20577"/>
      <pc:docMkLst>
        <pc:docMk/>
      </pc:docMkLst>
      <pc:sldChg chg="del">
        <pc:chgData name="서 영희" userId="48d6392dd57c285b" providerId="Windows Live" clId="Web-{064BC543-DBFB-497A-AE02-E168B3B739BA}" dt="2021-12-07T17:11:59.984" v="454"/>
        <pc:sldMkLst>
          <pc:docMk/>
          <pc:sldMk cId="0" sldId="259"/>
        </pc:sldMkLst>
      </pc:sldChg>
      <pc:sldChg chg="del">
        <pc:chgData name="서 영희" userId="48d6392dd57c285b" providerId="Windows Live" clId="Web-{064BC543-DBFB-497A-AE02-E168B3B739BA}" dt="2021-12-07T17:11:59.984" v="453"/>
        <pc:sldMkLst>
          <pc:docMk/>
          <pc:sldMk cId="0" sldId="260"/>
        </pc:sldMkLst>
      </pc:sldChg>
      <pc:sldChg chg="del">
        <pc:chgData name="서 영희" userId="48d6392dd57c285b" providerId="Windows Live" clId="Web-{064BC543-DBFB-497A-AE02-E168B3B739BA}" dt="2021-12-07T17:11:59.969" v="452"/>
        <pc:sldMkLst>
          <pc:docMk/>
          <pc:sldMk cId="0" sldId="261"/>
        </pc:sldMkLst>
      </pc:sldChg>
      <pc:sldChg chg="del">
        <pc:chgData name="서 영희" userId="48d6392dd57c285b" providerId="Windows Live" clId="Web-{064BC543-DBFB-497A-AE02-E168B3B739BA}" dt="2021-12-07T17:11:59.969" v="451"/>
        <pc:sldMkLst>
          <pc:docMk/>
          <pc:sldMk cId="0" sldId="262"/>
        </pc:sldMkLst>
      </pc:sldChg>
      <pc:sldChg chg="del">
        <pc:chgData name="서 영희" userId="48d6392dd57c285b" providerId="Windows Live" clId="Web-{064BC543-DBFB-497A-AE02-E168B3B739BA}" dt="2021-12-07T17:11:59.969" v="450"/>
        <pc:sldMkLst>
          <pc:docMk/>
          <pc:sldMk cId="0" sldId="263"/>
        </pc:sldMkLst>
      </pc:sldChg>
      <pc:sldChg chg="addSp modSp ord">
        <pc:chgData name="서 영희" userId="48d6392dd57c285b" providerId="Windows Live" clId="Web-{064BC543-DBFB-497A-AE02-E168B3B739BA}" dt="2021-12-07T16:42:06.358" v="295" actId="14100"/>
        <pc:sldMkLst>
          <pc:docMk/>
          <pc:sldMk cId="0" sldId="264"/>
        </pc:sldMkLst>
        <pc:spChg chg="add mod">
          <ac:chgData name="서 영희" userId="48d6392dd57c285b" providerId="Windows Live" clId="Web-{064BC543-DBFB-497A-AE02-E168B3B739BA}" dt="2021-12-07T16:40:25.965" v="254"/>
          <ac:spMkLst>
            <pc:docMk/>
            <pc:sldMk cId="0" sldId="264"/>
            <ac:spMk id="2" creationId="{DAEDBCB4-E7B8-4EE0-8173-AC079E12A8AB}"/>
          </ac:spMkLst>
        </pc:spChg>
        <pc:spChg chg="add mod">
          <ac:chgData name="서 영희" userId="48d6392dd57c285b" providerId="Windows Live" clId="Web-{064BC543-DBFB-497A-AE02-E168B3B739BA}" dt="2021-12-07T16:42:06.358" v="295" actId="14100"/>
          <ac:spMkLst>
            <pc:docMk/>
            <pc:sldMk cId="0" sldId="264"/>
            <ac:spMk id="3" creationId="{BB674676-0F84-4FDB-B223-5BC4EA7D6351}"/>
          </ac:spMkLst>
        </pc:spChg>
        <pc:spChg chg="add mod">
          <ac:chgData name="서 영희" userId="48d6392dd57c285b" providerId="Windows Live" clId="Web-{064BC543-DBFB-497A-AE02-E168B3B739BA}" dt="2021-12-07T16:40:34.981" v="256" actId="1076"/>
          <ac:spMkLst>
            <pc:docMk/>
            <pc:sldMk cId="0" sldId="264"/>
            <ac:spMk id="42" creationId="{49C05A52-F303-47DA-AA1E-17DE37F6D092}"/>
          </ac:spMkLst>
        </pc:spChg>
        <pc:spChg chg="add mod">
          <ac:chgData name="서 영희" userId="48d6392dd57c285b" providerId="Windows Live" clId="Web-{064BC543-DBFB-497A-AE02-E168B3B739BA}" dt="2021-12-07T16:42:01.389" v="294" actId="1076"/>
          <ac:spMkLst>
            <pc:docMk/>
            <pc:sldMk cId="0" sldId="264"/>
            <ac:spMk id="44" creationId="{D699B0E9-75B7-4FE3-A0CD-D1A238C6CB3E}"/>
          </ac:spMkLst>
        </pc:spChg>
        <pc:spChg chg="mod">
          <ac:chgData name="서 영희" userId="48d6392dd57c285b" providerId="Windows Live" clId="Web-{064BC543-DBFB-497A-AE02-E168B3B739BA}" dt="2021-12-07T16:31:51.081" v="23" actId="1076"/>
          <ac:spMkLst>
            <pc:docMk/>
            <pc:sldMk cId="0" sldId="264"/>
            <ac:spMk id="1169" creationId="{00000000-0000-0000-0000-000000000000}"/>
          </ac:spMkLst>
        </pc:spChg>
        <pc:spChg chg="mod">
          <ac:chgData name="서 영희" userId="48d6392dd57c285b" providerId="Windows Live" clId="Web-{064BC543-DBFB-497A-AE02-E168B3B739BA}" dt="2021-12-07T16:33:30.989" v="38" actId="20577"/>
          <ac:spMkLst>
            <pc:docMk/>
            <pc:sldMk cId="0" sldId="264"/>
            <ac:spMk id="1200" creationId="{00000000-0000-0000-0000-000000000000}"/>
          </ac:spMkLst>
        </pc:spChg>
        <pc:spChg chg="mod">
          <ac:chgData name="서 영희" userId="48d6392dd57c285b" providerId="Windows Live" clId="Web-{064BC543-DBFB-497A-AE02-E168B3B739BA}" dt="2021-12-07T16:34:18.833" v="87" actId="20577"/>
          <ac:spMkLst>
            <pc:docMk/>
            <pc:sldMk cId="0" sldId="264"/>
            <ac:spMk id="1201" creationId="{00000000-0000-0000-0000-000000000000}"/>
          </ac:spMkLst>
        </pc:spChg>
        <pc:spChg chg="mod">
          <ac:chgData name="서 영희" userId="48d6392dd57c285b" providerId="Windows Live" clId="Web-{064BC543-DBFB-497A-AE02-E168B3B739BA}" dt="2021-12-07T16:36:20.195" v="126" actId="20577"/>
          <ac:spMkLst>
            <pc:docMk/>
            <pc:sldMk cId="0" sldId="264"/>
            <ac:spMk id="1202" creationId="{00000000-0000-0000-0000-000000000000}"/>
          </ac:spMkLst>
        </pc:spChg>
        <pc:spChg chg="mod">
          <ac:chgData name="서 영희" userId="48d6392dd57c285b" providerId="Windows Live" clId="Web-{064BC543-DBFB-497A-AE02-E168B3B739BA}" dt="2021-12-07T16:38:07.806" v="203" actId="20577"/>
          <ac:spMkLst>
            <pc:docMk/>
            <pc:sldMk cId="0" sldId="264"/>
            <ac:spMk id="1203" creationId="{00000000-0000-0000-0000-000000000000}"/>
          </ac:spMkLst>
        </pc:spChg>
        <pc:spChg chg="mod">
          <ac:chgData name="서 영희" userId="48d6392dd57c285b" providerId="Windows Live" clId="Web-{064BC543-DBFB-497A-AE02-E168B3B739BA}" dt="2021-12-07T16:33:37.614" v="41" actId="20577"/>
          <ac:spMkLst>
            <pc:docMk/>
            <pc:sldMk cId="0" sldId="264"/>
            <ac:spMk id="1204" creationId="{00000000-0000-0000-0000-000000000000}"/>
          </ac:spMkLst>
        </pc:spChg>
        <pc:spChg chg="mod">
          <ac:chgData name="서 영희" userId="48d6392dd57c285b" providerId="Windows Live" clId="Web-{064BC543-DBFB-497A-AE02-E168B3B739BA}" dt="2021-12-07T16:34:39.334" v="119" actId="20577"/>
          <ac:spMkLst>
            <pc:docMk/>
            <pc:sldMk cId="0" sldId="264"/>
            <ac:spMk id="1205" creationId="{00000000-0000-0000-0000-000000000000}"/>
          </ac:spMkLst>
        </pc:spChg>
        <pc:spChg chg="mod">
          <ac:chgData name="서 영희" userId="48d6392dd57c285b" providerId="Windows Live" clId="Web-{064BC543-DBFB-497A-AE02-E168B3B739BA}" dt="2021-12-07T16:38:15.541" v="207" actId="20577"/>
          <ac:spMkLst>
            <pc:docMk/>
            <pc:sldMk cId="0" sldId="264"/>
            <ac:spMk id="1206" creationId="{00000000-0000-0000-0000-000000000000}"/>
          </ac:spMkLst>
        </pc:spChg>
        <pc:spChg chg="mod">
          <ac:chgData name="서 영희" userId="48d6392dd57c285b" providerId="Windows Live" clId="Web-{064BC543-DBFB-497A-AE02-E168B3B739BA}" dt="2021-12-07T16:39:59.511" v="250" actId="1076"/>
          <ac:spMkLst>
            <pc:docMk/>
            <pc:sldMk cId="0" sldId="264"/>
            <ac:spMk id="1207" creationId="{00000000-0000-0000-0000-000000000000}"/>
          </ac:spMkLst>
        </pc:spChg>
      </pc:sldChg>
      <pc:sldChg chg="del">
        <pc:chgData name="서 영희" userId="48d6392dd57c285b" providerId="Windows Live" clId="Web-{064BC543-DBFB-497A-AE02-E168B3B739BA}" dt="2021-12-07T17:11:59.969" v="449"/>
        <pc:sldMkLst>
          <pc:docMk/>
          <pc:sldMk cId="0" sldId="265"/>
        </pc:sldMkLst>
      </pc:sldChg>
      <pc:sldChg chg="del">
        <pc:chgData name="서 영희" userId="48d6392dd57c285b" providerId="Windows Live" clId="Web-{064BC543-DBFB-497A-AE02-E168B3B739BA}" dt="2021-12-07T17:11:59.969" v="448"/>
        <pc:sldMkLst>
          <pc:docMk/>
          <pc:sldMk cId="0" sldId="266"/>
        </pc:sldMkLst>
      </pc:sldChg>
      <pc:sldChg chg="del">
        <pc:chgData name="서 영희" userId="48d6392dd57c285b" providerId="Windows Live" clId="Web-{064BC543-DBFB-497A-AE02-E168B3B739BA}" dt="2021-12-07T17:11:59.969" v="447"/>
        <pc:sldMkLst>
          <pc:docMk/>
          <pc:sldMk cId="0" sldId="267"/>
        </pc:sldMkLst>
      </pc:sldChg>
      <pc:sldChg chg="del">
        <pc:chgData name="서 영희" userId="48d6392dd57c285b" providerId="Windows Live" clId="Web-{064BC543-DBFB-497A-AE02-E168B3B739BA}" dt="2021-12-07T17:11:59.953" v="446"/>
        <pc:sldMkLst>
          <pc:docMk/>
          <pc:sldMk cId="0" sldId="268"/>
        </pc:sldMkLst>
      </pc:sldChg>
      <pc:sldChg chg="del">
        <pc:chgData name="서 영희" userId="48d6392dd57c285b" providerId="Windows Live" clId="Web-{064BC543-DBFB-497A-AE02-E168B3B739BA}" dt="2021-12-07T17:11:59.953" v="445"/>
        <pc:sldMkLst>
          <pc:docMk/>
          <pc:sldMk cId="0" sldId="269"/>
        </pc:sldMkLst>
      </pc:sldChg>
      <pc:sldChg chg="del">
        <pc:chgData name="서 영희" userId="48d6392dd57c285b" providerId="Windows Live" clId="Web-{064BC543-DBFB-497A-AE02-E168B3B739BA}" dt="2021-12-07T17:11:59.953" v="444"/>
        <pc:sldMkLst>
          <pc:docMk/>
          <pc:sldMk cId="0" sldId="270"/>
        </pc:sldMkLst>
      </pc:sldChg>
      <pc:sldChg chg="del">
        <pc:chgData name="서 영희" userId="48d6392dd57c285b" providerId="Windows Live" clId="Web-{064BC543-DBFB-497A-AE02-E168B3B739BA}" dt="2021-12-07T17:11:59.953" v="443"/>
        <pc:sldMkLst>
          <pc:docMk/>
          <pc:sldMk cId="0" sldId="271"/>
        </pc:sldMkLst>
      </pc:sldChg>
      <pc:sldChg chg="del">
        <pc:chgData name="서 영희" userId="48d6392dd57c285b" providerId="Windows Live" clId="Web-{064BC543-DBFB-497A-AE02-E168B3B739BA}" dt="2021-12-07T17:11:59.953" v="442"/>
        <pc:sldMkLst>
          <pc:docMk/>
          <pc:sldMk cId="0" sldId="272"/>
        </pc:sldMkLst>
      </pc:sldChg>
      <pc:sldChg chg="del">
        <pc:chgData name="서 영희" userId="48d6392dd57c285b" providerId="Windows Live" clId="Web-{064BC543-DBFB-497A-AE02-E168B3B739BA}" dt="2021-12-07T17:11:59.953" v="441"/>
        <pc:sldMkLst>
          <pc:docMk/>
          <pc:sldMk cId="0" sldId="273"/>
        </pc:sldMkLst>
      </pc:sldChg>
      <pc:sldChg chg="del">
        <pc:chgData name="서 영희" userId="48d6392dd57c285b" providerId="Windows Live" clId="Web-{064BC543-DBFB-497A-AE02-E168B3B739BA}" dt="2021-12-07T17:11:59.953" v="440"/>
        <pc:sldMkLst>
          <pc:docMk/>
          <pc:sldMk cId="0" sldId="274"/>
        </pc:sldMkLst>
      </pc:sldChg>
      <pc:sldChg chg="del">
        <pc:chgData name="서 영희" userId="48d6392dd57c285b" providerId="Windows Live" clId="Web-{064BC543-DBFB-497A-AE02-E168B3B739BA}" dt="2021-12-07T17:11:59.953" v="439"/>
        <pc:sldMkLst>
          <pc:docMk/>
          <pc:sldMk cId="0" sldId="275"/>
        </pc:sldMkLst>
      </pc:sldChg>
      <pc:sldChg chg="del">
        <pc:chgData name="서 영희" userId="48d6392dd57c285b" providerId="Windows Live" clId="Web-{064BC543-DBFB-497A-AE02-E168B3B739BA}" dt="2021-12-07T17:11:59.953" v="438"/>
        <pc:sldMkLst>
          <pc:docMk/>
          <pc:sldMk cId="0" sldId="276"/>
        </pc:sldMkLst>
      </pc:sldChg>
      <pc:sldChg chg="del">
        <pc:chgData name="서 영희" userId="48d6392dd57c285b" providerId="Windows Live" clId="Web-{064BC543-DBFB-497A-AE02-E168B3B739BA}" dt="2021-12-07T17:11:59.937" v="437"/>
        <pc:sldMkLst>
          <pc:docMk/>
          <pc:sldMk cId="0" sldId="277"/>
        </pc:sldMkLst>
      </pc:sldChg>
      <pc:sldChg chg="del">
        <pc:chgData name="서 영희" userId="48d6392dd57c285b" providerId="Windows Live" clId="Web-{064BC543-DBFB-497A-AE02-E168B3B739BA}" dt="2021-12-07T17:11:59.937" v="436"/>
        <pc:sldMkLst>
          <pc:docMk/>
          <pc:sldMk cId="0" sldId="278"/>
        </pc:sldMkLst>
      </pc:sldChg>
      <pc:sldChg chg="del">
        <pc:chgData name="서 영희" userId="48d6392dd57c285b" providerId="Windows Live" clId="Web-{064BC543-DBFB-497A-AE02-E168B3B739BA}" dt="2021-12-07T17:11:59.937" v="435"/>
        <pc:sldMkLst>
          <pc:docMk/>
          <pc:sldMk cId="0" sldId="279"/>
        </pc:sldMkLst>
      </pc:sldChg>
      <pc:sldChg chg="del">
        <pc:chgData name="서 영희" userId="48d6392dd57c285b" providerId="Windows Live" clId="Web-{064BC543-DBFB-497A-AE02-E168B3B739BA}" dt="2021-12-07T17:11:59.937" v="434"/>
        <pc:sldMkLst>
          <pc:docMk/>
          <pc:sldMk cId="0" sldId="280"/>
        </pc:sldMkLst>
      </pc:sldChg>
      <pc:sldChg chg="del">
        <pc:chgData name="서 영희" userId="48d6392dd57c285b" providerId="Windows Live" clId="Web-{064BC543-DBFB-497A-AE02-E168B3B739BA}" dt="2021-12-07T17:11:59.937" v="433"/>
        <pc:sldMkLst>
          <pc:docMk/>
          <pc:sldMk cId="0" sldId="281"/>
        </pc:sldMkLst>
      </pc:sldChg>
      <pc:sldChg chg="del">
        <pc:chgData name="서 영희" userId="48d6392dd57c285b" providerId="Windows Live" clId="Web-{064BC543-DBFB-497A-AE02-E168B3B739BA}" dt="2021-12-07T17:11:59.937" v="432"/>
        <pc:sldMkLst>
          <pc:docMk/>
          <pc:sldMk cId="0" sldId="282"/>
        </pc:sldMkLst>
      </pc:sldChg>
      <pc:sldChg chg="del">
        <pc:chgData name="서 영희" userId="48d6392dd57c285b" providerId="Windows Live" clId="Web-{064BC543-DBFB-497A-AE02-E168B3B739BA}" dt="2021-12-07T17:11:59.937" v="431"/>
        <pc:sldMkLst>
          <pc:docMk/>
          <pc:sldMk cId="0" sldId="283"/>
        </pc:sldMkLst>
      </pc:sldChg>
      <pc:sldChg chg="del">
        <pc:chgData name="서 영희" userId="48d6392dd57c285b" providerId="Windows Live" clId="Web-{064BC543-DBFB-497A-AE02-E168B3B739BA}" dt="2021-12-07T17:11:59.937" v="430"/>
        <pc:sldMkLst>
          <pc:docMk/>
          <pc:sldMk cId="0" sldId="284"/>
        </pc:sldMkLst>
      </pc:sldChg>
      <pc:sldChg chg="del">
        <pc:chgData name="서 영희" userId="48d6392dd57c285b" providerId="Windows Live" clId="Web-{064BC543-DBFB-497A-AE02-E168B3B739BA}" dt="2021-12-07T17:11:59.937" v="429"/>
        <pc:sldMkLst>
          <pc:docMk/>
          <pc:sldMk cId="0" sldId="285"/>
        </pc:sldMkLst>
      </pc:sldChg>
      <pc:sldChg chg="del">
        <pc:chgData name="서 영희" userId="48d6392dd57c285b" providerId="Windows Live" clId="Web-{064BC543-DBFB-497A-AE02-E168B3B739BA}" dt="2021-12-07T17:11:59.922" v="428"/>
        <pc:sldMkLst>
          <pc:docMk/>
          <pc:sldMk cId="0" sldId="286"/>
        </pc:sldMkLst>
      </pc:sldChg>
      <pc:sldChg chg="del">
        <pc:chgData name="서 영희" userId="48d6392dd57c285b" providerId="Windows Live" clId="Web-{064BC543-DBFB-497A-AE02-E168B3B739BA}" dt="2021-12-07T17:11:59.922" v="427"/>
        <pc:sldMkLst>
          <pc:docMk/>
          <pc:sldMk cId="0" sldId="287"/>
        </pc:sldMkLst>
      </pc:sldChg>
      <pc:sldChg chg="del">
        <pc:chgData name="서 영희" userId="48d6392dd57c285b" providerId="Windows Live" clId="Web-{064BC543-DBFB-497A-AE02-E168B3B739BA}" dt="2021-12-07T17:11:59.922" v="426"/>
        <pc:sldMkLst>
          <pc:docMk/>
          <pc:sldMk cId="0" sldId="288"/>
        </pc:sldMkLst>
      </pc:sldChg>
      <pc:sldChg chg="del">
        <pc:chgData name="서 영희" userId="48d6392dd57c285b" providerId="Windows Live" clId="Web-{064BC543-DBFB-497A-AE02-E168B3B739BA}" dt="2021-12-07T17:11:59.922" v="425"/>
        <pc:sldMkLst>
          <pc:docMk/>
          <pc:sldMk cId="0" sldId="289"/>
        </pc:sldMkLst>
      </pc:sldChg>
      <pc:sldChg chg="del">
        <pc:chgData name="서 영희" userId="48d6392dd57c285b" providerId="Windows Live" clId="Web-{064BC543-DBFB-497A-AE02-E168B3B739BA}" dt="2021-12-07T17:11:59.922" v="424"/>
        <pc:sldMkLst>
          <pc:docMk/>
          <pc:sldMk cId="0" sldId="291"/>
        </pc:sldMkLst>
      </pc:sldChg>
      <pc:sldChg chg="del">
        <pc:chgData name="서 영희" userId="48d6392dd57c285b" providerId="Windows Live" clId="Web-{064BC543-DBFB-497A-AE02-E168B3B739BA}" dt="2021-12-07T17:11:59.922" v="423"/>
        <pc:sldMkLst>
          <pc:docMk/>
          <pc:sldMk cId="0" sldId="292"/>
        </pc:sldMkLst>
      </pc:sldChg>
      <pc:sldChg chg="del">
        <pc:chgData name="서 영희" userId="48d6392dd57c285b" providerId="Windows Live" clId="Web-{064BC543-DBFB-497A-AE02-E168B3B739BA}" dt="2021-12-07T17:11:59.906" v="422"/>
        <pc:sldMkLst>
          <pc:docMk/>
          <pc:sldMk cId="0" sldId="293"/>
        </pc:sldMkLst>
      </pc:sldChg>
      <pc:sldChg chg="del">
        <pc:chgData name="서 영희" userId="48d6392dd57c285b" providerId="Windows Live" clId="Web-{064BC543-DBFB-497A-AE02-E168B3B739BA}" dt="2021-12-07T17:11:59.906" v="421"/>
        <pc:sldMkLst>
          <pc:docMk/>
          <pc:sldMk cId="0" sldId="294"/>
        </pc:sldMkLst>
      </pc:sldChg>
      <pc:sldChg chg="del">
        <pc:chgData name="서 영희" userId="48d6392dd57c285b" providerId="Windows Live" clId="Web-{064BC543-DBFB-497A-AE02-E168B3B739BA}" dt="2021-12-07T17:11:59.891" v="420"/>
        <pc:sldMkLst>
          <pc:docMk/>
          <pc:sldMk cId="0" sldId="295"/>
        </pc:sldMkLst>
      </pc:sldChg>
      <pc:sldChg chg="del">
        <pc:chgData name="서 영희" userId="48d6392dd57c285b" providerId="Windows Live" clId="Web-{064BC543-DBFB-497A-AE02-E168B3B739BA}" dt="2021-12-07T17:11:59.859" v="419"/>
        <pc:sldMkLst>
          <pc:docMk/>
          <pc:sldMk cId="0" sldId="296"/>
        </pc:sldMkLst>
      </pc:sldChg>
      <pc:sldChg chg="del">
        <pc:chgData name="서 영희" userId="48d6392dd57c285b" providerId="Windows Live" clId="Web-{064BC543-DBFB-497A-AE02-E168B3B739BA}" dt="2021-12-07T17:11:59.859" v="418"/>
        <pc:sldMkLst>
          <pc:docMk/>
          <pc:sldMk cId="0" sldId="297"/>
        </pc:sldMkLst>
      </pc:sldChg>
      <pc:sldChg chg="del">
        <pc:chgData name="서 영희" userId="48d6392dd57c285b" providerId="Windows Live" clId="Web-{064BC543-DBFB-497A-AE02-E168B3B739BA}" dt="2021-12-07T17:11:59.859" v="417"/>
        <pc:sldMkLst>
          <pc:docMk/>
          <pc:sldMk cId="0" sldId="298"/>
        </pc:sldMkLst>
      </pc:sldChg>
      <pc:sldChg chg="del">
        <pc:chgData name="서 영희" userId="48d6392dd57c285b" providerId="Windows Live" clId="Web-{064BC543-DBFB-497A-AE02-E168B3B739BA}" dt="2021-12-07T17:11:59.859" v="416"/>
        <pc:sldMkLst>
          <pc:docMk/>
          <pc:sldMk cId="0" sldId="299"/>
        </pc:sldMkLst>
      </pc:sldChg>
      <pc:sldChg chg="del">
        <pc:chgData name="서 영희" userId="48d6392dd57c285b" providerId="Windows Live" clId="Web-{064BC543-DBFB-497A-AE02-E168B3B739BA}" dt="2021-12-07T17:11:59.859" v="415"/>
        <pc:sldMkLst>
          <pc:docMk/>
          <pc:sldMk cId="0" sldId="300"/>
        </pc:sldMkLst>
      </pc:sldChg>
      <pc:sldChg chg="del">
        <pc:chgData name="서 영희" userId="48d6392dd57c285b" providerId="Windows Live" clId="Web-{064BC543-DBFB-497A-AE02-E168B3B739BA}" dt="2021-12-07T17:11:59.844" v="414"/>
        <pc:sldMkLst>
          <pc:docMk/>
          <pc:sldMk cId="0" sldId="301"/>
        </pc:sldMkLst>
      </pc:sldChg>
      <pc:sldChg chg="del">
        <pc:chgData name="서 영희" userId="48d6392dd57c285b" providerId="Windows Live" clId="Web-{064BC543-DBFB-497A-AE02-E168B3B739BA}" dt="2021-12-07T17:11:59.828" v="413"/>
        <pc:sldMkLst>
          <pc:docMk/>
          <pc:sldMk cId="0" sldId="302"/>
        </pc:sldMkLst>
      </pc:sldChg>
      <pc:sldChg chg="del">
        <pc:chgData name="서 영희" userId="48d6392dd57c285b" providerId="Windows Live" clId="Web-{064BC543-DBFB-497A-AE02-E168B3B739BA}" dt="2021-12-07T17:11:59.688" v="412"/>
        <pc:sldMkLst>
          <pc:docMk/>
          <pc:sldMk cId="0" sldId="303"/>
        </pc:sldMkLst>
      </pc:sldChg>
      <pc:sldChg chg="del">
        <pc:chgData name="서 영희" userId="48d6392dd57c285b" providerId="Windows Live" clId="Web-{064BC543-DBFB-497A-AE02-E168B3B739BA}" dt="2021-12-07T17:11:59.672" v="411"/>
        <pc:sldMkLst>
          <pc:docMk/>
          <pc:sldMk cId="0" sldId="304"/>
        </pc:sldMkLst>
      </pc:sldChg>
      <pc:sldChg chg="del">
        <pc:chgData name="서 영희" userId="48d6392dd57c285b" providerId="Windows Live" clId="Web-{064BC543-DBFB-497A-AE02-E168B3B739BA}" dt="2021-12-07T17:11:59.656" v="410"/>
        <pc:sldMkLst>
          <pc:docMk/>
          <pc:sldMk cId="0" sldId="305"/>
        </pc:sldMkLst>
      </pc:sldChg>
      <pc:sldChg chg="del">
        <pc:chgData name="서 영희" userId="48d6392dd57c285b" providerId="Windows Live" clId="Web-{064BC543-DBFB-497A-AE02-E168B3B739BA}" dt="2021-12-07T17:11:59.641" v="409"/>
        <pc:sldMkLst>
          <pc:docMk/>
          <pc:sldMk cId="0" sldId="306"/>
        </pc:sldMkLst>
      </pc:sldChg>
      <pc:sldChg chg="del">
        <pc:chgData name="서 영희" userId="48d6392dd57c285b" providerId="Windows Live" clId="Web-{064BC543-DBFB-497A-AE02-E168B3B739BA}" dt="2021-12-07T17:11:59.625" v="408"/>
        <pc:sldMkLst>
          <pc:docMk/>
          <pc:sldMk cId="0" sldId="307"/>
        </pc:sldMkLst>
      </pc:sldChg>
      <pc:sldChg chg="del">
        <pc:chgData name="서 영희" userId="48d6392dd57c285b" providerId="Windows Live" clId="Web-{064BC543-DBFB-497A-AE02-E168B3B739BA}" dt="2021-12-07T17:11:59.609" v="407"/>
        <pc:sldMkLst>
          <pc:docMk/>
          <pc:sldMk cId="0" sldId="308"/>
        </pc:sldMkLst>
      </pc:sldChg>
      <pc:sldChg chg="del">
        <pc:chgData name="서 영희" userId="48d6392dd57c285b" providerId="Windows Live" clId="Web-{064BC543-DBFB-497A-AE02-E168B3B739BA}" dt="2021-12-07T17:11:59.578" v="406"/>
        <pc:sldMkLst>
          <pc:docMk/>
          <pc:sldMk cId="0" sldId="309"/>
        </pc:sldMkLst>
      </pc:sldChg>
      <pc:sldChg chg="del">
        <pc:chgData name="서 영희" userId="48d6392dd57c285b" providerId="Windows Live" clId="Web-{064BC543-DBFB-497A-AE02-E168B3B739BA}" dt="2021-12-07T17:11:59.562" v="405"/>
        <pc:sldMkLst>
          <pc:docMk/>
          <pc:sldMk cId="0" sldId="310"/>
        </pc:sldMkLst>
      </pc:sldChg>
      <pc:sldChg chg="del">
        <pc:chgData name="서 영희" userId="48d6392dd57c285b" providerId="Windows Live" clId="Web-{064BC543-DBFB-497A-AE02-E168B3B739BA}" dt="2021-12-07T17:11:59.531" v="404"/>
        <pc:sldMkLst>
          <pc:docMk/>
          <pc:sldMk cId="0" sldId="311"/>
        </pc:sldMkLst>
      </pc:sldChg>
      <pc:sldChg chg="del">
        <pc:chgData name="서 영희" userId="48d6392dd57c285b" providerId="Windows Live" clId="Web-{064BC543-DBFB-497A-AE02-E168B3B739BA}" dt="2021-12-07T17:11:59.500" v="403"/>
        <pc:sldMkLst>
          <pc:docMk/>
          <pc:sldMk cId="0" sldId="312"/>
        </pc:sldMkLst>
      </pc:sldChg>
      <pc:sldChg chg="del">
        <pc:chgData name="서 영희" userId="48d6392dd57c285b" providerId="Windows Live" clId="Web-{064BC543-DBFB-497A-AE02-E168B3B739BA}" dt="2021-12-07T17:11:59.484" v="402"/>
        <pc:sldMkLst>
          <pc:docMk/>
          <pc:sldMk cId="0" sldId="313"/>
        </pc:sldMkLst>
      </pc:sldChg>
      <pc:sldChg chg="del">
        <pc:chgData name="서 영희" userId="48d6392dd57c285b" providerId="Windows Live" clId="Web-{064BC543-DBFB-497A-AE02-E168B3B739BA}" dt="2021-12-07T17:11:59.453" v="401"/>
        <pc:sldMkLst>
          <pc:docMk/>
          <pc:sldMk cId="0" sldId="314"/>
        </pc:sldMkLst>
      </pc:sldChg>
      <pc:sldChg chg="addSp modSp">
        <pc:chgData name="서 영희" userId="48d6392dd57c285b" providerId="Windows Live" clId="Web-{064BC543-DBFB-497A-AE02-E168B3B739BA}" dt="2021-12-07T16:46:00.331" v="311" actId="1076"/>
        <pc:sldMkLst>
          <pc:docMk/>
          <pc:sldMk cId="2678883942" sldId="315"/>
        </pc:sldMkLst>
        <pc:picChg chg="add mod">
          <ac:chgData name="서 영희" userId="48d6392dd57c285b" providerId="Windows Live" clId="Web-{064BC543-DBFB-497A-AE02-E168B3B739BA}" dt="2021-12-07T16:45:53.580" v="309" actId="1076"/>
          <ac:picMkLst>
            <pc:docMk/>
            <pc:sldMk cId="2678883942" sldId="315"/>
            <ac:picMk id="2" creationId="{98BCB518-5FE3-45B5-ABDA-6B97D2F1B654}"/>
          </ac:picMkLst>
        </pc:picChg>
        <pc:picChg chg="add mod">
          <ac:chgData name="서 영희" userId="48d6392dd57c285b" providerId="Windows Live" clId="Web-{064BC543-DBFB-497A-AE02-E168B3B739BA}" dt="2021-12-07T16:45:56.940" v="310" actId="1076"/>
          <ac:picMkLst>
            <pc:docMk/>
            <pc:sldMk cId="2678883942" sldId="315"/>
            <ac:picMk id="3" creationId="{2D58365D-144E-4FC8-91BB-C629E0FB1940}"/>
          </ac:picMkLst>
        </pc:picChg>
        <pc:picChg chg="add mod">
          <ac:chgData name="서 영희" userId="48d6392dd57c285b" providerId="Windows Live" clId="Web-{064BC543-DBFB-497A-AE02-E168B3B739BA}" dt="2021-12-07T16:46:00.331" v="311" actId="1076"/>
          <ac:picMkLst>
            <pc:docMk/>
            <pc:sldMk cId="2678883942" sldId="315"/>
            <ac:picMk id="4" creationId="{BC652A13-2D3F-4A7D-87B0-AA423C21D349}"/>
          </ac:picMkLst>
        </pc:picChg>
      </pc:sldChg>
      <pc:sldChg chg="addSp modSp">
        <pc:chgData name="서 영희" userId="48d6392dd57c285b" providerId="Windows Live" clId="Web-{064BC543-DBFB-497A-AE02-E168B3B739BA}" dt="2021-12-07T16:28:26.217" v="2" actId="14100"/>
        <pc:sldMkLst>
          <pc:docMk/>
          <pc:sldMk cId="4201527213" sldId="316"/>
        </pc:sldMkLst>
        <pc:picChg chg="add mod">
          <ac:chgData name="서 영희" userId="48d6392dd57c285b" providerId="Windows Live" clId="Web-{064BC543-DBFB-497A-AE02-E168B3B739BA}" dt="2021-12-07T16:28:26.217" v="2" actId="14100"/>
          <ac:picMkLst>
            <pc:docMk/>
            <pc:sldMk cId="4201527213" sldId="316"/>
            <ac:picMk id="2" creationId="{28E89389-0457-4451-9ACA-CC7A1C7ABABA}"/>
          </ac:picMkLst>
        </pc:picChg>
      </pc:sldChg>
      <pc:sldChg chg="addSp modSp new">
        <pc:chgData name="서 영희" userId="48d6392dd57c285b" providerId="Windows Live" clId="Web-{064BC543-DBFB-497A-AE02-E168B3B739BA}" dt="2021-12-07T16:53:51.246" v="331" actId="20577"/>
        <pc:sldMkLst>
          <pc:docMk/>
          <pc:sldMk cId="3526489679" sldId="317"/>
        </pc:sldMkLst>
        <pc:spChg chg="add mod">
          <ac:chgData name="서 영희" userId="48d6392dd57c285b" providerId="Windows Live" clId="Web-{064BC543-DBFB-497A-AE02-E168B3B739BA}" dt="2021-12-07T16:53:51.246" v="331" actId="20577"/>
          <ac:spMkLst>
            <pc:docMk/>
            <pc:sldMk cId="3526489679" sldId="317"/>
            <ac:spMk id="3" creationId="{069A3E0A-0146-496B-8174-3987A7D18D92}"/>
          </ac:spMkLst>
        </pc:spChg>
        <pc:picChg chg="add mod">
          <ac:chgData name="서 영희" userId="48d6392dd57c285b" providerId="Windows Live" clId="Web-{064BC543-DBFB-497A-AE02-E168B3B739BA}" dt="2021-12-07T16:53:24.167" v="322" actId="1076"/>
          <ac:picMkLst>
            <pc:docMk/>
            <pc:sldMk cId="3526489679" sldId="317"/>
            <ac:picMk id="2" creationId="{97E44DB4-C02F-4475-8969-AA273AF057A2}"/>
          </ac:picMkLst>
        </pc:picChg>
      </pc:sldChg>
      <pc:sldChg chg="addSp delSp modSp new">
        <pc:chgData name="서 영희" userId="48d6392dd57c285b" providerId="Windows Live" clId="Web-{064BC543-DBFB-497A-AE02-E168B3B739BA}" dt="2021-12-07T16:55:44.638" v="372" actId="20577"/>
        <pc:sldMkLst>
          <pc:docMk/>
          <pc:sldMk cId="1404804882" sldId="318"/>
        </pc:sldMkLst>
        <pc:spChg chg="add mod">
          <ac:chgData name="서 영희" userId="48d6392dd57c285b" providerId="Windows Live" clId="Web-{064BC543-DBFB-497A-AE02-E168B3B739BA}" dt="2021-12-07T16:55:44.638" v="372" actId="20577"/>
          <ac:spMkLst>
            <pc:docMk/>
            <pc:sldMk cId="1404804882" sldId="318"/>
            <ac:spMk id="4" creationId="{224F077E-48E8-4197-815E-BA78B910C193}"/>
          </ac:spMkLst>
        </pc:spChg>
        <pc:picChg chg="add mod">
          <ac:chgData name="서 영희" userId="48d6392dd57c285b" providerId="Windows Live" clId="Web-{064BC543-DBFB-497A-AE02-E168B3B739BA}" dt="2021-12-07T16:52:24.338" v="315" actId="1076"/>
          <ac:picMkLst>
            <pc:docMk/>
            <pc:sldMk cId="1404804882" sldId="318"/>
            <ac:picMk id="2" creationId="{DC73DF89-0886-4CE4-BBCC-85A6859AAF71}"/>
          </ac:picMkLst>
        </pc:picChg>
        <pc:picChg chg="add del mod">
          <ac:chgData name="서 영희" userId="48d6392dd57c285b" providerId="Windows Live" clId="Web-{064BC543-DBFB-497A-AE02-E168B3B739BA}" dt="2021-12-07T16:53:07.073" v="317"/>
          <ac:picMkLst>
            <pc:docMk/>
            <pc:sldMk cId="1404804882" sldId="318"/>
            <ac:picMk id="3" creationId="{1BDAE2F4-9350-4955-9DD9-6E72ACC208FB}"/>
          </ac:picMkLst>
        </pc:picChg>
      </pc:sldChg>
      <pc:sldChg chg="addSp modSp new">
        <pc:chgData name="서 영희" userId="48d6392dd57c285b" providerId="Windows Live" clId="Web-{064BC543-DBFB-497A-AE02-E168B3B739BA}" dt="2021-12-07T16:59:15.845" v="381" actId="1076"/>
        <pc:sldMkLst>
          <pc:docMk/>
          <pc:sldMk cId="1426410874" sldId="319"/>
        </pc:sldMkLst>
        <pc:picChg chg="add mod">
          <ac:chgData name="서 영희" userId="48d6392dd57c285b" providerId="Windows Live" clId="Web-{064BC543-DBFB-497A-AE02-E168B3B739BA}" dt="2021-12-07T16:59:15.845" v="381" actId="1076"/>
          <ac:picMkLst>
            <pc:docMk/>
            <pc:sldMk cId="1426410874" sldId="319"/>
            <ac:picMk id="2" creationId="{E3A24F1E-CA58-47BF-9B65-2A3CC0B54041}"/>
          </ac:picMkLst>
        </pc:picChg>
      </pc:sldChg>
      <pc:sldChg chg="addSp delSp modSp new">
        <pc:chgData name="서 영희" userId="48d6392dd57c285b" providerId="Windows Live" clId="Web-{064BC543-DBFB-497A-AE02-E168B3B739BA}" dt="2021-12-07T17:10:33.889" v="400" actId="1076"/>
        <pc:sldMkLst>
          <pc:docMk/>
          <pc:sldMk cId="1345778860" sldId="320"/>
        </pc:sldMkLst>
        <pc:picChg chg="add del mod">
          <ac:chgData name="서 영희" userId="48d6392dd57c285b" providerId="Windows Live" clId="Web-{064BC543-DBFB-497A-AE02-E168B3B739BA}" dt="2021-12-07T17:10:09.529" v="396"/>
          <ac:picMkLst>
            <pc:docMk/>
            <pc:sldMk cId="1345778860" sldId="320"/>
            <ac:picMk id="2" creationId="{7C1299E4-E3DE-4C76-A512-3E89621A012A}"/>
          </ac:picMkLst>
        </pc:picChg>
        <pc:picChg chg="add mod">
          <ac:chgData name="서 영희" userId="48d6392dd57c285b" providerId="Windows Live" clId="Web-{064BC543-DBFB-497A-AE02-E168B3B739BA}" dt="2021-12-07T17:09:54.591" v="391" actId="14100"/>
          <ac:picMkLst>
            <pc:docMk/>
            <pc:sldMk cId="1345778860" sldId="320"/>
            <ac:picMk id="3" creationId="{664FE121-AF15-4755-BBB4-6FD9F2B6FD5F}"/>
          </ac:picMkLst>
        </pc:picChg>
        <pc:picChg chg="add mod">
          <ac:chgData name="서 영희" userId="48d6392dd57c285b" providerId="Windows Live" clId="Web-{064BC543-DBFB-497A-AE02-E168B3B739BA}" dt="2021-12-07T17:10:33.889" v="400" actId="1076"/>
          <ac:picMkLst>
            <pc:docMk/>
            <pc:sldMk cId="1345778860" sldId="320"/>
            <ac:picMk id="4" creationId="{21021270-DF79-433C-BF91-1F147ABD170C}"/>
          </ac:picMkLst>
        </pc:picChg>
      </pc:sldChg>
      <pc:sldChg chg="addSp modSp new">
        <pc:chgData name="서 영희" userId="48d6392dd57c285b" providerId="Windows Live" clId="Web-{064BC543-DBFB-497A-AE02-E168B3B739BA}" dt="2021-12-07T17:10:04.404" v="395" actId="1076"/>
        <pc:sldMkLst>
          <pc:docMk/>
          <pc:sldMk cId="2271261214" sldId="321"/>
        </pc:sldMkLst>
        <pc:picChg chg="add mod">
          <ac:chgData name="서 영희" userId="48d6392dd57c285b" providerId="Windows Live" clId="Web-{064BC543-DBFB-497A-AE02-E168B3B739BA}" dt="2021-12-07T17:10:04.404" v="395" actId="1076"/>
          <ac:picMkLst>
            <pc:docMk/>
            <pc:sldMk cId="2271261214" sldId="321"/>
            <ac:picMk id="3" creationId="{F9E23395-F90E-40EF-BC2A-78D2238EF6B1}"/>
          </ac:picMkLst>
        </pc:picChg>
      </pc:sldChg>
      <pc:sldChg chg="modSp new">
        <pc:chgData name="서 영희" userId="48d6392dd57c285b" providerId="Windows Live" clId="Web-{064BC543-DBFB-497A-AE02-E168B3B739BA}" dt="2021-12-07T17:14:20.471" v="461" actId="20577"/>
        <pc:sldMkLst>
          <pc:docMk/>
          <pc:sldMk cId="1404010663" sldId="322"/>
        </pc:sldMkLst>
        <pc:spChg chg="mod">
          <ac:chgData name="서 영희" userId="48d6392dd57c285b" providerId="Windows Live" clId="Web-{064BC543-DBFB-497A-AE02-E168B3B739BA}" dt="2021-12-07T17:14:11.174" v="459" actId="14100"/>
          <ac:spMkLst>
            <pc:docMk/>
            <pc:sldMk cId="1404010663" sldId="322"/>
            <ac:spMk id="2" creationId="{AD4E21F6-76D1-4D83-8D9A-1653182FB90A}"/>
          </ac:spMkLst>
        </pc:spChg>
        <pc:spChg chg="mod">
          <ac:chgData name="서 영희" userId="48d6392dd57c285b" providerId="Windows Live" clId="Web-{064BC543-DBFB-497A-AE02-E168B3B739BA}" dt="2021-12-07T17:14:20.471" v="461" actId="20577"/>
          <ac:spMkLst>
            <pc:docMk/>
            <pc:sldMk cId="1404010663" sldId="322"/>
            <ac:spMk id="3" creationId="{75D27F95-5897-4700-B3D9-744FC27B56D9}"/>
          </ac:spMkLst>
        </pc:spChg>
      </pc:sldChg>
    </pc:docChg>
  </pc:docChgLst>
  <pc:docChgLst>
    <pc:chgData name="서 영희" userId="48d6392dd57c285b" providerId="Windows Live" clId="Web-{024F6F0D-FAC3-44A5-BC63-D100D5E0A29F}"/>
    <pc:docChg chg="addSld delSld modSld sldOrd">
      <pc:chgData name="서 영희" userId="48d6392dd57c285b" providerId="Windows Live" clId="Web-{024F6F0D-FAC3-44A5-BC63-D100D5E0A29F}" dt="2021-12-07T16:07:35.871" v="490"/>
      <pc:docMkLst>
        <pc:docMk/>
      </pc:docMkLst>
      <pc:sldChg chg="modSp">
        <pc:chgData name="서 영희" userId="48d6392dd57c285b" providerId="Windows Live" clId="Web-{024F6F0D-FAC3-44A5-BC63-D100D5E0A29F}" dt="2021-12-07T15:22:08.306" v="7" actId="1076"/>
        <pc:sldMkLst>
          <pc:docMk/>
          <pc:sldMk cId="0" sldId="256"/>
        </pc:sldMkLst>
        <pc:spChg chg="mod">
          <ac:chgData name="서 영희" userId="48d6392dd57c285b" providerId="Windows Live" clId="Web-{024F6F0D-FAC3-44A5-BC63-D100D5E0A29F}" dt="2021-12-07T15:21:58.946" v="5" actId="1076"/>
          <ac:spMkLst>
            <pc:docMk/>
            <pc:sldMk cId="0" sldId="256"/>
            <ac:spMk id="924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22:08.306" v="7" actId="1076"/>
          <ac:spMkLst>
            <pc:docMk/>
            <pc:sldMk cId="0" sldId="256"/>
            <ac:spMk id="925" creationId="{00000000-0000-0000-0000-000000000000}"/>
          </ac:spMkLst>
        </pc:spChg>
      </pc:sldChg>
      <pc:sldChg chg="addSp modSp">
        <pc:chgData name="서 영희" userId="48d6392dd57c285b" providerId="Windows Live" clId="Web-{024F6F0D-FAC3-44A5-BC63-D100D5E0A29F}" dt="2021-12-07T15:25:04.324" v="20" actId="1076"/>
        <pc:sldMkLst>
          <pc:docMk/>
          <pc:sldMk cId="0" sldId="257"/>
        </pc:sldMkLst>
        <pc:spChg chg="mod">
          <ac:chgData name="서 영희" userId="48d6392dd57c285b" providerId="Windows Live" clId="Web-{024F6F0D-FAC3-44A5-BC63-D100D5E0A29F}" dt="2021-12-07T15:22:29.884" v="9" actId="20577"/>
          <ac:spMkLst>
            <pc:docMk/>
            <pc:sldMk cId="0" sldId="257"/>
            <ac:spMk id="941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22:50.587" v="16" actId="20577"/>
          <ac:spMkLst>
            <pc:docMk/>
            <pc:sldMk cId="0" sldId="257"/>
            <ac:spMk id="942" creationId="{00000000-0000-0000-0000-000000000000}"/>
          </ac:spMkLst>
        </pc:spChg>
        <pc:picChg chg="add mod">
          <ac:chgData name="서 영희" userId="48d6392dd57c285b" providerId="Windows Live" clId="Web-{024F6F0D-FAC3-44A5-BC63-D100D5E0A29F}" dt="2021-12-07T15:25:04.324" v="20" actId="1076"/>
          <ac:picMkLst>
            <pc:docMk/>
            <pc:sldMk cId="0" sldId="257"/>
            <ac:picMk id="2" creationId="{C5851F98-F81B-4CDA-BE03-DDEBFFA50C24}"/>
          </ac:picMkLst>
        </pc:picChg>
      </pc:sldChg>
      <pc:sldChg chg="addSp delSp modSp">
        <pc:chgData name="서 영희" userId="48d6392dd57c285b" providerId="Windows Live" clId="Web-{024F6F0D-FAC3-44A5-BC63-D100D5E0A29F}" dt="2021-12-07T15:41:41.388" v="252" actId="14100"/>
        <pc:sldMkLst>
          <pc:docMk/>
          <pc:sldMk cId="0" sldId="258"/>
        </pc:sldMkLst>
        <pc:spChg chg="add del mod">
          <ac:chgData name="서 영희" userId="48d6392dd57c285b" providerId="Windows Live" clId="Web-{024F6F0D-FAC3-44A5-BC63-D100D5E0A29F}" dt="2021-12-07T15:30:25.189" v="70"/>
          <ac:spMkLst>
            <pc:docMk/>
            <pc:sldMk cId="0" sldId="258"/>
            <ac:spMk id="3" creationId="{6D2EA57C-3211-4724-B346-7B9BF8F57784}"/>
          </ac:spMkLst>
        </pc:spChg>
        <pc:spChg chg="add del mod">
          <ac:chgData name="서 영희" userId="48d6392dd57c285b" providerId="Windows Live" clId="Web-{024F6F0D-FAC3-44A5-BC63-D100D5E0A29F}" dt="2021-12-07T15:30:21.876" v="68"/>
          <ac:spMkLst>
            <pc:docMk/>
            <pc:sldMk cId="0" sldId="258"/>
            <ac:spMk id="5" creationId="{BD5BE7C7-99D0-41C8-A284-5441A988A0B5}"/>
          </ac:spMkLst>
        </pc:spChg>
        <pc:spChg chg="add del mod">
          <ac:chgData name="서 영희" userId="48d6392dd57c285b" providerId="Windows Live" clId="Web-{024F6F0D-FAC3-44A5-BC63-D100D5E0A29F}" dt="2021-12-07T15:30:25.064" v="69"/>
          <ac:spMkLst>
            <pc:docMk/>
            <pc:sldMk cId="0" sldId="258"/>
            <ac:spMk id="7" creationId="{7A77D3D5-8713-452F-AD86-E1AA85EBDEB2}"/>
          </ac:spMkLst>
        </pc:spChg>
        <pc:spChg chg="add del mod">
          <ac:chgData name="서 영희" userId="48d6392dd57c285b" providerId="Windows Live" clId="Web-{024F6F0D-FAC3-44A5-BC63-D100D5E0A29F}" dt="2021-12-07T15:30:06.579" v="58"/>
          <ac:spMkLst>
            <pc:docMk/>
            <pc:sldMk cId="0" sldId="258"/>
            <ac:spMk id="9" creationId="{6F679017-8C26-457A-BC61-B4B9A9DD5E7E}"/>
          </ac:spMkLst>
        </pc:spChg>
        <pc:spChg chg="add del mod">
          <ac:chgData name="서 영희" userId="48d6392dd57c285b" providerId="Windows Live" clId="Web-{024F6F0D-FAC3-44A5-BC63-D100D5E0A29F}" dt="2021-12-07T15:30:12.282" v="61"/>
          <ac:spMkLst>
            <pc:docMk/>
            <pc:sldMk cId="0" sldId="258"/>
            <ac:spMk id="11" creationId="{D6F1C9FF-5696-4593-B626-07713101A6A4}"/>
          </ac:spMkLst>
        </pc:spChg>
        <pc:spChg chg="add del mod">
          <ac:chgData name="서 영희" userId="48d6392dd57c285b" providerId="Windows Live" clId="Web-{024F6F0D-FAC3-44A5-BC63-D100D5E0A29F}" dt="2021-12-07T15:30:01.189" v="53"/>
          <ac:spMkLst>
            <pc:docMk/>
            <pc:sldMk cId="0" sldId="258"/>
            <ac:spMk id="13" creationId="{A14628A4-D27F-453F-A53A-B79B003C9367}"/>
          </ac:spMkLst>
        </pc:spChg>
        <pc:spChg chg="add del mod">
          <ac:chgData name="서 영희" userId="48d6392dd57c285b" providerId="Windows Live" clId="Web-{024F6F0D-FAC3-44A5-BC63-D100D5E0A29F}" dt="2021-12-07T15:30:15.814" v="65"/>
          <ac:spMkLst>
            <pc:docMk/>
            <pc:sldMk cId="0" sldId="258"/>
            <ac:spMk id="15" creationId="{72CDD19F-9627-495F-9EA6-917F8D31E9FB}"/>
          </ac:spMkLst>
        </pc:spChg>
        <pc:spChg chg="add del mod">
          <ac:chgData name="서 영희" userId="48d6392dd57c285b" providerId="Windows Live" clId="Web-{024F6F0D-FAC3-44A5-BC63-D100D5E0A29F}" dt="2021-12-07T15:30:14.923" v="64"/>
          <ac:spMkLst>
            <pc:docMk/>
            <pc:sldMk cId="0" sldId="258"/>
            <ac:spMk id="17" creationId="{CA10B054-02F0-4764-9CD1-5E4F239FC2AC}"/>
          </ac:spMkLst>
        </pc:spChg>
        <pc:spChg chg="add del mod">
          <ac:chgData name="서 영희" userId="48d6392dd57c285b" providerId="Windows Live" clId="Web-{024F6F0D-FAC3-44A5-BC63-D100D5E0A29F}" dt="2021-12-07T15:30:17.892" v="67"/>
          <ac:spMkLst>
            <pc:docMk/>
            <pc:sldMk cId="0" sldId="258"/>
            <ac:spMk id="19" creationId="{2A1B7ECA-CC9E-4DB4-9B78-D87BF5256D37}"/>
          </ac:spMkLst>
        </pc:spChg>
        <pc:spChg chg="add del mod">
          <ac:chgData name="서 영희" userId="48d6392dd57c285b" providerId="Windows Live" clId="Web-{024F6F0D-FAC3-44A5-BC63-D100D5E0A29F}" dt="2021-12-07T15:30:16.939" v="66"/>
          <ac:spMkLst>
            <pc:docMk/>
            <pc:sldMk cId="0" sldId="258"/>
            <ac:spMk id="21" creationId="{3065E67C-95DC-4C50-AEAF-49081FA112D6}"/>
          </ac:spMkLst>
        </pc:spChg>
        <pc:spChg chg="add del mod">
          <ac:chgData name="서 영희" userId="48d6392dd57c285b" providerId="Windows Live" clId="Web-{024F6F0D-FAC3-44A5-BC63-D100D5E0A29F}" dt="2021-12-07T15:30:13.970" v="63"/>
          <ac:spMkLst>
            <pc:docMk/>
            <pc:sldMk cId="0" sldId="258"/>
            <ac:spMk id="23" creationId="{EB466421-9ACD-47A8-AE06-D565E32F2BCA}"/>
          </ac:spMkLst>
        </pc:spChg>
        <pc:spChg chg="add del mod">
          <ac:chgData name="서 영희" userId="48d6392dd57c285b" providerId="Windows Live" clId="Web-{024F6F0D-FAC3-44A5-BC63-D100D5E0A29F}" dt="2021-12-07T15:30:12.782" v="62"/>
          <ac:spMkLst>
            <pc:docMk/>
            <pc:sldMk cId="0" sldId="258"/>
            <ac:spMk id="25" creationId="{E5B8D59E-7411-42E2-824C-14E5B64FCC0F}"/>
          </ac:spMkLst>
        </pc:spChg>
        <pc:spChg chg="add del mod">
          <ac:chgData name="서 영희" userId="48d6392dd57c285b" providerId="Windows Live" clId="Web-{024F6F0D-FAC3-44A5-BC63-D100D5E0A29F}" dt="2021-12-07T15:30:05.392" v="57"/>
          <ac:spMkLst>
            <pc:docMk/>
            <pc:sldMk cId="0" sldId="258"/>
            <ac:spMk id="27" creationId="{2163A417-612C-4C3F-A092-33E5E11C7CBC}"/>
          </ac:spMkLst>
        </pc:spChg>
        <pc:spChg chg="add del mod">
          <ac:chgData name="서 영희" userId="48d6392dd57c285b" providerId="Windows Live" clId="Web-{024F6F0D-FAC3-44A5-BC63-D100D5E0A29F}" dt="2021-12-07T15:30:04.595" v="56"/>
          <ac:spMkLst>
            <pc:docMk/>
            <pc:sldMk cId="0" sldId="258"/>
            <ac:spMk id="29" creationId="{213138FC-CCE9-40F3-B165-DBCF25DA333A}"/>
          </ac:spMkLst>
        </pc:spChg>
        <pc:spChg chg="add del mod">
          <ac:chgData name="서 영희" userId="48d6392dd57c285b" providerId="Windows Live" clId="Web-{024F6F0D-FAC3-44A5-BC63-D100D5E0A29F}" dt="2021-12-07T15:30:12.048" v="60"/>
          <ac:spMkLst>
            <pc:docMk/>
            <pc:sldMk cId="0" sldId="258"/>
            <ac:spMk id="31" creationId="{CC4A7D46-BA07-47F6-8285-B0AFE35AFC30}"/>
          </ac:spMkLst>
        </pc:spChg>
        <pc:spChg chg="add del mod">
          <ac:chgData name="서 영희" userId="48d6392dd57c285b" providerId="Windows Live" clId="Web-{024F6F0D-FAC3-44A5-BC63-D100D5E0A29F}" dt="2021-12-07T15:30:08.579" v="59"/>
          <ac:spMkLst>
            <pc:docMk/>
            <pc:sldMk cId="0" sldId="258"/>
            <ac:spMk id="33" creationId="{DAF1CBCA-6A9E-47D9-9660-92BCEF7097AD}"/>
          </ac:spMkLst>
        </pc:spChg>
        <pc:spChg chg="add del mod">
          <ac:chgData name="서 영희" userId="48d6392dd57c285b" providerId="Windows Live" clId="Web-{024F6F0D-FAC3-44A5-BC63-D100D5E0A29F}" dt="2021-12-07T15:30:03.657" v="55"/>
          <ac:spMkLst>
            <pc:docMk/>
            <pc:sldMk cId="0" sldId="258"/>
            <ac:spMk id="35" creationId="{BBD751CA-507A-4235-BAFB-A49DB78FFE27}"/>
          </ac:spMkLst>
        </pc:spChg>
        <pc:spChg chg="add del mod">
          <ac:chgData name="서 영희" userId="48d6392dd57c285b" providerId="Windows Live" clId="Web-{024F6F0D-FAC3-44A5-BC63-D100D5E0A29F}" dt="2021-12-07T15:30:02.407" v="54"/>
          <ac:spMkLst>
            <pc:docMk/>
            <pc:sldMk cId="0" sldId="258"/>
            <ac:spMk id="37" creationId="{A94EFB79-2DFB-40F6-9997-972F08559647}"/>
          </ac:spMkLst>
        </pc:spChg>
        <pc:spChg chg="add mod">
          <ac:chgData name="서 영희" userId="48d6392dd57c285b" providerId="Windows Live" clId="Web-{024F6F0D-FAC3-44A5-BC63-D100D5E0A29F}" dt="2021-12-07T15:33:39.880" v="112" actId="20577"/>
          <ac:spMkLst>
            <pc:docMk/>
            <pc:sldMk cId="0" sldId="258"/>
            <ac:spMk id="38" creationId="{01B1FA65-3F92-4625-B108-F523CDBE262F}"/>
          </ac:spMkLst>
        </pc:spChg>
        <pc:spChg chg="add mod">
          <ac:chgData name="서 영희" userId="48d6392dd57c285b" providerId="Windows Live" clId="Web-{024F6F0D-FAC3-44A5-BC63-D100D5E0A29F}" dt="2021-12-07T15:35:44.897" v="141" actId="1076"/>
          <ac:spMkLst>
            <pc:docMk/>
            <pc:sldMk cId="0" sldId="258"/>
            <ac:spMk id="39" creationId="{123C4EBA-30C8-4CBC-B98B-D20B9BCC8A58}"/>
          </ac:spMkLst>
        </pc:spChg>
        <pc:spChg chg="add mod">
          <ac:chgData name="서 영희" userId="48d6392dd57c285b" providerId="Windows Live" clId="Web-{024F6F0D-FAC3-44A5-BC63-D100D5E0A29F}" dt="2021-12-07T15:35:41.976" v="140" actId="14100"/>
          <ac:spMkLst>
            <pc:docMk/>
            <pc:sldMk cId="0" sldId="258"/>
            <ac:spMk id="40" creationId="{4F59CC3C-91B0-4CAF-93DD-7C828BC6A709}"/>
          </ac:spMkLst>
        </pc:spChg>
        <pc:spChg chg="add mod">
          <ac:chgData name="서 영희" userId="48d6392dd57c285b" providerId="Windows Live" clId="Web-{024F6F0D-FAC3-44A5-BC63-D100D5E0A29F}" dt="2021-12-07T15:39:33.167" v="206" actId="1076"/>
          <ac:spMkLst>
            <pc:docMk/>
            <pc:sldMk cId="0" sldId="258"/>
            <ac:spMk id="44" creationId="{751FAB23-8D6D-41B0-81CC-80E2B130041A}"/>
          </ac:spMkLst>
        </pc:spChg>
        <pc:spChg chg="add mod">
          <ac:chgData name="서 영희" userId="48d6392dd57c285b" providerId="Windows Live" clId="Web-{024F6F0D-FAC3-44A5-BC63-D100D5E0A29F}" dt="2021-12-07T15:39:06.948" v="201" actId="14100"/>
          <ac:spMkLst>
            <pc:docMk/>
            <pc:sldMk cId="0" sldId="258"/>
            <ac:spMk id="45" creationId="{1BAC413D-A6F1-4C44-B773-BF59F75FD18D}"/>
          </ac:spMkLst>
        </pc:spChg>
        <pc:spChg chg="add mod">
          <ac:chgData name="서 영희" userId="48d6392dd57c285b" providerId="Windows Live" clId="Web-{024F6F0D-FAC3-44A5-BC63-D100D5E0A29F}" dt="2021-12-07T15:40:19.418" v="229" actId="20577"/>
          <ac:spMkLst>
            <pc:docMk/>
            <pc:sldMk cId="0" sldId="258"/>
            <ac:spMk id="46" creationId="{C64FA0E8-5745-4EFE-B88C-73564C75A25E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75" creationId="{A733AC99-E6FE-436B-9050-FEE77B93DCE5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76" creationId="{A1AD846D-ACAD-41B9-808A-EE1D33AAF4C5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77" creationId="{14367587-A11F-4B02-99D0-CADB097327AE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78" creationId="{53347825-CA4E-48A7-BBCB-11F0CB89B3CB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79" creationId="{4735DC6A-FE7B-4C23-A488-5B537B204CB6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80" creationId="{CC6707CF-EDFD-4A95-BB7D-BAF9B788658F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81" creationId="{CBE638A4-FD09-465D-8582-A25E5C6555AD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82" creationId="{2AB7DB80-E2FE-48DB-960E-30ABB80C3803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83" creationId="{4B8FEBD7-8958-4350-A7D7-41F54CFFB0FD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84" creationId="{7624B078-2339-47E8-8DD8-0BFCF480E9C8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85" creationId="{E8339156-7280-46B0-ADA0-2E3ADA1346F6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86" creationId="{AD3B5B4D-1E04-4362-B53B-C2603723BB1B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87" creationId="{71FE745A-7C54-4B73-8A77-BFDADC801A8D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88" creationId="{C9966D74-43FC-4580-A295-D588F2BD10B3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89" creationId="{34EB2173-7988-41EE-8758-ACF212BD2BF2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90" creationId="{767C7D98-43EC-48BB-AE15-5F56F9929471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91" creationId="{4BCA04D8-6A4E-437F-BC97-3A38FDBBFE40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92" creationId="{584C55DF-78D6-4F16-A349-7BC5B5646A4A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93" creationId="{0F345A90-0C54-4809-8CD1-15186F9D7305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94" creationId="{79128C88-F15C-471B-AB5F-6AB7A6C18380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95" creationId="{8285AC96-463F-48E1-9D73-805AF8F0A453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96" creationId="{694DD8DE-6E45-4A9E-B704-C918546728C8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97" creationId="{8C9A9452-646A-4C37-A951-38957DD8FA73}"/>
          </ac:spMkLst>
        </pc:spChg>
        <pc:spChg chg="add del">
          <ac:chgData name="서 영희" userId="48d6392dd57c285b" providerId="Windows Live" clId="Web-{024F6F0D-FAC3-44A5-BC63-D100D5E0A29F}" dt="2021-12-07T15:30:35.611" v="72"/>
          <ac:spMkLst>
            <pc:docMk/>
            <pc:sldMk cId="0" sldId="258"/>
            <ac:spMk id="98" creationId="{428FEF63-576C-436A-86A4-B7463A8CDF72}"/>
          </ac:spMkLst>
        </pc:spChg>
        <pc:spChg chg="add mod">
          <ac:chgData name="서 영희" userId="48d6392dd57c285b" providerId="Windows Live" clId="Web-{024F6F0D-FAC3-44A5-BC63-D100D5E0A29F}" dt="2021-12-07T15:32:00.862" v="86" actId="1076"/>
          <ac:spMkLst>
            <pc:docMk/>
            <pc:sldMk cId="0" sldId="258"/>
            <ac:spMk id="99" creationId="{3C33182C-DC85-4AF0-8C11-0184C45188C3}"/>
          </ac:spMkLst>
        </pc:spChg>
        <pc:spChg chg="add mod">
          <ac:chgData name="서 영희" userId="48d6392dd57c285b" providerId="Windows Live" clId="Web-{024F6F0D-FAC3-44A5-BC63-D100D5E0A29F}" dt="2021-12-07T15:32:25.472" v="91" actId="1076"/>
          <ac:spMkLst>
            <pc:docMk/>
            <pc:sldMk cId="0" sldId="258"/>
            <ac:spMk id="100" creationId="{3C33182C-DC85-4AF0-8C11-0184C45188C3}"/>
          </ac:spMkLst>
        </pc:spChg>
        <pc:spChg chg="add mod">
          <ac:chgData name="서 영희" userId="48d6392dd57c285b" providerId="Windows Live" clId="Web-{024F6F0D-FAC3-44A5-BC63-D100D5E0A29F}" dt="2021-12-07T15:32:22.894" v="90" actId="1076"/>
          <ac:spMkLst>
            <pc:docMk/>
            <pc:sldMk cId="0" sldId="258"/>
            <ac:spMk id="101" creationId="{3C33182C-DC85-4AF0-8C11-0184C45188C3}"/>
          </ac:spMkLst>
        </pc:spChg>
        <pc:spChg chg="add mod">
          <ac:chgData name="서 영희" userId="48d6392dd57c285b" providerId="Windows Live" clId="Web-{024F6F0D-FAC3-44A5-BC63-D100D5E0A29F}" dt="2021-12-07T15:32:20.082" v="89" actId="1076"/>
          <ac:spMkLst>
            <pc:docMk/>
            <pc:sldMk cId="0" sldId="258"/>
            <ac:spMk id="102" creationId="{3C33182C-DC85-4AF0-8C11-0184C45188C3}"/>
          </ac:spMkLst>
        </pc:spChg>
        <pc:spChg chg="add mod">
          <ac:chgData name="서 영희" userId="48d6392dd57c285b" providerId="Windows Live" clId="Web-{024F6F0D-FAC3-44A5-BC63-D100D5E0A29F}" dt="2021-12-07T15:40:26.262" v="231" actId="1076"/>
          <ac:spMkLst>
            <pc:docMk/>
            <pc:sldMk cId="0" sldId="258"/>
            <ac:spMk id="115" creationId="{7E89A725-C176-4FA8-9FBA-FC40BFB9A70F}"/>
          </ac:spMkLst>
        </pc:spChg>
        <pc:spChg chg="add mod">
          <ac:chgData name="서 영희" userId="48d6392dd57c285b" providerId="Windows Live" clId="Web-{024F6F0D-FAC3-44A5-BC63-D100D5E0A29F}" dt="2021-12-07T15:40:34.121" v="233" actId="1076"/>
          <ac:spMkLst>
            <pc:docMk/>
            <pc:sldMk cId="0" sldId="258"/>
            <ac:spMk id="116" creationId="{EBAA075D-E881-428E-BEB1-D207683BCA83}"/>
          </ac:spMkLst>
        </pc:spChg>
        <pc:spChg chg="del">
          <ac:chgData name="서 영희" userId="48d6392dd57c285b" providerId="Windows Live" clId="Web-{024F6F0D-FAC3-44A5-BC63-D100D5E0A29F}" dt="2021-12-07T15:29:15.672" v="44"/>
          <ac:spMkLst>
            <pc:docMk/>
            <pc:sldMk cId="0" sldId="258"/>
            <ac:spMk id="963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5.672" v="43"/>
          <ac:spMkLst>
            <pc:docMk/>
            <pc:sldMk cId="0" sldId="258"/>
            <ac:spMk id="964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5.672" v="42"/>
          <ac:spMkLst>
            <pc:docMk/>
            <pc:sldMk cId="0" sldId="258"/>
            <ac:spMk id="965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5.672" v="41"/>
          <ac:spMkLst>
            <pc:docMk/>
            <pc:sldMk cId="0" sldId="258"/>
            <ac:spMk id="966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5.672" v="40"/>
          <ac:spMkLst>
            <pc:docMk/>
            <pc:sldMk cId="0" sldId="258"/>
            <ac:spMk id="967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5.672" v="39"/>
          <ac:spMkLst>
            <pc:docMk/>
            <pc:sldMk cId="0" sldId="258"/>
            <ac:spMk id="968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31:43.909" v="80" actId="1076"/>
          <ac:spMkLst>
            <pc:docMk/>
            <pc:sldMk cId="0" sldId="258"/>
            <ac:spMk id="969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5.672" v="38"/>
          <ac:spMkLst>
            <pc:docMk/>
            <pc:sldMk cId="0" sldId="258"/>
            <ac:spMk id="970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5.500" v="37"/>
          <ac:spMkLst>
            <pc:docMk/>
            <pc:sldMk cId="0" sldId="258"/>
            <ac:spMk id="971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5.344" v="36"/>
          <ac:spMkLst>
            <pc:docMk/>
            <pc:sldMk cId="0" sldId="258"/>
            <ac:spMk id="972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5.172" v="35"/>
          <ac:spMkLst>
            <pc:docMk/>
            <pc:sldMk cId="0" sldId="258"/>
            <ac:spMk id="973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4.985" v="34"/>
          <ac:spMkLst>
            <pc:docMk/>
            <pc:sldMk cId="0" sldId="258"/>
            <ac:spMk id="974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4.797" v="33"/>
          <ac:spMkLst>
            <pc:docMk/>
            <pc:sldMk cId="0" sldId="258"/>
            <ac:spMk id="975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4.625" v="32"/>
          <ac:spMkLst>
            <pc:docMk/>
            <pc:sldMk cId="0" sldId="258"/>
            <ac:spMk id="976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4.453" v="31"/>
          <ac:spMkLst>
            <pc:docMk/>
            <pc:sldMk cId="0" sldId="258"/>
            <ac:spMk id="977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4.282" v="30"/>
          <ac:spMkLst>
            <pc:docMk/>
            <pc:sldMk cId="0" sldId="258"/>
            <ac:spMk id="978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4.110" v="29"/>
          <ac:spMkLst>
            <pc:docMk/>
            <pc:sldMk cId="0" sldId="258"/>
            <ac:spMk id="979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3.938" v="28"/>
          <ac:spMkLst>
            <pc:docMk/>
            <pc:sldMk cId="0" sldId="258"/>
            <ac:spMk id="980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3.750" v="27"/>
          <ac:spMkLst>
            <pc:docMk/>
            <pc:sldMk cId="0" sldId="258"/>
            <ac:spMk id="981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3.531" v="26"/>
          <ac:spMkLst>
            <pc:docMk/>
            <pc:sldMk cId="0" sldId="258"/>
            <ac:spMk id="982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3.328" v="25"/>
          <ac:spMkLst>
            <pc:docMk/>
            <pc:sldMk cId="0" sldId="258"/>
            <ac:spMk id="983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3.141" v="24"/>
          <ac:spMkLst>
            <pc:docMk/>
            <pc:sldMk cId="0" sldId="258"/>
            <ac:spMk id="984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2.938" v="23"/>
          <ac:spMkLst>
            <pc:docMk/>
            <pc:sldMk cId="0" sldId="258"/>
            <ac:spMk id="985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2.766" v="22"/>
          <ac:spMkLst>
            <pc:docMk/>
            <pc:sldMk cId="0" sldId="258"/>
            <ac:spMk id="986" creationId="{00000000-0000-0000-0000-000000000000}"/>
          </ac:spMkLst>
        </pc:spChg>
        <pc:spChg chg="del">
          <ac:chgData name="서 영희" userId="48d6392dd57c285b" providerId="Windows Live" clId="Web-{024F6F0D-FAC3-44A5-BC63-D100D5E0A29F}" dt="2021-12-07T15:29:12.578" v="21"/>
          <ac:spMkLst>
            <pc:docMk/>
            <pc:sldMk cId="0" sldId="258"/>
            <ac:spMk id="987" creationId="{00000000-0000-0000-0000-000000000000}"/>
          </ac:spMkLst>
        </pc:spChg>
        <pc:cxnChg chg="add mod">
          <ac:chgData name="서 영희" userId="48d6392dd57c285b" providerId="Windows Live" clId="Web-{024F6F0D-FAC3-44A5-BC63-D100D5E0A29F}" dt="2021-12-07T15:36:36.226" v="151" actId="14100"/>
          <ac:cxnSpMkLst>
            <pc:docMk/>
            <pc:sldMk cId="0" sldId="258"/>
            <ac:cxnSpMk id="41" creationId="{504E36FA-006C-4716-B386-48C8B39D6767}"/>
          </ac:cxnSpMkLst>
        </pc:cxnChg>
        <pc:cxnChg chg="add del">
          <ac:chgData name="서 영희" userId="48d6392dd57c285b" providerId="Windows Live" clId="Web-{024F6F0D-FAC3-44A5-BC63-D100D5E0A29F}" dt="2021-12-07T15:36:55.071" v="153"/>
          <ac:cxnSpMkLst>
            <pc:docMk/>
            <pc:sldMk cId="0" sldId="258"/>
            <ac:cxnSpMk id="42" creationId="{8F3BBF4E-459F-46B5-9AD2-8933D8BC191A}"/>
          </ac:cxnSpMkLst>
        </pc:cxnChg>
        <pc:cxnChg chg="add mod">
          <ac:chgData name="서 영희" userId="48d6392dd57c285b" providerId="Windows Live" clId="Web-{024F6F0D-FAC3-44A5-BC63-D100D5E0A29F}" dt="2021-12-07T15:37:11.555" v="159"/>
          <ac:cxnSpMkLst>
            <pc:docMk/>
            <pc:sldMk cId="0" sldId="258"/>
            <ac:cxnSpMk id="43" creationId="{4F8FED70-C904-4940-9DAC-2405388C6E9E}"/>
          </ac:cxnSpMkLst>
        </pc:cxnChg>
        <pc:cxnChg chg="add mod">
          <ac:chgData name="서 영희" userId="48d6392dd57c285b" providerId="Windows Live" clId="Web-{024F6F0D-FAC3-44A5-BC63-D100D5E0A29F}" dt="2021-12-07T15:40:58.090" v="240"/>
          <ac:cxnSpMkLst>
            <pc:docMk/>
            <pc:sldMk cId="0" sldId="258"/>
            <ac:cxnSpMk id="47" creationId="{155B1218-36A7-4454-BB0C-E0D952CE9475}"/>
          </ac:cxnSpMkLst>
        </pc:cxnChg>
        <pc:cxnChg chg="add mod">
          <ac:chgData name="서 영희" userId="48d6392dd57c285b" providerId="Windows Live" clId="Web-{024F6F0D-FAC3-44A5-BC63-D100D5E0A29F}" dt="2021-12-07T15:37:34.587" v="164" actId="14100"/>
          <ac:cxnSpMkLst>
            <pc:docMk/>
            <pc:sldMk cId="0" sldId="258"/>
            <ac:cxnSpMk id="109" creationId="{DF7AE7FC-F747-4FCB-880D-60F5A653A9AC}"/>
          </ac:cxnSpMkLst>
        </pc:cxnChg>
        <pc:cxnChg chg="add mod">
          <ac:chgData name="서 영희" userId="48d6392dd57c285b" providerId="Windows Live" clId="Web-{024F6F0D-FAC3-44A5-BC63-D100D5E0A29F}" dt="2021-12-07T15:39:37.464" v="208" actId="14100"/>
          <ac:cxnSpMkLst>
            <pc:docMk/>
            <pc:sldMk cId="0" sldId="258"/>
            <ac:cxnSpMk id="112" creationId="{32DF448E-EEC9-4EC8-AA48-C47BD63A10C8}"/>
          </ac:cxnSpMkLst>
        </pc:cxnChg>
        <pc:cxnChg chg="add mod">
          <ac:chgData name="서 영희" userId="48d6392dd57c285b" providerId="Windows Live" clId="Web-{024F6F0D-FAC3-44A5-BC63-D100D5E0A29F}" dt="2021-12-07T15:39:45.355" v="211" actId="14100"/>
          <ac:cxnSpMkLst>
            <pc:docMk/>
            <pc:sldMk cId="0" sldId="258"/>
            <ac:cxnSpMk id="113" creationId="{2FE80CAF-C18D-4E32-956E-2698C790730D}"/>
          </ac:cxnSpMkLst>
        </pc:cxnChg>
        <pc:cxnChg chg="add mod">
          <ac:chgData name="서 영희" userId="48d6392dd57c285b" providerId="Windows Live" clId="Web-{024F6F0D-FAC3-44A5-BC63-D100D5E0A29F}" dt="2021-12-07T15:40:40.262" v="235" actId="1076"/>
          <ac:cxnSpMkLst>
            <pc:docMk/>
            <pc:sldMk cId="0" sldId="258"/>
            <ac:cxnSpMk id="117" creationId="{0036247F-1BAB-4370-B58E-DC2ABA213EF2}"/>
          </ac:cxnSpMkLst>
        </pc:cxnChg>
        <pc:cxnChg chg="add mod">
          <ac:chgData name="서 영희" userId="48d6392dd57c285b" providerId="Windows Live" clId="Web-{024F6F0D-FAC3-44A5-BC63-D100D5E0A29F}" dt="2021-12-07T15:41:17.263" v="244" actId="14100"/>
          <ac:cxnSpMkLst>
            <pc:docMk/>
            <pc:sldMk cId="0" sldId="258"/>
            <ac:cxnSpMk id="119" creationId="{0E35FFAB-CBA9-43F9-8425-5E54743D00C7}"/>
          </ac:cxnSpMkLst>
        </pc:cxnChg>
        <pc:cxnChg chg="add del mod">
          <ac:chgData name="서 영희" userId="48d6392dd57c285b" providerId="Windows Live" clId="Web-{024F6F0D-FAC3-44A5-BC63-D100D5E0A29F}" dt="2021-12-07T15:41:29.435" v="249"/>
          <ac:cxnSpMkLst>
            <pc:docMk/>
            <pc:sldMk cId="0" sldId="258"/>
            <ac:cxnSpMk id="120" creationId="{5F4BB87B-B65E-4C24-8664-4E87042C4D9F}"/>
          </ac:cxnSpMkLst>
        </pc:cxnChg>
        <pc:cxnChg chg="add mod">
          <ac:chgData name="서 영희" userId="48d6392dd57c285b" providerId="Windows Live" clId="Web-{024F6F0D-FAC3-44A5-BC63-D100D5E0A29F}" dt="2021-12-07T15:41:41.388" v="252" actId="14100"/>
          <ac:cxnSpMkLst>
            <pc:docMk/>
            <pc:sldMk cId="0" sldId="258"/>
            <ac:cxnSpMk id="121" creationId="{2C6A4873-3BCC-404A-BB67-011C08EE331D}"/>
          </ac:cxnSpMkLst>
        </pc:cxnChg>
      </pc:sldChg>
      <pc:sldChg chg="addSp modSp ord">
        <pc:chgData name="서 영희" userId="48d6392dd57c285b" providerId="Windows Live" clId="Web-{024F6F0D-FAC3-44A5-BC63-D100D5E0A29F}" dt="2021-12-07T15:53:21.556" v="468" actId="1076"/>
        <pc:sldMkLst>
          <pc:docMk/>
          <pc:sldMk cId="0" sldId="290"/>
        </pc:sldMkLst>
        <pc:spChg chg="mod">
          <ac:chgData name="서 영희" userId="48d6392dd57c285b" providerId="Windows Live" clId="Web-{024F6F0D-FAC3-44A5-BC63-D100D5E0A29F}" dt="2021-12-07T15:44:32.438" v="259" actId="20577"/>
          <ac:spMkLst>
            <pc:docMk/>
            <pc:sldMk cId="0" sldId="290"/>
            <ac:spMk id="2160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44:57.235" v="262" actId="20577"/>
          <ac:spMkLst>
            <pc:docMk/>
            <pc:sldMk cId="0" sldId="290"/>
            <ac:spMk id="2161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45:48.033" v="311" actId="20577"/>
          <ac:spMkLst>
            <pc:docMk/>
            <pc:sldMk cId="0" sldId="290"/>
            <ac:spMk id="2162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50:12.553" v="435" actId="20577"/>
          <ac:spMkLst>
            <pc:docMk/>
            <pc:sldMk cId="0" sldId="290"/>
            <ac:spMk id="2163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50:51.507" v="459" actId="20577"/>
          <ac:spMkLst>
            <pc:docMk/>
            <pc:sldMk cId="0" sldId="290"/>
            <ac:spMk id="2164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47:25.581" v="357" actId="20577"/>
          <ac:spMkLst>
            <pc:docMk/>
            <pc:sldMk cId="0" sldId="290"/>
            <ac:spMk id="2165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48:50.911" v="406" actId="20577"/>
          <ac:spMkLst>
            <pc:docMk/>
            <pc:sldMk cId="0" sldId="290"/>
            <ac:spMk id="2166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46:14.705" v="318" actId="20577"/>
          <ac:spMkLst>
            <pc:docMk/>
            <pc:sldMk cId="0" sldId="290"/>
            <ac:spMk id="2167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47:45.707" v="366" actId="20577"/>
          <ac:spMkLst>
            <pc:docMk/>
            <pc:sldMk cId="0" sldId="290"/>
            <ac:spMk id="2168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48:55.208" v="407" actId="20577"/>
          <ac:spMkLst>
            <pc:docMk/>
            <pc:sldMk cId="0" sldId="290"/>
            <ac:spMk id="2169" creationId="{00000000-0000-0000-0000-000000000000}"/>
          </ac:spMkLst>
        </pc:spChg>
        <pc:spChg chg="mod">
          <ac:chgData name="서 영희" userId="48d6392dd57c285b" providerId="Windows Live" clId="Web-{024F6F0D-FAC3-44A5-BC63-D100D5E0A29F}" dt="2021-12-07T15:50:06.740" v="432" actId="20577"/>
          <ac:spMkLst>
            <pc:docMk/>
            <pc:sldMk cId="0" sldId="290"/>
            <ac:spMk id="2170" creationId="{00000000-0000-0000-0000-000000000000}"/>
          </ac:spMkLst>
        </pc:spChg>
        <pc:picChg chg="add mod">
          <ac:chgData name="서 영희" userId="48d6392dd57c285b" providerId="Windows Live" clId="Web-{024F6F0D-FAC3-44A5-BC63-D100D5E0A29F}" dt="2021-12-07T15:52:28.758" v="464" actId="1076"/>
          <ac:picMkLst>
            <pc:docMk/>
            <pc:sldMk cId="0" sldId="290"/>
            <ac:picMk id="2" creationId="{5497C676-D203-4BB5-9867-19FB0DDF4B6C}"/>
          </ac:picMkLst>
        </pc:picChg>
        <pc:picChg chg="add mod">
          <ac:chgData name="서 영희" userId="48d6392dd57c285b" providerId="Windows Live" clId="Web-{024F6F0D-FAC3-44A5-BC63-D100D5E0A29F}" dt="2021-12-07T15:53:21.556" v="468" actId="1076"/>
          <ac:picMkLst>
            <pc:docMk/>
            <pc:sldMk cId="0" sldId="290"/>
            <ac:picMk id="3" creationId="{7F133A67-02B0-4894-BE98-70E4EC5BCDD0}"/>
          </ac:picMkLst>
        </pc:picChg>
      </pc:sldChg>
      <pc:sldChg chg="addSp">
        <pc:chgData name="서 영희" userId="48d6392dd57c285b" providerId="Windows Live" clId="Web-{024F6F0D-FAC3-44A5-BC63-D100D5E0A29F}" dt="2021-12-07T15:51:10.491" v="460"/>
        <pc:sldMkLst>
          <pc:docMk/>
          <pc:sldMk cId="0" sldId="310"/>
        </pc:sldMkLst>
        <pc:spChg chg="add">
          <ac:chgData name="서 영희" userId="48d6392dd57c285b" providerId="Windows Live" clId="Web-{024F6F0D-FAC3-44A5-BC63-D100D5E0A29F}" dt="2021-12-07T15:51:10.491" v="460"/>
          <ac:spMkLst>
            <pc:docMk/>
            <pc:sldMk cId="0" sldId="310"/>
            <ac:spMk id="2" creationId="{6B70FA1E-18F4-4070-9B30-C6055D3805B8}"/>
          </ac:spMkLst>
        </pc:spChg>
      </pc:sldChg>
      <pc:sldChg chg="new ord">
        <pc:chgData name="서 영희" userId="48d6392dd57c285b" providerId="Windows Live" clId="Web-{024F6F0D-FAC3-44A5-BC63-D100D5E0A29F}" dt="2021-12-07T15:31:18.643" v="76"/>
        <pc:sldMkLst>
          <pc:docMk/>
          <pc:sldMk cId="2678883942" sldId="315"/>
        </pc:sldMkLst>
      </pc:sldChg>
      <pc:sldChg chg="new del">
        <pc:chgData name="서 영희" userId="48d6392dd57c285b" providerId="Windows Live" clId="Web-{024F6F0D-FAC3-44A5-BC63-D100D5E0A29F}" dt="2021-12-07T15:30:48.236" v="74"/>
        <pc:sldMkLst>
          <pc:docMk/>
          <pc:sldMk cId="3955763723" sldId="315"/>
        </pc:sldMkLst>
      </pc:sldChg>
      <pc:sldChg chg="new del">
        <pc:chgData name="서 영희" userId="48d6392dd57c285b" providerId="Windows Live" clId="Web-{024F6F0D-FAC3-44A5-BC63-D100D5E0A29F}" dt="2021-12-07T15:53:53.166" v="470"/>
        <pc:sldMkLst>
          <pc:docMk/>
          <pc:sldMk cId="2816074429" sldId="316"/>
        </pc:sldMkLst>
      </pc:sldChg>
      <pc:sldChg chg="addSp delSp modSp new">
        <pc:chgData name="서 영희" userId="48d6392dd57c285b" providerId="Windows Live" clId="Web-{024F6F0D-FAC3-44A5-BC63-D100D5E0A29F}" dt="2021-12-07T16:07:35.871" v="490"/>
        <pc:sldMkLst>
          <pc:docMk/>
          <pc:sldMk cId="4201527213" sldId="316"/>
        </pc:sldMkLst>
        <pc:spChg chg="del mod">
          <ac:chgData name="서 영희" userId="48d6392dd57c285b" providerId="Windows Live" clId="Web-{024F6F0D-FAC3-44A5-BC63-D100D5E0A29F}" dt="2021-12-07T15:59:24.269" v="487"/>
          <ac:spMkLst>
            <pc:docMk/>
            <pc:sldMk cId="4201527213" sldId="316"/>
            <ac:spMk id="2" creationId="{90917003-3CD7-4453-89FC-E9CA2724DB19}"/>
          </ac:spMkLst>
        </pc:spChg>
        <pc:spChg chg="add del mod">
          <ac:chgData name="서 영희" userId="48d6392dd57c285b" providerId="Windows Live" clId="Web-{024F6F0D-FAC3-44A5-BC63-D100D5E0A29F}" dt="2021-12-07T15:59:27.597" v="488"/>
          <ac:spMkLst>
            <pc:docMk/>
            <pc:sldMk cId="4201527213" sldId="316"/>
            <ac:spMk id="4" creationId="{225EAB20-636B-4A33-90A3-60C00F6732F9}"/>
          </ac:spMkLst>
        </pc:spChg>
        <pc:spChg chg="add del">
          <ac:chgData name="서 영희" userId="48d6392dd57c285b" providerId="Windows Live" clId="Web-{024F6F0D-FAC3-44A5-BC63-D100D5E0A29F}" dt="2021-12-07T16:07:35.871" v="490"/>
          <ac:spMkLst>
            <pc:docMk/>
            <pc:sldMk cId="4201527213" sldId="316"/>
            <ac:spMk id="5" creationId="{BF1C7699-0479-415F-8940-6CEA28B12B15}"/>
          </ac:spMkLst>
        </pc:spChg>
      </pc:sldChg>
    </pc:docChg>
  </pc:docChgLst>
  <pc:docChgLst>
    <pc:chgData name="서 영희" userId="48d6392dd57c285b" providerId="LiveId" clId="{19661B3C-386A-4FDF-8E20-EA4D5978F9BA}"/>
    <pc:docChg chg="custSel modSld">
      <pc:chgData name="서 영희" userId="48d6392dd57c285b" providerId="LiveId" clId="{19661B3C-386A-4FDF-8E20-EA4D5978F9BA}" dt="2021-12-07T17:25:16.998" v="1" actId="21"/>
      <pc:docMkLst>
        <pc:docMk/>
      </pc:docMkLst>
      <pc:sldChg chg="addSp delSp modSp mod modAnim">
        <pc:chgData name="서 영희" userId="48d6392dd57c285b" providerId="LiveId" clId="{19661B3C-386A-4FDF-8E20-EA4D5978F9BA}" dt="2021-12-07T17:25:16.998" v="1" actId="21"/>
        <pc:sldMkLst>
          <pc:docMk/>
          <pc:sldMk cId="4201527213" sldId="316"/>
        </pc:sldMkLst>
        <pc:picChg chg="del">
          <ac:chgData name="서 영희" userId="48d6392dd57c285b" providerId="LiveId" clId="{19661B3C-386A-4FDF-8E20-EA4D5978F9BA}" dt="2021-12-07T17:25:16.998" v="1" actId="21"/>
          <ac:picMkLst>
            <pc:docMk/>
            <pc:sldMk cId="4201527213" sldId="316"/>
            <ac:picMk id="2" creationId="{28E89389-0457-4451-9ACA-CC7A1C7ABABA}"/>
          </ac:picMkLst>
        </pc:picChg>
        <pc:picChg chg="add mod">
          <ac:chgData name="서 영희" userId="48d6392dd57c285b" providerId="LiveId" clId="{19661B3C-386A-4FDF-8E20-EA4D5978F9BA}" dt="2021-12-07T17:25:13.098" v="0"/>
          <ac:picMkLst>
            <pc:docMk/>
            <pc:sldMk cId="4201527213" sldId="316"/>
            <ac:picMk id="3" creationId="{3E1C0831-EF06-4409-9EF5-4326CA9562BE}"/>
          </ac:picMkLst>
        </pc:picChg>
      </pc:sldChg>
    </pc:docChg>
  </pc:docChgLst>
  <pc:docChgLst>
    <pc:chgData name="서 영희" userId="48d6392dd57c285b" providerId="Windows Live" clId="Web-{5EF2FB8F-B14C-4505-A4FB-AFDD413DE05B}"/>
    <pc:docChg chg="modSld">
      <pc:chgData name="서 영희" userId="48d6392dd57c285b" providerId="Windows Live" clId="Web-{5EF2FB8F-B14C-4505-A4FB-AFDD413DE05B}" dt="2021-12-07T15:17:32.774" v="0" actId="20577"/>
      <pc:docMkLst>
        <pc:docMk/>
      </pc:docMkLst>
      <pc:sldChg chg="modSp">
        <pc:chgData name="서 영희" userId="48d6392dd57c285b" providerId="Windows Live" clId="Web-{5EF2FB8F-B14C-4505-A4FB-AFDD413DE05B}" dt="2021-12-07T15:17:32.774" v="0" actId="20577"/>
        <pc:sldMkLst>
          <pc:docMk/>
          <pc:sldMk cId="0" sldId="256"/>
        </pc:sldMkLst>
        <pc:spChg chg="mod">
          <ac:chgData name="서 영희" userId="48d6392dd57c285b" providerId="Windows Live" clId="Web-{5EF2FB8F-B14C-4505-A4FB-AFDD413DE05B}" dt="2021-12-07T15:17:32.774" v="0" actId="20577"/>
          <ac:spMkLst>
            <pc:docMk/>
            <pc:sldMk cId="0" sldId="256"/>
            <ac:spMk id="92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f6d3ad9fd1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f6d3ad9fd1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f79c67faf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f79c67faf0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f6d3ad9f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f6d3ad9f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f79c67faf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f79c67faf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eepik.com/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719975" y="2529011"/>
            <a:ext cx="1609563" cy="862770"/>
            <a:chOff x="7719975" y="2529011"/>
            <a:chExt cx="1609563" cy="862770"/>
          </a:xfrm>
        </p:grpSpPr>
        <p:sp>
          <p:nvSpPr>
            <p:cNvPr id="10" name="Google Shape;10;p2"/>
            <p:cNvSpPr/>
            <p:nvPr/>
          </p:nvSpPr>
          <p:spPr>
            <a:xfrm>
              <a:off x="7730356" y="2546119"/>
              <a:ext cx="1586110" cy="826311"/>
            </a:xfrm>
            <a:custGeom>
              <a:avLst/>
              <a:gdLst/>
              <a:ahLst/>
              <a:cxnLst/>
              <a:rect l="l" t="t" r="r" b="b"/>
              <a:pathLst>
                <a:path w="24753" h="12896" extrusionOk="0">
                  <a:moveTo>
                    <a:pt x="10271" y="1"/>
                  </a:moveTo>
                  <a:cubicBezTo>
                    <a:pt x="9857" y="1"/>
                    <a:pt x="9436" y="47"/>
                    <a:pt x="9016" y="141"/>
                  </a:cubicBezTo>
                  <a:cubicBezTo>
                    <a:pt x="6791" y="651"/>
                    <a:pt x="3709" y="2922"/>
                    <a:pt x="5354" y="5472"/>
                  </a:cubicBezTo>
                  <a:cubicBezTo>
                    <a:pt x="5586" y="5356"/>
                    <a:pt x="5841" y="5286"/>
                    <a:pt x="6096" y="5263"/>
                  </a:cubicBezTo>
                  <a:cubicBezTo>
                    <a:pt x="6103" y="5262"/>
                    <a:pt x="6110" y="5261"/>
                    <a:pt x="6116" y="5261"/>
                  </a:cubicBezTo>
                  <a:cubicBezTo>
                    <a:pt x="6256" y="5261"/>
                    <a:pt x="6228" y="5496"/>
                    <a:pt x="6073" y="5518"/>
                  </a:cubicBezTo>
                  <a:cubicBezTo>
                    <a:pt x="5470" y="5587"/>
                    <a:pt x="5007" y="5866"/>
                    <a:pt x="4590" y="6329"/>
                  </a:cubicBezTo>
                  <a:cubicBezTo>
                    <a:pt x="4574" y="6339"/>
                    <a:pt x="4557" y="6344"/>
                    <a:pt x="4539" y="6344"/>
                  </a:cubicBezTo>
                  <a:cubicBezTo>
                    <a:pt x="4477" y="6344"/>
                    <a:pt x="4414" y="6286"/>
                    <a:pt x="4451" y="6213"/>
                  </a:cubicBezTo>
                  <a:cubicBezTo>
                    <a:pt x="4590" y="6028"/>
                    <a:pt x="4752" y="5842"/>
                    <a:pt x="4960" y="5703"/>
                  </a:cubicBezTo>
                  <a:lnTo>
                    <a:pt x="4937" y="5703"/>
                  </a:lnTo>
                  <a:cubicBezTo>
                    <a:pt x="4624" y="5177"/>
                    <a:pt x="4018" y="4975"/>
                    <a:pt x="3382" y="4975"/>
                  </a:cubicBezTo>
                  <a:cubicBezTo>
                    <a:pt x="2701" y="4975"/>
                    <a:pt x="1985" y="5206"/>
                    <a:pt x="1554" y="5518"/>
                  </a:cubicBezTo>
                  <a:cubicBezTo>
                    <a:pt x="650" y="6144"/>
                    <a:pt x="1" y="7372"/>
                    <a:pt x="418" y="8461"/>
                  </a:cubicBezTo>
                  <a:cubicBezTo>
                    <a:pt x="861" y="9594"/>
                    <a:pt x="2180" y="10144"/>
                    <a:pt x="3490" y="10144"/>
                  </a:cubicBezTo>
                  <a:cubicBezTo>
                    <a:pt x="4646" y="10144"/>
                    <a:pt x="5795" y="9715"/>
                    <a:pt x="6328" y="8878"/>
                  </a:cubicBezTo>
                  <a:cubicBezTo>
                    <a:pt x="6357" y="8827"/>
                    <a:pt x="6402" y="8806"/>
                    <a:pt x="6448" y="8806"/>
                  </a:cubicBezTo>
                  <a:cubicBezTo>
                    <a:pt x="6547" y="8806"/>
                    <a:pt x="6646" y="8906"/>
                    <a:pt x="6583" y="9017"/>
                  </a:cubicBezTo>
                  <a:cubicBezTo>
                    <a:pt x="6606" y="9041"/>
                    <a:pt x="6629" y="9087"/>
                    <a:pt x="6583" y="9133"/>
                  </a:cubicBezTo>
                  <a:cubicBezTo>
                    <a:pt x="5980" y="9713"/>
                    <a:pt x="6235" y="10663"/>
                    <a:pt x="7046" y="10871"/>
                  </a:cubicBezTo>
                  <a:cubicBezTo>
                    <a:pt x="7148" y="10896"/>
                    <a:pt x="7246" y="10908"/>
                    <a:pt x="7339" y="10908"/>
                  </a:cubicBezTo>
                  <a:cubicBezTo>
                    <a:pt x="7944" y="10908"/>
                    <a:pt x="8367" y="10420"/>
                    <a:pt x="8668" y="9898"/>
                  </a:cubicBezTo>
                  <a:cubicBezTo>
                    <a:pt x="8685" y="9856"/>
                    <a:pt x="8720" y="9838"/>
                    <a:pt x="8756" y="9838"/>
                  </a:cubicBezTo>
                  <a:cubicBezTo>
                    <a:pt x="8819" y="9838"/>
                    <a:pt x="8883" y="9894"/>
                    <a:pt x="8854" y="9968"/>
                  </a:cubicBezTo>
                  <a:cubicBezTo>
                    <a:pt x="8900" y="9968"/>
                    <a:pt x="8970" y="9991"/>
                    <a:pt x="8970" y="10060"/>
                  </a:cubicBezTo>
                  <a:cubicBezTo>
                    <a:pt x="8930" y="11916"/>
                    <a:pt x="11020" y="12895"/>
                    <a:pt x="12741" y="12895"/>
                  </a:cubicBezTo>
                  <a:cubicBezTo>
                    <a:pt x="13019" y="12895"/>
                    <a:pt x="13287" y="12870"/>
                    <a:pt x="13535" y="12818"/>
                  </a:cubicBezTo>
                  <a:cubicBezTo>
                    <a:pt x="15273" y="12447"/>
                    <a:pt x="16479" y="10964"/>
                    <a:pt x="16803" y="9249"/>
                  </a:cubicBezTo>
                  <a:lnTo>
                    <a:pt x="16803" y="9249"/>
                  </a:lnTo>
                  <a:cubicBezTo>
                    <a:pt x="16699" y="9261"/>
                    <a:pt x="16594" y="9266"/>
                    <a:pt x="16490" y="9266"/>
                  </a:cubicBezTo>
                  <a:cubicBezTo>
                    <a:pt x="16386" y="9266"/>
                    <a:pt x="16282" y="9261"/>
                    <a:pt x="16177" y="9249"/>
                  </a:cubicBezTo>
                  <a:cubicBezTo>
                    <a:pt x="16061" y="9226"/>
                    <a:pt x="16061" y="9064"/>
                    <a:pt x="16177" y="9064"/>
                  </a:cubicBezTo>
                  <a:cubicBezTo>
                    <a:pt x="16258" y="9071"/>
                    <a:pt x="16339" y="9075"/>
                    <a:pt x="16419" y="9075"/>
                  </a:cubicBezTo>
                  <a:cubicBezTo>
                    <a:pt x="16817" y="9075"/>
                    <a:pt x="17197" y="8979"/>
                    <a:pt x="17545" y="8786"/>
                  </a:cubicBezTo>
                  <a:cubicBezTo>
                    <a:pt x="17567" y="8776"/>
                    <a:pt x="17589" y="8772"/>
                    <a:pt x="17609" y="8772"/>
                  </a:cubicBezTo>
                  <a:cubicBezTo>
                    <a:pt x="17734" y="8772"/>
                    <a:pt x="17803" y="8934"/>
                    <a:pt x="17684" y="8994"/>
                  </a:cubicBezTo>
                  <a:cubicBezTo>
                    <a:pt x="17568" y="9064"/>
                    <a:pt x="17429" y="9110"/>
                    <a:pt x="17313" y="9156"/>
                  </a:cubicBezTo>
                  <a:cubicBezTo>
                    <a:pt x="17635" y="10124"/>
                    <a:pt x="18597" y="10673"/>
                    <a:pt x="19585" y="10673"/>
                  </a:cubicBezTo>
                  <a:cubicBezTo>
                    <a:pt x="19662" y="10673"/>
                    <a:pt x="19739" y="10669"/>
                    <a:pt x="19816" y="10663"/>
                  </a:cubicBezTo>
                  <a:cubicBezTo>
                    <a:pt x="21114" y="10547"/>
                    <a:pt x="22180" y="9087"/>
                    <a:pt x="21137" y="7974"/>
                  </a:cubicBezTo>
                  <a:cubicBezTo>
                    <a:pt x="21050" y="7870"/>
                    <a:pt x="21132" y="7740"/>
                    <a:pt x="21238" y="7740"/>
                  </a:cubicBezTo>
                  <a:cubicBezTo>
                    <a:pt x="21273" y="7740"/>
                    <a:pt x="21311" y="7754"/>
                    <a:pt x="21345" y="7789"/>
                  </a:cubicBezTo>
                  <a:cubicBezTo>
                    <a:pt x="21415" y="7859"/>
                    <a:pt x="21484" y="7928"/>
                    <a:pt x="21554" y="8021"/>
                  </a:cubicBezTo>
                  <a:cubicBezTo>
                    <a:pt x="23477" y="7905"/>
                    <a:pt x="24752" y="5935"/>
                    <a:pt x="23732" y="4174"/>
                  </a:cubicBezTo>
                  <a:cubicBezTo>
                    <a:pt x="23197" y="3258"/>
                    <a:pt x="22351" y="2855"/>
                    <a:pt x="21472" y="2855"/>
                  </a:cubicBezTo>
                  <a:cubicBezTo>
                    <a:pt x="20638" y="2855"/>
                    <a:pt x="19775" y="3218"/>
                    <a:pt x="19120" y="3849"/>
                  </a:cubicBezTo>
                  <a:cubicBezTo>
                    <a:pt x="19260" y="3919"/>
                    <a:pt x="19399" y="4012"/>
                    <a:pt x="19514" y="4104"/>
                  </a:cubicBezTo>
                  <a:cubicBezTo>
                    <a:pt x="19621" y="4193"/>
                    <a:pt x="19524" y="4336"/>
                    <a:pt x="19420" y="4336"/>
                  </a:cubicBezTo>
                  <a:cubicBezTo>
                    <a:pt x="19389" y="4336"/>
                    <a:pt x="19356" y="4322"/>
                    <a:pt x="19329" y="4290"/>
                  </a:cubicBezTo>
                  <a:cubicBezTo>
                    <a:pt x="19024" y="3964"/>
                    <a:pt x="18595" y="3818"/>
                    <a:pt x="18165" y="3818"/>
                  </a:cubicBezTo>
                  <a:cubicBezTo>
                    <a:pt x="18105" y="3818"/>
                    <a:pt x="18045" y="3820"/>
                    <a:pt x="17985" y="3826"/>
                  </a:cubicBezTo>
                  <a:cubicBezTo>
                    <a:pt x="17978" y="3828"/>
                    <a:pt x="17971" y="3829"/>
                    <a:pt x="17965" y="3829"/>
                  </a:cubicBezTo>
                  <a:cubicBezTo>
                    <a:pt x="17893" y="3829"/>
                    <a:pt x="17898" y="3708"/>
                    <a:pt x="17962" y="3687"/>
                  </a:cubicBezTo>
                  <a:cubicBezTo>
                    <a:pt x="18087" y="3666"/>
                    <a:pt x="18207" y="3655"/>
                    <a:pt x="18325" y="3655"/>
                  </a:cubicBezTo>
                  <a:cubicBezTo>
                    <a:pt x="18469" y="3655"/>
                    <a:pt x="18609" y="3672"/>
                    <a:pt x="18750" y="3710"/>
                  </a:cubicBezTo>
                  <a:cubicBezTo>
                    <a:pt x="18657" y="2783"/>
                    <a:pt x="18101" y="1995"/>
                    <a:pt x="17151" y="1833"/>
                  </a:cubicBezTo>
                  <a:cubicBezTo>
                    <a:pt x="17059" y="1818"/>
                    <a:pt x="16967" y="1811"/>
                    <a:pt x="16877" y="1811"/>
                  </a:cubicBezTo>
                  <a:cubicBezTo>
                    <a:pt x="16124" y="1811"/>
                    <a:pt x="15442" y="2309"/>
                    <a:pt x="15111" y="2992"/>
                  </a:cubicBezTo>
                  <a:cubicBezTo>
                    <a:pt x="15111" y="3015"/>
                    <a:pt x="15134" y="3061"/>
                    <a:pt x="15158" y="3085"/>
                  </a:cubicBezTo>
                  <a:cubicBezTo>
                    <a:pt x="15186" y="3198"/>
                    <a:pt x="15101" y="3268"/>
                    <a:pt x="15015" y="3268"/>
                  </a:cubicBezTo>
                  <a:cubicBezTo>
                    <a:pt x="14961" y="3268"/>
                    <a:pt x="14906" y="3240"/>
                    <a:pt x="14879" y="3177"/>
                  </a:cubicBezTo>
                  <a:cubicBezTo>
                    <a:pt x="14167" y="1117"/>
                    <a:pt x="12303" y="1"/>
                    <a:pt x="10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19975" y="2529011"/>
              <a:ext cx="1609563" cy="862770"/>
            </a:xfrm>
            <a:custGeom>
              <a:avLst/>
              <a:gdLst/>
              <a:ahLst/>
              <a:cxnLst/>
              <a:rect l="l" t="t" r="r" b="b"/>
              <a:pathLst>
                <a:path w="25119" h="13465" extrusionOk="0">
                  <a:moveTo>
                    <a:pt x="10433" y="268"/>
                  </a:moveTo>
                  <a:cubicBezTo>
                    <a:pt x="12465" y="268"/>
                    <a:pt x="14329" y="1384"/>
                    <a:pt x="15041" y="3444"/>
                  </a:cubicBezTo>
                  <a:cubicBezTo>
                    <a:pt x="15068" y="3507"/>
                    <a:pt x="15123" y="3535"/>
                    <a:pt x="15177" y="3535"/>
                  </a:cubicBezTo>
                  <a:cubicBezTo>
                    <a:pt x="15263" y="3535"/>
                    <a:pt x="15348" y="3465"/>
                    <a:pt x="15320" y="3352"/>
                  </a:cubicBezTo>
                  <a:cubicBezTo>
                    <a:pt x="15296" y="3328"/>
                    <a:pt x="15296" y="3282"/>
                    <a:pt x="15273" y="3259"/>
                  </a:cubicBezTo>
                  <a:cubicBezTo>
                    <a:pt x="15626" y="2594"/>
                    <a:pt x="16296" y="2079"/>
                    <a:pt x="17048" y="2079"/>
                  </a:cubicBezTo>
                  <a:cubicBezTo>
                    <a:pt x="17135" y="2079"/>
                    <a:pt x="17223" y="2086"/>
                    <a:pt x="17313" y="2100"/>
                  </a:cubicBezTo>
                  <a:cubicBezTo>
                    <a:pt x="18286" y="2262"/>
                    <a:pt x="18819" y="3050"/>
                    <a:pt x="18912" y="3977"/>
                  </a:cubicBezTo>
                  <a:cubicBezTo>
                    <a:pt x="18771" y="3939"/>
                    <a:pt x="18631" y="3922"/>
                    <a:pt x="18487" y="3922"/>
                  </a:cubicBezTo>
                  <a:cubicBezTo>
                    <a:pt x="18369" y="3922"/>
                    <a:pt x="18249" y="3933"/>
                    <a:pt x="18124" y="3954"/>
                  </a:cubicBezTo>
                  <a:cubicBezTo>
                    <a:pt x="18060" y="3975"/>
                    <a:pt x="18055" y="4096"/>
                    <a:pt x="18127" y="4096"/>
                  </a:cubicBezTo>
                  <a:cubicBezTo>
                    <a:pt x="18133" y="4096"/>
                    <a:pt x="18140" y="4095"/>
                    <a:pt x="18147" y="4093"/>
                  </a:cubicBezTo>
                  <a:cubicBezTo>
                    <a:pt x="18210" y="4087"/>
                    <a:pt x="18272" y="4085"/>
                    <a:pt x="18334" y="4085"/>
                  </a:cubicBezTo>
                  <a:cubicBezTo>
                    <a:pt x="18774" y="4085"/>
                    <a:pt x="19186" y="4231"/>
                    <a:pt x="19491" y="4557"/>
                  </a:cubicBezTo>
                  <a:cubicBezTo>
                    <a:pt x="19518" y="4589"/>
                    <a:pt x="19551" y="4603"/>
                    <a:pt x="19582" y="4603"/>
                  </a:cubicBezTo>
                  <a:cubicBezTo>
                    <a:pt x="19686" y="4603"/>
                    <a:pt x="19783" y="4460"/>
                    <a:pt x="19676" y="4371"/>
                  </a:cubicBezTo>
                  <a:cubicBezTo>
                    <a:pt x="19561" y="4279"/>
                    <a:pt x="19422" y="4186"/>
                    <a:pt x="19282" y="4116"/>
                  </a:cubicBezTo>
                  <a:cubicBezTo>
                    <a:pt x="19937" y="3485"/>
                    <a:pt x="20800" y="3122"/>
                    <a:pt x="21634" y="3122"/>
                  </a:cubicBezTo>
                  <a:cubicBezTo>
                    <a:pt x="22513" y="3122"/>
                    <a:pt x="23359" y="3525"/>
                    <a:pt x="23894" y="4441"/>
                  </a:cubicBezTo>
                  <a:cubicBezTo>
                    <a:pt x="24914" y="6202"/>
                    <a:pt x="23639" y="8172"/>
                    <a:pt x="21716" y="8288"/>
                  </a:cubicBezTo>
                  <a:cubicBezTo>
                    <a:pt x="21646" y="8195"/>
                    <a:pt x="21600" y="8126"/>
                    <a:pt x="21507" y="8056"/>
                  </a:cubicBezTo>
                  <a:cubicBezTo>
                    <a:pt x="21473" y="8021"/>
                    <a:pt x="21435" y="8007"/>
                    <a:pt x="21400" y="8007"/>
                  </a:cubicBezTo>
                  <a:cubicBezTo>
                    <a:pt x="21294" y="8007"/>
                    <a:pt x="21212" y="8137"/>
                    <a:pt x="21299" y="8241"/>
                  </a:cubicBezTo>
                  <a:cubicBezTo>
                    <a:pt x="22342" y="9354"/>
                    <a:pt x="21276" y="10814"/>
                    <a:pt x="19978" y="10930"/>
                  </a:cubicBezTo>
                  <a:cubicBezTo>
                    <a:pt x="19901" y="10936"/>
                    <a:pt x="19824" y="10940"/>
                    <a:pt x="19747" y="10940"/>
                  </a:cubicBezTo>
                  <a:cubicBezTo>
                    <a:pt x="18759" y="10940"/>
                    <a:pt x="17797" y="10391"/>
                    <a:pt x="17475" y="9423"/>
                  </a:cubicBezTo>
                  <a:cubicBezTo>
                    <a:pt x="17591" y="9377"/>
                    <a:pt x="17730" y="9331"/>
                    <a:pt x="17846" y="9261"/>
                  </a:cubicBezTo>
                  <a:cubicBezTo>
                    <a:pt x="17965" y="9201"/>
                    <a:pt x="17896" y="9039"/>
                    <a:pt x="17786" y="9039"/>
                  </a:cubicBezTo>
                  <a:cubicBezTo>
                    <a:pt x="17768" y="9039"/>
                    <a:pt x="17749" y="9043"/>
                    <a:pt x="17730" y="9053"/>
                  </a:cubicBezTo>
                  <a:cubicBezTo>
                    <a:pt x="17363" y="9246"/>
                    <a:pt x="16980" y="9342"/>
                    <a:pt x="16581" y="9342"/>
                  </a:cubicBezTo>
                  <a:cubicBezTo>
                    <a:pt x="16501" y="9342"/>
                    <a:pt x="16420" y="9338"/>
                    <a:pt x="16339" y="9331"/>
                  </a:cubicBezTo>
                  <a:cubicBezTo>
                    <a:pt x="16223" y="9331"/>
                    <a:pt x="16223" y="9516"/>
                    <a:pt x="16339" y="9516"/>
                  </a:cubicBezTo>
                  <a:cubicBezTo>
                    <a:pt x="16444" y="9528"/>
                    <a:pt x="16548" y="9533"/>
                    <a:pt x="16652" y="9533"/>
                  </a:cubicBezTo>
                  <a:cubicBezTo>
                    <a:pt x="16756" y="9533"/>
                    <a:pt x="16861" y="9528"/>
                    <a:pt x="16965" y="9516"/>
                  </a:cubicBezTo>
                  <a:lnTo>
                    <a:pt x="16965" y="9516"/>
                  </a:lnTo>
                  <a:cubicBezTo>
                    <a:pt x="16641" y="11231"/>
                    <a:pt x="15435" y="12714"/>
                    <a:pt x="13697" y="13085"/>
                  </a:cubicBezTo>
                  <a:cubicBezTo>
                    <a:pt x="13449" y="13137"/>
                    <a:pt x="13181" y="13162"/>
                    <a:pt x="12903" y="13162"/>
                  </a:cubicBezTo>
                  <a:cubicBezTo>
                    <a:pt x="11182" y="13162"/>
                    <a:pt x="9092" y="12183"/>
                    <a:pt x="9132" y="10327"/>
                  </a:cubicBezTo>
                  <a:cubicBezTo>
                    <a:pt x="9132" y="10275"/>
                    <a:pt x="9093" y="10249"/>
                    <a:pt x="9063" y="10249"/>
                  </a:cubicBezTo>
                  <a:cubicBezTo>
                    <a:pt x="9054" y="10249"/>
                    <a:pt x="9045" y="10252"/>
                    <a:pt x="9039" y="10258"/>
                  </a:cubicBezTo>
                  <a:cubicBezTo>
                    <a:pt x="9054" y="10167"/>
                    <a:pt x="8981" y="10106"/>
                    <a:pt x="8916" y="10106"/>
                  </a:cubicBezTo>
                  <a:cubicBezTo>
                    <a:pt x="8880" y="10106"/>
                    <a:pt x="8847" y="10124"/>
                    <a:pt x="8830" y="10165"/>
                  </a:cubicBezTo>
                  <a:cubicBezTo>
                    <a:pt x="8529" y="10687"/>
                    <a:pt x="8123" y="11175"/>
                    <a:pt x="7508" y="11175"/>
                  </a:cubicBezTo>
                  <a:cubicBezTo>
                    <a:pt x="7413" y="11175"/>
                    <a:pt x="7313" y="11163"/>
                    <a:pt x="7208" y="11138"/>
                  </a:cubicBezTo>
                  <a:cubicBezTo>
                    <a:pt x="6397" y="10930"/>
                    <a:pt x="6142" y="9980"/>
                    <a:pt x="6745" y="9400"/>
                  </a:cubicBezTo>
                  <a:cubicBezTo>
                    <a:pt x="6791" y="9377"/>
                    <a:pt x="6768" y="9308"/>
                    <a:pt x="6745" y="9284"/>
                  </a:cubicBezTo>
                  <a:cubicBezTo>
                    <a:pt x="6808" y="9173"/>
                    <a:pt x="6709" y="9073"/>
                    <a:pt x="6610" y="9073"/>
                  </a:cubicBezTo>
                  <a:cubicBezTo>
                    <a:pt x="6564" y="9073"/>
                    <a:pt x="6519" y="9094"/>
                    <a:pt x="6490" y="9145"/>
                  </a:cubicBezTo>
                  <a:cubicBezTo>
                    <a:pt x="5968" y="9982"/>
                    <a:pt x="4820" y="10411"/>
                    <a:pt x="3661" y="10411"/>
                  </a:cubicBezTo>
                  <a:cubicBezTo>
                    <a:pt x="2349" y="10411"/>
                    <a:pt x="1023" y="9861"/>
                    <a:pt x="580" y="8728"/>
                  </a:cubicBezTo>
                  <a:cubicBezTo>
                    <a:pt x="163" y="7639"/>
                    <a:pt x="812" y="6411"/>
                    <a:pt x="1716" y="5785"/>
                  </a:cubicBezTo>
                  <a:cubicBezTo>
                    <a:pt x="2162" y="5471"/>
                    <a:pt x="2885" y="5239"/>
                    <a:pt x="3567" y="5239"/>
                  </a:cubicBezTo>
                  <a:cubicBezTo>
                    <a:pt x="4195" y="5239"/>
                    <a:pt x="4788" y="5436"/>
                    <a:pt x="5099" y="5947"/>
                  </a:cubicBezTo>
                  <a:lnTo>
                    <a:pt x="5122" y="5970"/>
                  </a:lnTo>
                  <a:cubicBezTo>
                    <a:pt x="4914" y="6109"/>
                    <a:pt x="4752" y="6272"/>
                    <a:pt x="4613" y="6480"/>
                  </a:cubicBezTo>
                  <a:cubicBezTo>
                    <a:pt x="4579" y="6547"/>
                    <a:pt x="4629" y="6601"/>
                    <a:pt x="4686" y="6601"/>
                  </a:cubicBezTo>
                  <a:cubicBezTo>
                    <a:pt x="4709" y="6601"/>
                    <a:pt x="4732" y="6593"/>
                    <a:pt x="4752" y="6573"/>
                  </a:cubicBezTo>
                  <a:cubicBezTo>
                    <a:pt x="5169" y="6133"/>
                    <a:pt x="5632" y="5854"/>
                    <a:pt x="6258" y="5785"/>
                  </a:cubicBezTo>
                  <a:cubicBezTo>
                    <a:pt x="6391" y="5763"/>
                    <a:pt x="6418" y="5528"/>
                    <a:pt x="6278" y="5528"/>
                  </a:cubicBezTo>
                  <a:cubicBezTo>
                    <a:pt x="6272" y="5528"/>
                    <a:pt x="6265" y="5529"/>
                    <a:pt x="6258" y="5530"/>
                  </a:cubicBezTo>
                  <a:cubicBezTo>
                    <a:pt x="6003" y="5553"/>
                    <a:pt x="5748" y="5623"/>
                    <a:pt x="5516" y="5739"/>
                  </a:cubicBezTo>
                  <a:cubicBezTo>
                    <a:pt x="3871" y="3189"/>
                    <a:pt x="6953" y="895"/>
                    <a:pt x="9178" y="408"/>
                  </a:cubicBezTo>
                  <a:cubicBezTo>
                    <a:pt x="9598" y="314"/>
                    <a:pt x="10019" y="268"/>
                    <a:pt x="10433" y="268"/>
                  </a:cubicBezTo>
                  <a:close/>
                  <a:moveTo>
                    <a:pt x="10415" y="0"/>
                  </a:moveTo>
                  <a:cubicBezTo>
                    <a:pt x="9810" y="0"/>
                    <a:pt x="9202" y="90"/>
                    <a:pt x="8622" y="269"/>
                  </a:cubicBezTo>
                  <a:cubicBezTo>
                    <a:pt x="6536" y="918"/>
                    <a:pt x="3431" y="3467"/>
                    <a:pt x="5401" y="5808"/>
                  </a:cubicBezTo>
                  <a:cubicBezTo>
                    <a:pt x="5354" y="5831"/>
                    <a:pt x="5308" y="5854"/>
                    <a:pt x="5261" y="5878"/>
                  </a:cubicBezTo>
                  <a:cubicBezTo>
                    <a:pt x="4941" y="5223"/>
                    <a:pt x="4185" y="4978"/>
                    <a:pt x="3426" y="4978"/>
                  </a:cubicBezTo>
                  <a:cubicBezTo>
                    <a:pt x="2923" y="4978"/>
                    <a:pt x="2419" y="5086"/>
                    <a:pt x="2040" y="5252"/>
                  </a:cubicBezTo>
                  <a:cubicBezTo>
                    <a:pt x="928" y="5739"/>
                    <a:pt x="1" y="7013"/>
                    <a:pt x="117" y="8265"/>
                  </a:cubicBezTo>
                  <a:cubicBezTo>
                    <a:pt x="293" y="9895"/>
                    <a:pt x="1995" y="10725"/>
                    <a:pt x="3673" y="10725"/>
                  </a:cubicBezTo>
                  <a:cubicBezTo>
                    <a:pt x="4643" y="10725"/>
                    <a:pt x="5604" y="10447"/>
                    <a:pt x="6258" y="9887"/>
                  </a:cubicBezTo>
                  <a:lnTo>
                    <a:pt x="6258" y="9887"/>
                  </a:lnTo>
                  <a:cubicBezTo>
                    <a:pt x="6119" y="10397"/>
                    <a:pt x="6374" y="10999"/>
                    <a:pt x="6884" y="11254"/>
                  </a:cubicBezTo>
                  <a:cubicBezTo>
                    <a:pt x="7085" y="11358"/>
                    <a:pt x="7300" y="11406"/>
                    <a:pt x="7513" y="11406"/>
                  </a:cubicBezTo>
                  <a:cubicBezTo>
                    <a:pt x="8108" y="11406"/>
                    <a:pt x="8690" y="11035"/>
                    <a:pt x="8946" y="10489"/>
                  </a:cubicBezTo>
                  <a:lnTo>
                    <a:pt x="8946" y="10489"/>
                  </a:lnTo>
                  <a:cubicBezTo>
                    <a:pt x="8858" y="12406"/>
                    <a:pt x="11242" y="13464"/>
                    <a:pt x="12931" y="13464"/>
                  </a:cubicBezTo>
                  <a:cubicBezTo>
                    <a:pt x="13018" y="13464"/>
                    <a:pt x="13104" y="13462"/>
                    <a:pt x="13187" y="13456"/>
                  </a:cubicBezTo>
                  <a:cubicBezTo>
                    <a:pt x="15273" y="13317"/>
                    <a:pt x="16965" y="11625"/>
                    <a:pt x="17266" y="9562"/>
                  </a:cubicBezTo>
                  <a:cubicBezTo>
                    <a:pt x="17289" y="9539"/>
                    <a:pt x="17266" y="9493"/>
                    <a:pt x="17266" y="9470"/>
                  </a:cubicBezTo>
                  <a:lnTo>
                    <a:pt x="17313" y="9470"/>
                  </a:lnTo>
                  <a:cubicBezTo>
                    <a:pt x="17548" y="10592"/>
                    <a:pt x="18688" y="11220"/>
                    <a:pt x="19795" y="11220"/>
                  </a:cubicBezTo>
                  <a:cubicBezTo>
                    <a:pt x="20105" y="11220"/>
                    <a:pt x="20412" y="11170"/>
                    <a:pt x="20696" y="11069"/>
                  </a:cubicBezTo>
                  <a:cubicBezTo>
                    <a:pt x="21762" y="10675"/>
                    <a:pt x="22365" y="9400"/>
                    <a:pt x="21809" y="8450"/>
                  </a:cubicBezTo>
                  <a:lnTo>
                    <a:pt x="21809" y="8450"/>
                  </a:lnTo>
                  <a:cubicBezTo>
                    <a:pt x="21819" y="8450"/>
                    <a:pt x="21830" y="8450"/>
                    <a:pt x="21840" y="8450"/>
                  </a:cubicBezTo>
                  <a:cubicBezTo>
                    <a:pt x="23816" y="8450"/>
                    <a:pt x="25118" y="6308"/>
                    <a:pt x="24265" y="4533"/>
                  </a:cubicBezTo>
                  <a:cubicBezTo>
                    <a:pt x="23736" y="3382"/>
                    <a:pt x="22631" y="2797"/>
                    <a:pt x="21509" y="2797"/>
                  </a:cubicBezTo>
                  <a:cubicBezTo>
                    <a:pt x="20667" y="2797"/>
                    <a:pt x="19816" y="3126"/>
                    <a:pt x="19190" y="3792"/>
                  </a:cubicBezTo>
                  <a:cubicBezTo>
                    <a:pt x="19150" y="2553"/>
                    <a:pt x="18107" y="1866"/>
                    <a:pt x="17073" y="1866"/>
                  </a:cubicBezTo>
                  <a:cubicBezTo>
                    <a:pt x="16309" y="1866"/>
                    <a:pt x="15549" y="2242"/>
                    <a:pt x="15204" y="3050"/>
                  </a:cubicBezTo>
                  <a:cubicBezTo>
                    <a:pt x="14470" y="1028"/>
                    <a:pt x="12464" y="0"/>
                    <a:pt x="10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66399" y="2675426"/>
              <a:ext cx="65423" cy="108479"/>
            </a:xfrm>
            <a:custGeom>
              <a:avLst/>
              <a:gdLst/>
              <a:ahLst/>
              <a:cxnLst/>
              <a:rect l="l" t="t" r="r" b="b"/>
              <a:pathLst>
                <a:path w="1021" h="1693" extrusionOk="0">
                  <a:moveTo>
                    <a:pt x="1" y="0"/>
                  </a:moveTo>
                  <a:lnTo>
                    <a:pt x="1" y="0"/>
                  </a:lnTo>
                  <a:cubicBezTo>
                    <a:pt x="186" y="533"/>
                    <a:pt x="279" y="1090"/>
                    <a:pt x="349" y="1669"/>
                  </a:cubicBezTo>
                  <a:cubicBezTo>
                    <a:pt x="442" y="1648"/>
                    <a:pt x="541" y="1637"/>
                    <a:pt x="640" y="1637"/>
                  </a:cubicBezTo>
                  <a:cubicBezTo>
                    <a:pt x="761" y="1637"/>
                    <a:pt x="883" y="1654"/>
                    <a:pt x="998" y="1692"/>
                  </a:cubicBezTo>
                  <a:cubicBezTo>
                    <a:pt x="998" y="1669"/>
                    <a:pt x="998" y="1669"/>
                    <a:pt x="1021" y="1669"/>
                  </a:cubicBezTo>
                  <a:cubicBezTo>
                    <a:pt x="951" y="974"/>
                    <a:pt x="604" y="32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951047" y="2729314"/>
              <a:ext cx="365434" cy="500618"/>
            </a:xfrm>
            <a:custGeom>
              <a:avLst/>
              <a:gdLst/>
              <a:ahLst/>
              <a:cxnLst/>
              <a:rect l="l" t="t" r="r" b="b"/>
              <a:pathLst>
                <a:path w="5703" h="7813" extrusionOk="0">
                  <a:moveTo>
                    <a:pt x="2433" y="0"/>
                  </a:moveTo>
                  <a:cubicBezTo>
                    <a:pt x="1957" y="0"/>
                    <a:pt x="1471" y="120"/>
                    <a:pt x="1021" y="341"/>
                  </a:cubicBezTo>
                  <a:cubicBezTo>
                    <a:pt x="1265" y="292"/>
                    <a:pt x="1510" y="263"/>
                    <a:pt x="1751" y="263"/>
                  </a:cubicBezTo>
                  <a:cubicBezTo>
                    <a:pt x="1967" y="263"/>
                    <a:pt x="2180" y="287"/>
                    <a:pt x="2388" y="341"/>
                  </a:cubicBezTo>
                  <a:cubicBezTo>
                    <a:pt x="3570" y="643"/>
                    <a:pt x="4242" y="1778"/>
                    <a:pt x="4126" y="2960"/>
                  </a:cubicBezTo>
                  <a:cubicBezTo>
                    <a:pt x="3995" y="4340"/>
                    <a:pt x="2870" y="4913"/>
                    <a:pt x="1670" y="4913"/>
                  </a:cubicBezTo>
                  <a:cubicBezTo>
                    <a:pt x="1601" y="4913"/>
                    <a:pt x="1531" y="4911"/>
                    <a:pt x="1461" y="4907"/>
                  </a:cubicBezTo>
                  <a:cubicBezTo>
                    <a:pt x="1345" y="6019"/>
                    <a:pt x="835" y="7155"/>
                    <a:pt x="1" y="7757"/>
                  </a:cubicBezTo>
                  <a:cubicBezTo>
                    <a:pt x="188" y="7791"/>
                    <a:pt x="374" y="7813"/>
                    <a:pt x="561" y="7813"/>
                  </a:cubicBezTo>
                  <a:cubicBezTo>
                    <a:pt x="629" y="7813"/>
                    <a:pt x="697" y="7810"/>
                    <a:pt x="766" y="7804"/>
                  </a:cubicBezTo>
                  <a:cubicBezTo>
                    <a:pt x="2064" y="7688"/>
                    <a:pt x="3130" y="6228"/>
                    <a:pt x="2087" y="5115"/>
                  </a:cubicBezTo>
                  <a:cubicBezTo>
                    <a:pt x="1998" y="5027"/>
                    <a:pt x="2086" y="4884"/>
                    <a:pt x="2194" y="4884"/>
                  </a:cubicBezTo>
                  <a:cubicBezTo>
                    <a:pt x="2227" y="4884"/>
                    <a:pt x="2263" y="4897"/>
                    <a:pt x="2295" y="4930"/>
                  </a:cubicBezTo>
                  <a:cubicBezTo>
                    <a:pt x="2388" y="5000"/>
                    <a:pt x="2434" y="5069"/>
                    <a:pt x="2504" y="5162"/>
                  </a:cubicBezTo>
                  <a:cubicBezTo>
                    <a:pt x="4427" y="5046"/>
                    <a:pt x="5702" y="3076"/>
                    <a:pt x="4682" y="1315"/>
                  </a:cubicBezTo>
                  <a:cubicBezTo>
                    <a:pt x="4143" y="401"/>
                    <a:pt x="3303" y="0"/>
                    <a:pt x="24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57492" y="2654601"/>
              <a:ext cx="471739" cy="592566"/>
            </a:xfrm>
            <a:custGeom>
              <a:avLst/>
              <a:gdLst/>
              <a:ahLst/>
              <a:cxnLst/>
              <a:rect l="l" t="t" r="r" b="b"/>
              <a:pathLst>
                <a:path w="7362" h="924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17"/>
                    <a:pt x="94" y="233"/>
                    <a:pt x="140" y="325"/>
                  </a:cubicBezTo>
                  <a:cubicBezTo>
                    <a:pt x="743" y="650"/>
                    <a:pt x="1090" y="1299"/>
                    <a:pt x="1160" y="1994"/>
                  </a:cubicBezTo>
                  <a:cubicBezTo>
                    <a:pt x="1554" y="1785"/>
                    <a:pt x="2017" y="1600"/>
                    <a:pt x="2481" y="1507"/>
                  </a:cubicBezTo>
                  <a:cubicBezTo>
                    <a:pt x="2929" y="1287"/>
                    <a:pt x="3413" y="1167"/>
                    <a:pt x="3887" y="1167"/>
                  </a:cubicBezTo>
                  <a:cubicBezTo>
                    <a:pt x="4760" y="1167"/>
                    <a:pt x="5602" y="1573"/>
                    <a:pt x="6142" y="2504"/>
                  </a:cubicBezTo>
                  <a:cubicBezTo>
                    <a:pt x="7162" y="4242"/>
                    <a:pt x="5887" y="6212"/>
                    <a:pt x="3964" y="6328"/>
                  </a:cubicBezTo>
                  <a:cubicBezTo>
                    <a:pt x="3894" y="6235"/>
                    <a:pt x="3825" y="6166"/>
                    <a:pt x="3755" y="6096"/>
                  </a:cubicBezTo>
                  <a:cubicBezTo>
                    <a:pt x="3723" y="6063"/>
                    <a:pt x="3687" y="6050"/>
                    <a:pt x="3654" y="6050"/>
                  </a:cubicBezTo>
                  <a:cubicBezTo>
                    <a:pt x="3546" y="6050"/>
                    <a:pt x="3458" y="6193"/>
                    <a:pt x="3547" y="6281"/>
                  </a:cubicBezTo>
                  <a:cubicBezTo>
                    <a:pt x="4590" y="7394"/>
                    <a:pt x="3524" y="8854"/>
                    <a:pt x="2226" y="8970"/>
                  </a:cubicBezTo>
                  <a:cubicBezTo>
                    <a:pt x="2157" y="8976"/>
                    <a:pt x="2087" y="8979"/>
                    <a:pt x="2017" y="8979"/>
                  </a:cubicBezTo>
                  <a:cubicBezTo>
                    <a:pt x="1825" y="8979"/>
                    <a:pt x="1631" y="8957"/>
                    <a:pt x="1461" y="8923"/>
                  </a:cubicBezTo>
                  <a:cubicBezTo>
                    <a:pt x="1345" y="8993"/>
                    <a:pt x="1252" y="9062"/>
                    <a:pt x="1137" y="9109"/>
                  </a:cubicBezTo>
                  <a:cubicBezTo>
                    <a:pt x="1426" y="9202"/>
                    <a:pt x="1733" y="9248"/>
                    <a:pt x="2040" y="9248"/>
                  </a:cubicBezTo>
                  <a:cubicBezTo>
                    <a:pt x="2347" y="9248"/>
                    <a:pt x="2654" y="9202"/>
                    <a:pt x="2944" y="9109"/>
                  </a:cubicBezTo>
                  <a:cubicBezTo>
                    <a:pt x="4010" y="8715"/>
                    <a:pt x="4613" y="7440"/>
                    <a:pt x="4057" y="6467"/>
                  </a:cubicBezTo>
                  <a:lnTo>
                    <a:pt x="4057" y="6467"/>
                  </a:lnTo>
                  <a:cubicBezTo>
                    <a:pt x="4078" y="6467"/>
                    <a:pt x="4099" y="6468"/>
                    <a:pt x="4120" y="6468"/>
                  </a:cubicBezTo>
                  <a:cubicBezTo>
                    <a:pt x="6077" y="6468"/>
                    <a:pt x="7362" y="4339"/>
                    <a:pt x="6513" y="2573"/>
                  </a:cubicBezTo>
                  <a:cubicBezTo>
                    <a:pt x="5984" y="1422"/>
                    <a:pt x="4879" y="837"/>
                    <a:pt x="3757" y="837"/>
                  </a:cubicBezTo>
                  <a:cubicBezTo>
                    <a:pt x="2915" y="837"/>
                    <a:pt x="2064" y="1166"/>
                    <a:pt x="1438" y="1832"/>
                  </a:cubicBezTo>
                  <a:cubicBezTo>
                    <a:pt x="1415" y="882"/>
                    <a:pt x="766" y="23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-29600" y="4075525"/>
            <a:ext cx="9173700" cy="10902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-29600" y="4070400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oogle Shape;17;p2"/>
          <p:cNvGrpSpPr/>
          <p:nvPr/>
        </p:nvGrpSpPr>
        <p:grpSpPr>
          <a:xfrm>
            <a:off x="7237750" y="276075"/>
            <a:ext cx="1762222" cy="734094"/>
            <a:chOff x="7237750" y="276075"/>
            <a:chExt cx="1762222" cy="734094"/>
          </a:xfrm>
        </p:grpSpPr>
        <p:sp>
          <p:nvSpPr>
            <p:cNvPr id="18" name="Google Shape;18;p2"/>
            <p:cNvSpPr/>
            <p:nvPr/>
          </p:nvSpPr>
          <p:spPr>
            <a:xfrm>
              <a:off x="7241212" y="298719"/>
              <a:ext cx="1750020" cy="694594"/>
            </a:xfrm>
            <a:custGeom>
              <a:avLst/>
              <a:gdLst/>
              <a:ahLst/>
              <a:cxnLst/>
              <a:rect l="l" t="t" r="r" b="b"/>
              <a:pathLst>
                <a:path w="30836" h="12239" extrusionOk="0">
                  <a:moveTo>
                    <a:pt x="12949" y="1"/>
                  </a:moveTo>
                  <a:cubicBezTo>
                    <a:pt x="10711" y="1"/>
                    <a:pt x="8461" y="1288"/>
                    <a:pt x="8760" y="4054"/>
                  </a:cubicBezTo>
                  <a:cubicBezTo>
                    <a:pt x="8779" y="4164"/>
                    <a:pt x="8681" y="4230"/>
                    <a:pt x="8582" y="4230"/>
                  </a:cubicBezTo>
                  <a:cubicBezTo>
                    <a:pt x="8556" y="4230"/>
                    <a:pt x="8530" y="4225"/>
                    <a:pt x="8505" y="4216"/>
                  </a:cubicBezTo>
                  <a:cubicBezTo>
                    <a:pt x="7691" y="3842"/>
                    <a:pt x="6801" y="3469"/>
                    <a:pt x="5901" y="3469"/>
                  </a:cubicBezTo>
                  <a:cubicBezTo>
                    <a:pt x="5572" y="3469"/>
                    <a:pt x="5242" y="3519"/>
                    <a:pt x="4913" y="3636"/>
                  </a:cubicBezTo>
                  <a:cubicBezTo>
                    <a:pt x="3592" y="4123"/>
                    <a:pt x="2990" y="6000"/>
                    <a:pt x="4496" y="6719"/>
                  </a:cubicBezTo>
                  <a:cubicBezTo>
                    <a:pt x="4612" y="6580"/>
                    <a:pt x="4774" y="6487"/>
                    <a:pt x="4936" y="6394"/>
                  </a:cubicBezTo>
                  <a:cubicBezTo>
                    <a:pt x="4953" y="6385"/>
                    <a:pt x="4969" y="6380"/>
                    <a:pt x="4986" y="6380"/>
                  </a:cubicBezTo>
                  <a:cubicBezTo>
                    <a:pt x="5086" y="6380"/>
                    <a:pt x="5172" y="6543"/>
                    <a:pt x="5052" y="6603"/>
                  </a:cubicBezTo>
                  <a:cubicBezTo>
                    <a:pt x="4612" y="6835"/>
                    <a:pt x="4334" y="7159"/>
                    <a:pt x="4125" y="7599"/>
                  </a:cubicBezTo>
                  <a:cubicBezTo>
                    <a:pt x="4110" y="7630"/>
                    <a:pt x="4084" y="7643"/>
                    <a:pt x="4058" y="7643"/>
                  </a:cubicBezTo>
                  <a:cubicBezTo>
                    <a:pt x="4004" y="7643"/>
                    <a:pt x="3948" y="7592"/>
                    <a:pt x="3963" y="7530"/>
                  </a:cubicBezTo>
                  <a:cubicBezTo>
                    <a:pt x="4033" y="7321"/>
                    <a:pt x="4125" y="7113"/>
                    <a:pt x="4264" y="6927"/>
                  </a:cubicBezTo>
                  <a:lnTo>
                    <a:pt x="4264" y="6927"/>
                  </a:lnTo>
                  <a:cubicBezTo>
                    <a:pt x="2897" y="6997"/>
                    <a:pt x="0" y="7901"/>
                    <a:pt x="1113" y="9731"/>
                  </a:cubicBezTo>
                  <a:cubicBezTo>
                    <a:pt x="1532" y="10425"/>
                    <a:pt x="2216" y="10694"/>
                    <a:pt x="2949" y="10694"/>
                  </a:cubicBezTo>
                  <a:cubicBezTo>
                    <a:pt x="3956" y="10694"/>
                    <a:pt x="5058" y="10186"/>
                    <a:pt x="5701" y="9569"/>
                  </a:cubicBezTo>
                  <a:cubicBezTo>
                    <a:pt x="5729" y="9541"/>
                    <a:pt x="5762" y="9529"/>
                    <a:pt x="5793" y="9529"/>
                  </a:cubicBezTo>
                  <a:cubicBezTo>
                    <a:pt x="5889" y="9529"/>
                    <a:pt x="5974" y="9644"/>
                    <a:pt x="5887" y="9731"/>
                  </a:cubicBezTo>
                  <a:cubicBezTo>
                    <a:pt x="5840" y="9778"/>
                    <a:pt x="5817" y="9801"/>
                    <a:pt x="5771" y="9847"/>
                  </a:cubicBezTo>
                  <a:cubicBezTo>
                    <a:pt x="5751" y="10334"/>
                    <a:pt x="6141" y="10674"/>
                    <a:pt x="6609" y="10674"/>
                  </a:cubicBezTo>
                  <a:cubicBezTo>
                    <a:pt x="6698" y="10674"/>
                    <a:pt x="6790" y="10661"/>
                    <a:pt x="6883" y="10635"/>
                  </a:cubicBezTo>
                  <a:cubicBezTo>
                    <a:pt x="7393" y="10519"/>
                    <a:pt x="7694" y="10079"/>
                    <a:pt x="7949" y="9662"/>
                  </a:cubicBezTo>
                  <a:cubicBezTo>
                    <a:pt x="7970" y="9628"/>
                    <a:pt x="8000" y="9614"/>
                    <a:pt x="8031" y="9614"/>
                  </a:cubicBezTo>
                  <a:cubicBezTo>
                    <a:pt x="8105" y="9614"/>
                    <a:pt x="8184" y="9696"/>
                    <a:pt x="8135" y="9778"/>
                  </a:cubicBezTo>
                  <a:cubicBezTo>
                    <a:pt x="8135" y="9778"/>
                    <a:pt x="8135" y="9778"/>
                    <a:pt x="8135" y="9801"/>
                  </a:cubicBezTo>
                  <a:lnTo>
                    <a:pt x="8158" y="9801"/>
                  </a:lnTo>
                  <a:cubicBezTo>
                    <a:pt x="8447" y="11426"/>
                    <a:pt x="9870" y="12238"/>
                    <a:pt x="11419" y="12238"/>
                  </a:cubicBezTo>
                  <a:cubicBezTo>
                    <a:pt x="11483" y="12238"/>
                    <a:pt x="11547" y="12237"/>
                    <a:pt x="11611" y="12234"/>
                  </a:cubicBezTo>
                  <a:cubicBezTo>
                    <a:pt x="12329" y="12211"/>
                    <a:pt x="13210" y="12072"/>
                    <a:pt x="13836" y="11678"/>
                  </a:cubicBezTo>
                  <a:cubicBezTo>
                    <a:pt x="14554" y="11238"/>
                    <a:pt x="14879" y="10427"/>
                    <a:pt x="15180" y="9685"/>
                  </a:cubicBezTo>
                  <a:cubicBezTo>
                    <a:pt x="14832" y="9685"/>
                    <a:pt x="14508" y="9662"/>
                    <a:pt x="14160" y="9592"/>
                  </a:cubicBezTo>
                  <a:cubicBezTo>
                    <a:pt x="14075" y="9571"/>
                    <a:pt x="14088" y="9451"/>
                    <a:pt x="14163" y="9451"/>
                  </a:cubicBezTo>
                  <a:cubicBezTo>
                    <a:pt x="14170" y="9451"/>
                    <a:pt x="14176" y="9452"/>
                    <a:pt x="14183" y="9453"/>
                  </a:cubicBezTo>
                  <a:cubicBezTo>
                    <a:pt x="14360" y="9466"/>
                    <a:pt x="14536" y="9473"/>
                    <a:pt x="14712" y="9473"/>
                  </a:cubicBezTo>
                  <a:cubicBezTo>
                    <a:pt x="15185" y="9473"/>
                    <a:pt x="15658" y="9420"/>
                    <a:pt x="16130" y="9268"/>
                  </a:cubicBezTo>
                  <a:cubicBezTo>
                    <a:pt x="16144" y="9264"/>
                    <a:pt x="16158" y="9263"/>
                    <a:pt x="16170" y="9263"/>
                  </a:cubicBezTo>
                  <a:cubicBezTo>
                    <a:pt x="16325" y="9263"/>
                    <a:pt x="16371" y="9503"/>
                    <a:pt x="16200" y="9546"/>
                  </a:cubicBezTo>
                  <a:cubicBezTo>
                    <a:pt x="15945" y="9592"/>
                    <a:pt x="15713" y="9639"/>
                    <a:pt x="15458" y="9662"/>
                  </a:cubicBezTo>
                  <a:cubicBezTo>
                    <a:pt x="15481" y="9685"/>
                    <a:pt x="15481" y="9708"/>
                    <a:pt x="15458" y="9755"/>
                  </a:cubicBezTo>
                  <a:cubicBezTo>
                    <a:pt x="15458" y="9755"/>
                    <a:pt x="15458" y="9778"/>
                    <a:pt x="15458" y="9778"/>
                  </a:cubicBezTo>
                  <a:cubicBezTo>
                    <a:pt x="15777" y="10347"/>
                    <a:pt x="16412" y="10832"/>
                    <a:pt x="16994" y="10832"/>
                  </a:cubicBezTo>
                  <a:cubicBezTo>
                    <a:pt x="17385" y="10832"/>
                    <a:pt x="17752" y="10614"/>
                    <a:pt x="17984" y="10056"/>
                  </a:cubicBezTo>
                  <a:cubicBezTo>
                    <a:pt x="18004" y="10007"/>
                    <a:pt x="18039" y="9987"/>
                    <a:pt x="18078" y="9987"/>
                  </a:cubicBezTo>
                  <a:cubicBezTo>
                    <a:pt x="18131" y="9987"/>
                    <a:pt x="18189" y="10025"/>
                    <a:pt x="18216" y="10079"/>
                  </a:cubicBezTo>
                  <a:cubicBezTo>
                    <a:pt x="18623" y="11188"/>
                    <a:pt x="20466" y="11656"/>
                    <a:pt x="21567" y="11656"/>
                  </a:cubicBezTo>
                  <a:cubicBezTo>
                    <a:pt x="21594" y="11656"/>
                    <a:pt x="21620" y="11656"/>
                    <a:pt x="21646" y="11655"/>
                  </a:cubicBezTo>
                  <a:cubicBezTo>
                    <a:pt x="22874" y="11609"/>
                    <a:pt x="23963" y="10913"/>
                    <a:pt x="24311" y="9731"/>
                  </a:cubicBezTo>
                  <a:lnTo>
                    <a:pt x="24311" y="9731"/>
                  </a:lnTo>
                  <a:cubicBezTo>
                    <a:pt x="24120" y="9784"/>
                    <a:pt x="23929" y="9810"/>
                    <a:pt x="23737" y="9810"/>
                  </a:cubicBezTo>
                  <a:cubicBezTo>
                    <a:pt x="23674" y="9810"/>
                    <a:pt x="23610" y="9807"/>
                    <a:pt x="23546" y="9801"/>
                  </a:cubicBezTo>
                  <a:cubicBezTo>
                    <a:pt x="23453" y="9778"/>
                    <a:pt x="23453" y="9662"/>
                    <a:pt x="23546" y="9662"/>
                  </a:cubicBezTo>
                  <a:cubicBezTo>
                    <a:pt x="23940" y="9616"/>
                    <a:pt x="24265" y="9546"/>
                    <a:pt x="24589" y="9407"/>
                  </a:cubicBezTo>
                  <a:cubicBezTo>
                    <a:pt x="24589" y="9384"/>
                    <a:pt x="24612" y="9384"/>
                    <a:pt x="24612" y="9384"/>
                  </a:cubicBezTo>
                  <a:cubicBezTo>
                    <a:pt x="24890" y="9245"/>
                    <a:pt x="25145" y="9083"/>
                    <a:pt x="25377" y="8851"/>
                  </a:cubicBezTo>
                  <a:cubicBezTo>
                    <a:pt x="25403" y="8825"/>
                    <a:pt x="25432" y="8814"/>
                    <a:pt x="25461" y="8814"/>
                  </a:cubicBezTo>
                  <a:cubicBezTo>
                    <a:pt x="25561" y="8814"/>
                    <a:pt x="25652" y="8946"/>
                    <a:pt x="25562" y="9036"/>
                  </a:cubicBezTo>
                  <a:cubicBezTo>
                    <a:pt x="25400" y="9222"/>
                    <a:pt x="25168" y="9384"/>
                    <a:pt x="24937" y="9523"/>
                  </a:cubicBezTo>
                  <a:cubicBezTo>
                    <a:pt x="25665" y="9881"/>
                    <a:pt x="26860" y="10245"/>
                    <a:pt x="27937" y="10245"/>
                  </a:cubicBezTo>
                  <a:cubicBezTo>
                    <a:pt x="28951" y="10245"/>
                    <a:pt x="29859" y="9922"/>
                    <a:pt x="30174" y="8967"/>
                  </a:cubicBezTo>
                  <a:cubicBezTo>
                    <a:pt x="30836" y="6896"/>
                    <a:pt x="28431" y="6241"/>
                    <a:pt x="26834" y="6241"/>
                  </a:cubicBezTo>
                  <a:cubicBezTo>
                    <a:pt x="26697" y="6241"/>
                    <a:pt x="26566" y="6246"/>
                    <a:pt x="26443" y="6255"/>
                  </a:cubicBezTo>
                  <a:cubicBezTo>
                    <a:pt x="26420" y="6278"/>
                    <a:pt x="26420" y="6278"/>
                    <a:pt x="26420" y="6278"/>
                  </a:cubicBezTo>
                  <a:cubicBezTo>
                    <a:pt x="26395" y="6309"/>
                    <a:pt x="26364" y="6322"/>
                    <a:pt x="26333" y="6322"/>
                  </a:cubicBezTo>
                  <a:cubicBezTo>
                    <a:pt x="26248" y="6322"/>
                    <a:pt x="26166" y="6224"/>
                    <a:pt x="26234" y="6139"/>
                  </a:cubicBezTo>
                  <a:cubicBezTo>
                    <a:pt x="26652" y="5560"/>
                    <a:pt x="26165" y="4934"/>
                    <a:pt x="25516" y="4865"/>
                  </a:cubicBezTo>
                  <a:cubicBezTo>
                    <a:pt x="25470" y="4860"/>
                    <a:pt x="25424" y="4858"/>
                    <a:pt x="25378" y="4858"/>
                  </a:cubicBezTo>
                  <a:cubicBezTo>
                    <a:pt x="24950" y="4858"/>
                    <a:pt x="24572" y="5047"/>
                    <a:pt x="24195" y="5235"/>
                  </a:cubicBezTo>
                  <a:cubicBezTo>
                    <a:pt x="24195" y="5259"/>
                    <a:pt x="24195" y="5282"/>
                    <a:pt x="24195" y="5328"/>
                  </a:cubicBezTo>
                  <a:cubicBezTo>
                    <a:pt x="24195" y="5421"/>
                    <a:pt x="24120" y="5467"/>
                    <a:pt x="24044" y="5467"/>
                  </a:cubicBezTo>
                  <a:cubicBezTo>
                    <a:pt x="23969" y="5467"/>
                    <a:pt x="23894" y="5421"/>
                    <a:pt x="23894" y="5328"/>
                  </a:cubicBezTo>
                  <a:cubicBezTo>
                    <a:pt x="23894" y="3683"/>
                    <a:pt x="22573" y="2269"/>
                    <a:pt x="20927" y="2107"/>
                  </a:cubicBezTo>
                  <a:cubicBezTo>
                    <a:pt x="20798" y="2093"/>
                    <a:pt x="20670" y="2086"/>
                    <a:pt x="20544" y="2086"/>
                  </a:cubicBezTo>
                  <a:cubicBezTo>
                    <a:pt x="19200" y="2086"/>
                    <a:pt x="18041" y="2849"/>
                    <a:pt x="17173" y="3845"/>
                  </a:cubicBezTo>
                  <a:cubicBezTo>
                    <a:pt x="17173" y="3845"/>
                    <a:pt x="17173" y="3868"/>
                    <a:pt x="17150" y="3868"/>
                  </a:cubicBezTo>
                  <a:cubicBezTo>
                    <a:pt x="17150" y="3914"/>
                    <a:pt x="17127" y="3914"/>
                    <a:pt x="17103" y="3914"/>
                  </a:cubicBezTo>
                  <a:cubicBezTo>
                    <a:pt x="17095" y="3919"/>
                    <a:pt x="17086" y="3921"/>
                    <a:pt x="17077" y="3921"/>
                  </a:cubicBezTo>
                  <a:cubicBezTo>
                    <a:pt x="17035" y="3921"/>
                    <a:pt x="16992" y="3879"/>
                    <a:pt x="17011" y="3822"/>
                  </a:cubicBezTo>
                  <a:cubicBezTo>
                    <a:pt x="17034" y="3799"/>
                    <a:pt x="17057" y="3775"/>
                    <a:pt x="17057" y="3752"/>
                  </a:cubicBezTo>
                  <a:cubicBezTo>
                    <a:pt x="17465" y="1317"/>
                    <a:pt x="15213" y="1"/>
                    <a:pt x="12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37750" y="276075"/>
              <a:ext cx="1762222" cy="734094"/>
            </a:xfrm>
            <a:custGeom>
              <a:avLst/>
              <a:gdLst/>
              <a:ahLst/>
              <a:cxnLst/>
              <a:rect l="l" t="t" r="r" b="b"/>
              <a:pathLst>
                <a:path w="31051" h="12935" extrusionOk="0">
                  <a:moveTo>
                    <a:pt x="13032" y="408"/>
                  </a:moveTo>
                  <a:cubicBezTo>
                    <a:pt x="15296" y="408"/>
                    <a:pt x="17549" y="1719"/>
                    <a:pt x="17141" y="4151"/>
                  </a:cubicBezTo>
                  <a:cubicBezTo>
                    <a:pt x="17118" y="4174"/>
                    <a:pt x="17095" y="4198"/>
                    <a:pt x="17072" y="4221"/>
                  </a:cubicBezTo>
                  <a:cubicBezTo>
                    <a:pt x="17053" y="4278"/>
                    <a:pt x="17096" y="4320"/>
                    <a:pt x="17138" y="4320"/>
                  </a:cubicBezTo>
                  <a:cubicBezTo>
                    <a:pt x="17147" y="4320"/>
                    <a:pt x="17156" y="4318"/>
                    <a:pt x="17164" y="4313"/>
                  </a:cubicBezTo>
                  <a:cubicBezTo>
                    <a:pt x="17188" y="4313"/>
                    <a:pt x="17211" y="4313"/>
                    <a:pt x="17234" y="4267"/>
                  </a:cubicBezTo>
                  <a:cubicBezTo>
                    <a:pt x="17234" y="4267"/>
                    <a:pt x="17234" y="4244"/>
                    <a:pt x="17234" y="4244"/>
                  </a:cubicBezTo>
                  <a:cubicBezTo>
                    <a:pt x="18111" y="3239"/>
                    <a:pt x="19304" y="2490"/>
                    <a:pt x="20649" y="2490"/>
                  </a:cubicBezTo>
                  <a:cubicBezTo>
                    <a:pt x="20761" y="2490"/>
                    <a:pt x="20874" y="2495"/>
                    <a:pt x="20988" y="2506"/>
                  </a:cubicBezTo>
                  <a:cubicBezTo>
                    <a:pt x="22634" y="2668"/>
                    <a:pt x="23955" y="4082"/>
                    <a:pt x="23955" y="5727"/>
                  </a:cubicBezTo>
                  <a:cubicBezTo>
                    <a:pt x="23955" y="5831"/>
                    <a:pt x="24036" y="5884"/>
                    <a:pt x="24114" y="5884"/>
                  </a:cubicBezTo>
                  <a:cubicBezTo>
                    <a:pt x="24192" y="5884"/>
                    <a:pt x="24268" y="5831"/>
                    <a:pt x="24256" y="5727"/>
                  </a:cubicBezTo>
                  <a:cubicBezTo>
                    <a:pt x="24256" y="5704"/>
                    <a:pt x="24256" y="5658"/>
                    <a:pt x="24256" y="5634"/>
                  </a:cubicBezTo>
                  <a:cubicBezTo>
                    <a:pt x="24629" y="5448"/>
                    <a:pt x="25021" y="5280"/>
                    <a:pt x="25432" y="5280"/>
                  </a:cubicBezTo>
                  <a:cubicBezTo>
                    <a:pt x="25480" y="5280"/>
                    <a:pt x="25528" y="5282"/>
                    <a:pt x="25577" y="5287"/>
                  </a:cubicBezTo>
                  <a:cubicBezTo>
                    <a:pt x="26226" y="5333"/>
                    <a:pt x="26736" y="5959"/>
                    <a:pt x="26295" y="6561"/>
                  </a:cubicBezTo>
                  <a:cubicBezTo>
                    <a:pt x="26242" y="6633"/>
                    <a:pt x="26325" y="6731"/>
                    <a:pt x="26409" y="6731"/>
                  </a:cubicBezTo>
                  <a:cubicBezTo>
                    <a:pt x="26434" y="6731"/>
                    <a:pt x="26459" y="6722"/>
                    <a:pt x="26481" y="6701"/>
                  </a:cubicBezTo>
                  <a:cubicBezTo>
                    <a:pt x="26504" y="6677"/>
                    <a:pt x="26504" y="6677"/>
                    <a:pt x="26504" y="6654"/>
                  </a:cubicBezTo>
                  <a:cubicBezTo>
                    <a:pt x="26609" y="6648"/>
                    <a:pt x="26721" y="6645"/>
                    <a:pt x="26837" y="6645"/>
                  </a:cubicBezTo>
                  <a:cubicBezTo>
                    <a:pt x="28433" y="6645"/>
                    <a:pt x="30905" y="7270"/>
                    <a:pt x="30235" y="9366"/>
                  </a:cubicBezTo>
                  <a:cubicBezTo>
                    <a:pt x="29932" y="10321"/>
                    <a:pt x="29023" y="10644"/>
                    <a:pt x="28009" y="10644"/>
                  </a:cubicBezTo>
                  <a:cubicBezTo>
                    <a:pt x="26932" y="10644"/>
                    <a:pt x="25737" y="10280"/>
                    <a:pt x="25021" y="9922"/>
                  </a:cubicBezTo>
                  <a:cubicBezTo>
                    <a:pt x="25253" y="9783"/>
                    <a:pt x="25461" y="9621"/>
                    <a:pt x="25623" y="9435"/>
                  </a:cubicBezTo>
                  <a:cubicBezTo>
                    <a:pt x="25713" y="9345"/>
                    <a:pt x="25636" y="9213"/>
                    <a:pt x="25542" y="9213"/>
                  </a:cubicBezTo>
                  <a:cubicBezTo>
                    <a:pt x="25515" y="9213"/>
                    <a:pt x="25487" y="9224"/>
                    <a:pt x="25461" y="9250"/>
                  </a:cubicBezTo>
                  <a:cubicBezTo>
                    <a:pt x="25206" y="9482"/>
                    <a:pt x="24951" y="9667"/>
                    <a:pt x="24673" y="9783"/>
                  </a:cubicBezTo>
                  <a:cubicBezTo>
                    <a:pt x="24673" y="9783"/>
                    <a:pt x="24650" y="9806"/>
                    <a:pt x="24650" y="9806"/>
                  </a:cubicBezTo>
                  <a:cubicBezTo>
                    <a:pt x="24349" y="9945"/>
                    <a:pt x="24001" y="10038"/>
                    <a:pt x="23630" y="10061"/>
                  </a:cubicBezTo>
                  <a:cubicBezTo>
                    <a:pt x="23538" y="10061"/>
                    <a:pt x="23538" y="10177"/>
                    <a:pt x="23630" y="10200"/>
                  </a:cubicBezTo>
                  <a:cubicBezTo>
                    <a:pt x="23688" y="10206"/>
                    <a:pt x="23749" y="10209"/>
                    <a:pt x="23812" y="10209"/>
                  </a:cubicBezTo>
                  <a:cubicBezTo>
                    <a:pt x="24000" y="10209"/>
                    <a:pt x="24204" y="10183"/>
                    <a:pt x="24395" y="10130"/>
                  </a:cubicBezTo>
                  <a:lnTo>
                    <a:pt x="24395" y="10130"/>
                  </a:lnTo>
                  <a:cubicBezTo>
                    <a:pt x="24047" y="11312"/>
                    <a:pt x="22935" y="12008"/>
                    <a:pt x="21730" y="12054"/>
                  </a:cubicBezTo>
                  <a:cubicBezTo>
                    <a:pt x="21681" y="12056"/>
                    <a:pt x="21630" y="12057"/>
                    <a:pt x="21578" y="12057"/>
                  </a:cubicBezTo>
                  <a:cubicBezTo>
                    <a:pt x="20470" y="12057"/>
                    <a:pt x="18697" y="11585"/>
                    <a:pt x="18277" y="10478"/>
                  </a:cubicBezTo>
                  <a:cubicBezTo>
                    <a:pt x="18263" y="10436"/>
                    <a:pt x="18205" y="10393"/>
                    <a:pt x="18152" y="10393"/>
                  </a:cubicBezTo>
                  <a:cubicBezTo>
                    <a:pt x="18118" y="10393"/>
                    <a:pt x="18086" y="10410"/>
                    <a:pt x="18068" y="10455"/>
                  </a:cubicBezTo>
                  <a:cubicBezTo>
                    <a:pt x="17827" y="11021"/>
                    <a:pt x="17460" y="11241"/>
                    <a:pt x="17071" y="11241"/>
                  </a:cubicBezTo>
                  <a:cubicBezTo>
                    <a:pt x="16490" y="11241"/>
                    <a:pt x="15862" y="10747"/>
                    <a:pt x="15542" y="10177"/>
                  </a:cubicBezTo>
                  <a:cubicBezTo>
                    <a:pt x="15542" y="10177"/>
                    <a:pt x="15542" y="10177"/>
                    <a:pt x="15542" y="10154"/>
                  </a:cubicBezTo>
                  <a:cubicBezTo>
                    <a:pt x="15542" y="10130"/>
                    <a:pt x="15542" y="10084"/>
                    <a:pt x="15542" y="10061"/>
                  </a:cubicBezTo>
                  <a:cubicBezTo>
                    <a:pt x="15774" y="10038"/>
                    <a:pt x="16029" y="9991"/>
                    <a:pt x="16284" y="9945"/>
                  </a:cubicBezTo>
                  <a:cubicBezTo>
                    <a:pt x="16434" y="9924"/>
                    <a:pt x="16385" y="9662"/>
                    <a:pt x="16229" y="9662"/>
                  </a:cubicBezTo>
                  <a:cubicBezTo>
                    <a:pt x="16217" y="9662"/>
                    <a:pt x="16204" y="9664"/>
                    <a:pt x="16191" y="9667"/>
                  </a:cubicBezTo>
                  <a:cubicBezTo>
                    <a:pt x="15735" y="9819"/>
                    <a:pt x="15267" y="9872"/>
                    <a:pt x="14787" y="9872"/>
                  </a:cubicBezTo>
                  <a:cubicBezTo>
                    <a:pt x="14608" y="9872"/>
                    <a:pt x="14427" y="9865"/>
                    <a:pt x="14244" y="9852"/>
                  </a:cubicBezTo>
                  <a:cubicBezTo>
                    <a:pt x="14175" y="9852"/>
                    <a:pt x="14152" y="9968"/>
                    <a:pt x="14221" y="9991"/>
                  </a:cubicBezTo>
                  <a:cubicBezTo>
                    <a:pt x="14569" y="10061"/>
                    <a:pt x="14916" y="10084"/>
                    <a:pt x="15241" y="10084"/>
                  </a:cubicBezTo>
                  <a:cubicBezTo>
                    <a:pt x="14940" y="10849"/>
                    <a:pt x="14638" y="11637"/>
                    <a:pt x="13897" y="12077"/>
                  </a:cubicBezTo>
                  <a:cubicBezTo>
                    <a:pt x="13271" y="12471"/>
                    <a:pt x="12390" y="12610"/>
                    <a:pt x="11695" y="12657"/>
                  </a:cubicBezTo>
                  <a:cubicBezTo>
                    <a:pt x="11632" y="12659"/>
                    <a:pt x="11569" y="12661"/>
                    <a:pt x="11506" y="12661"/>
                  </a:cubicBezTo>
                  <a:cubicBezTo>
                    <a:pt x="9934" y="12661"/>
                    <a:pt x="8508" y="11827"/>
                    <a:pt x="8219" y="10200"/>
                  </a:cubicBezTo>
                  <a:cubicBezTo>
                    <a:pt x="8266" y="10105"/>
                    <a:pt x="8185" y="10021"/>
                    <a:pt x="8106" y="10021"/>
                  </a:cubicBezTo>
                  <a:cubicBezTo>
                    <a:pt x="8069" y="10021"/>
                    <a:pt x="8032" y="10040"/>
                    <a:pt x="8010" y="10084"/>
                  </a:cubicBezTo>
                  <a:cubicBezTo>
                    <a:pt x="7778" y="10501"/>
                    <a:pt x="7454" y="10918"/>
                    <a:pt x="6967" y="11057"/>
                  </a:cubicBezTo>
                  <a:cubicBezTo>
                    <a:pt x="6882" y="11077"/>
                    <a:pt x="6797" y="11087"/>
                    <a:pt x="6714" y="11087"/>
                  </a:cubicBezTo>
                  <a:cubicBezTo>
                    <a:pt x="6218" y="11087"/>
                    <a:pt x="5812" y="10743"/>
                    <a:pt x="5832" y="10246"/>
                  </a:cubicBezTo>
                  <a:cubicBezTo>
                    <a:pt x="5878" y="10223"/>
                    <a:pt x="5924" y="10177"/>
                    <a:pt x="5948" y="10130"/>
                  </a:cubicBezTo>
                  <a:cubicBezTo>
                    <a:pt x="6037" y="10059"/>
                    <a:pt x="5960" y="9931"/>
                    <a:pt x="5867" y="9931"/>
                  </a:cubicBezTo>
                  <a:cubicBezTo>
                    <a:pt x="5840" y="9931"/>
                    <a:pt x="5812" y="9942"/>
                    <a:pt x="5785" y="9968"/>
                  </a:cubicBezTo>
                  <a:cubicBezTo>
                    <a:pt x="5140" y="10586"/>
                    <a:pt x="4028" y="11103"/>
                    <a:pt x="3013" y="11103"/>
                  </a:cubicBezTo>
                  <a:cubicBezTo>
                    <a:pt x="2277" y="11103"/>
                    <a:pt x="1592" y="10832"/>
                    <a:pt x="1174" y="10130"/>
                  </a:cubicBezTo>
                  <a:cubicBezTo>
                    <a:pt x="84" y="8300"/>
                    <a:pt x="2981" y="7396"/>
                    <a:pt x="4349" y="7349"/>
                  </a:cubicBezTo>
                  <a:lnTo>
                    <a:pt x="4349" y="7349"/>
                  </a:lnTo>
                  <a:cubicBezTo>
                    <a:pt x="4209" y="7535"/>
                    <a:pt x="4094" y="7743"/>
                    <a:pt x="4047" y="7952"/>
                  </a:cubicBezTo>
                  <a:cubicBezTo>
                    <a:pt x="4032" y="8014"/>
                    <a:pt x="4088" y="8065"/>
                    <a:pt x="4142" y="8065"/>
                  </a:cubicBezTo>
                  <a:cubicBezTo>
                    <a:pt x="4168" y="8065"/>
                    <a:pt x="4194" y="8052"/>
                    <a:pt x="4209" y="8022"/>
                  </a:cubicBezTo>
                  <a:cubicBezTo>
                    <a:pt x="4418" y="7558"/>
                    <a:pt x="4696" y="7234"/>
                    <a:pt x="5113" y="7002"/>
                  </a:cubicBezTo>
                  <a:cubicBezTo>
                    <a:pt x="5233" y="6942"/>
                    <a:pt x="5164" y="6779"/>
                    <a:pt x="5054" y="6779"/>
                  </a:cubicBezTo>
                  <a:cubicBezTo>
                    <a:pt x="5036" y="6779"/>
                    <a:pt x="5017" y="6784"/>
                    <a:pt x="4997" y="6793"/>
                  </a:cubicBezTo>
                  <a:cubicBezTo>
                    <a:pt x="4835" y="6886"/>
                    <a:pt x="4696" y="7002"/>
                    <a:pt x="4557" y="7118"/>
                  </a:cubicBezTo>
                  <a:cubicBezTo>
                    <a:pt x="3051" y="6422"/>
                    <a:pt x="3653" y="4522"/>
                    <a:pt x="4974" y="4059"/>
                  </a:cubicBezTo>
                  <a:cubicBezTo>
                    <a:pt x="5314" y="3931"/>
                    <a:pt x="5656" y="3877"/>
                    <a:pt x="5998" y="3877"/>
                  </a:cubicBezTo>
                  <a:cubicBezTo>
                    <a:pt x="6894" y="3877"/>
                    <a:pt x="7784" y="4246"/>
                    <a:pt x="8590" y="4615"/>
                  </a:cubicBezTo>
                  <a:cubicBezTo>
                    <a:pt x="8612" y="4626"/>
                    <a:pt x="8639" y="4632"/>
                    <a:pt x="8666" y="4632"/>
                  </a:cubicBezTo>
                  <a:cubicBezTo>
                    <a:pt x="8751" y="4632"/>
                    <a:pt x="8845" y="4575"/>
                    <a:pt x="8845" y="4453"/>
                  </a:cubicBezTo>
                  <a:cubicBezTo>
                    <a:pt x="8533" y="1695"/>
                    <a:pt x="10788" y="408"/>
                    <a:pt x="13032" y="408"/>
                  </a:cubicBezTo>
                  <a:close/>
                  <a:moveTo>
                    <a:pt x="12835" y="1"/>
                  </a:moveTo>
                  <a:cubicBezTo>
                    <a:pt x="10499" y="1"/>
                    <a:pt x="8337" y="1765"/>
                    <a:pt x="8474" y="4198"/>
                  </a:cubicBezTo>
                  <a:cubicBezTo>
                    <a:pt x="7688" y="3866"/>
                    <a:pt x="6765" y="3560"/>
                    <a:pt x="5895" y="3560"/>
                  </a:cubicBezTo>
                  <a:cubicBezTo>
                    <a:pt x="5124" y="3560"/>
                    <a:pt x="4394" y="3801"/>
                    <a:pt x="3839" y="4476"/>
                  </a:cubicBezTo>
                  <a:cubicBezTo>
                    <a:pt x="3143" y="5333"/>
                    <a:pt x="3306" y="6701"/>
                    <a:pt x="4302" y="7164"/>
                  </a:cubicBezTo>
                  <a:cubicBezTo>
                    <a:pt x="4243" y="7161"/>
                    <a:pt x="4183" y="7159"/>
                    <a:pt x="4121" y="7159"/>
                  </a:cubicBezTo>
                  <a:cubicBezTo>
                    <a:pt x="2525" y="7159"/>
                    <a:pt x="0" y="8301"/>
                    <a:pt x="826" y="10130"/>
                  </a:cubicBezTo>
                  <a:cubicBezTo>
                    <a:pt x="1223" y="11013"/>
                    <a:pt x="2030" y="11350"/>
                    <a:pt x="2912" y="11350"/>
                  </a:cubicBezTo>
                  <a:cubicBezTo>
                    <a:pt x="3882" y="11350"/>
                    <a:pt x="4942" y="10943"/>
                    <a:pt x="5646" y="10409"/>
                  </a:cubicBezTo>
                  <a:cubicBezTo>
                    <a:pt x="5646" y="10826"/>
                    <a:pt x="6040" y="11220"/>
                    <a:pt x="6481" y="11289"/>
                  </a:cubicBezTo>
                  <a:cubicBezTo>
                    <a:pt x="6550" y="11301"/>
                    <a:pt x="6619" y="11306"/>
                    <a:pt x="6687" y="11306"/>
                  </a:cubicBezTo>
                  <a:cubicBezTo>
                    <a:pt x="7294" y="11306"/>
                    <a:pt x="7811" y="10860"/>
                    <a:pt x="8103" y="10339"/>
                  </a:cubicBezTo>
                  <a:cubicBezTo>
                    <a:pt x="8242" y="12031"/>
                    <a:pt x="9934" y="12935"/>
                    <a:pt x="11510" y="12935"/>
                  </a:cubicBezTo>
                  <a:cubicBezTo>
                    <a:pt x="12437" y="12935"/>
                    <a:pt x="13549" y="12749"/>
                    <a:pt x="14291" y="12170"/>
                  </a:cubicBezTo>
                  <a:cubicBezTo>
                    <a:pt x="14870" y="11730"/>
                    <a:pt x="15171" y="11057"/>
                    <a:pt x="15426" y="10409"/>
                  </a:cubicBezTo>
                  <a:cubicBezTo>
                    <a:pt x="15771" y="11029"/>
                    <a:pt x="16459" y="11485"/>
                    <a:pt x="17093" y="11485"/>
                  </a:cubicBezTo>
                  <a:cubicBezTo>
                    <a:pt x="17524" y="11485"/>
                    <a:pt x="17930" y="11273"/>
                    <a:pt x="18184" y="10756"/>
                  </a:cubicBezTo>
                  <a:cubicBezTo>
                    <a:pt x="18952" y="11747"/>
                    <a:pt x="20325" y="12326"/>
                    <a:pt x="21624" y="12326"/>
                  </a:cubicBezTo>
                  <a:cubicBezTo>
                    <a:pt x="23029" y="12326"/>
                    <a:pt x="24346" y="11649"/>
                    <a:pt x="24720" y="10084"/>
                  </a:cubicBezTo>
                  <a:cubicBezTo>
                    <a:pt x="25481" y="10517"/>
                    <a:pt x="26816" y="10939"/>
                    <a:pt x="28025" y="10939"/>
                  </a:cubicBezTo>
                  <a:cubicBezTo>
                    <a:pt x="29209" y="10939"/>
                    <a:pt x="30273" y="10535"/>
                    <a:pt x="30560" y="9343"/>
                  </a:cubicBezTo>
                  <a:cubicBezTo>
                    <a:pt x="31051" y="7276"/>
                    <a:pt x="28977" y="6474"/>
                    <a:pt x="27256" y="6474"/>
                  </a:cubicBezTo>
                  <a:cubicBezTo>
                    <a:pt x="27028" y="6474"/>
                    <a:pt x="26806" y="6488"/>
                    <a:pt x="26597" y="6515"/>
                  </a:cubicBezTo>
                  <a:cubicBezTo>
                    <a:pt x="26852" y="6052"/>
                    <a:pt x="26620" y="5472"/>
                    <a:pt x="26180" y="5217"/>
                  </a:cubicBezTo>
                  <a:cubicBezTo>
                    <a:pt x="25961" y="5100"/>
                    <a:pt x="25735" y="5052"/>
                    <a:pt x="25509" y="5052"/>
                  </a:cubicBezTo>
                  <a:cubicBezTo>
                    <a:pt x="25063" y="5052"/>
                    <a:pt x="24617" y="5242"/>
                    <a:pt x="24233" y="5472"/>
                  </a:cubicBezTo>
                  <a:cubicBezTo>
                    <a:pt x="24094" y="3943"/>
                    <a:pt x="22935" y="2645"/>
                    <a:pt x="21405" y="2320"/>
                  </a:cubicBezTo>
                  <a:cubicBezTo>
                    <a:pt x="21158" y="2269"/>
                    <a:pt x="20909" y="2244"/>
                    <a:pt x="20662" y="2244"/>
                  </a:cubicBezTo>
                  <a:cubicBezTo>
                    <a:pt x="19359" y="2244"/>
                    <a:pt x="18099" y="2930"/>
                    <a:pt x="17280" y="3943"/>
                  </a:cubicBezTo>
                  <a:cubicBezTo>
                    <a:pt x="17605" y="1579"/>
                    <a:pt x="15171" y="49"/>
                    <a:pt x="12970" y="3"/>
                  </a:cubicBezTo>
                  <a:cubicBezTo>
                    <a:pt x="12925" y="2"/>
                    <a:pt x="12880" y="1"/>
                    <a:pt x="1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484103" y="432713"/>
              <a:ext cx="113164" cy="192107"/>
            </a:xfrm>
            <a:custGeom>
              <a:avLst/>
              <a:gdLst/>
              <a:ahLst/>
              <a:cxnLst/>
              <a:rect l="l" t="t" r="r" b="b"/>
              <a:pathLst>
                <a:path w="1994" h="3385" extrusionOk="0">
                  <a:moveTo>
                    <a:pt x="1" y="1"/>
                  </a:moveTo>
                  <a:cubicBezTo>
                    <a:pt x="719" y="858"/>
                    <a:pt x="835" y="2156"/>
                    <a:pt x="951" y="3384"/>
                  </a:cubicBezTo>
                  <a:cubicBezTo>
                    <a:pt x="1275" y="3199"/>
                    <a:pt x="1646" y="3083"/>
                    <a:pt x="1994" y="3014"/>
                  </a:cubicBezTo>
                  <a:cubicBezTo>
                    <a:pt x="1994" y="2990"/>
                    <a:pt x="1994" y="2990"/>
                    <a:pt x="1994" y="2967"/>
                  </a:cubicBezTo>
                  <a:cubicBezTo>
                    <a:pt x="1994" y="1669"/>
                    <a:pt x="1159" y="51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614351" y="574425"/>
              <a:ext cx="139441" cy="72757"/>
            </a:xfrm>
            <a:custGeom>
              <a:avLst/>
              <a:gdLst/>
              <a:ahLst/>
              <a:cxnLst/>
              <a:rect l="l" t="t" r="r" b="b"/>
              <a:pathLst>
                <a:path w="2457" h="1282" extrusionOk="0">
                  <a:moveTo>
                    <a:pt x="1183" y="0"/>
                  </a:moveTo>
                  <a:cubicBezTo>
                    <a:pt x="755" y="0"/>
                    <a:pt x="377" y="189"/>
                    <a:pt x="0" y="377"/>
                  </a:cubicBezTo>
                  <a:cubicBezTo>
                    <a:pt x="0" y="401"/>
                    <a:pt x="0" y="424"/>
                    <a:pt x="0" y="447"/>
                  </a:cubicBezTo>
                  <a:cubicBezTo>
                    <a:pt x="93" y="447"/>
                    <a:pt x="162" y="424"/>
                    <a:pt x="255" y="424"/>
                  </a:cubicBezTo>
                  <a:cubicBezTo>
                    <a:pt x="394" y="377"/>
                    <a:pt x="533" y="354"/>
                    <a:pt x="672" y="354"/>
                  </a:cubicBezTo>
                  <a:cubicBezTo>
                    <a:pt x="704" y="350"/>
                    <a:pt x="736" y="348"/>
                    <a:pt x="767" y="348"/>
                  </a:cubicBezTo>
                  <a:cubicBezTo>
                    <a:pt x="920" y="348"/>
                    <a:pt x="1071" y="393"/>
                    <a:pt x="1205" y="470"/>
                  </a:cubicBezTo>
                  <a:cubicBezTo>
                    <a:pt x="1599" y="586"/>
                    <a:pt x="1924" y="887"/>
                    <a:pt x="2039" y="1281"/>
                  </a:cubicBezTo>
                  <a:cubicBezTo>
                    <a:pt x="2457" y="679"/>
                    <a:pt x="1970" y="76"/>
                    <a:pt x="1321" y="7"/>
                  </a:cubicBezTo>
                  <a:cubicBezTo>
                    <a:pt x="1275" y="2"/>
                    <a:pt x="1229" y="0"/>
                    <a:pt x="118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440506">
              <a:off x="8076918" y="311191"/>
              <a:ext cx="156388" cy="207493"/>
            </a:xfrm>
            <a:custGeom>
              <a:avLst/>
              <a:gdLst/>
              <a:ahLst/>
              <a:cxnLst/>
              <a:rect l="l" t="t" r="r" b="b"/>
              <a:pathLst>
                <a:path w="2481" h="3292" extrusionOk="0">
                  <a:moveTo>
                    <a:pt x="1" y="1"/>
                  </a:moveTo>
                  <a:cubicBezTo>
                    <a:pt x="882" y="997"/>
                    <a:pt x="1646" y="2087"/>
                    <a:pt x="2202" y="3292"/>
                  </a:cubicBezTo>
                  <a:cubicBezTo>
                    <a:pt x="2295" y="3199"/>
                    <a:pt x="2365" y="3106"/>
                    <a:pt x="2457" y="2990"/>
                  </a:cubicBezTo>
                  <a:cubicBezTo>
                    <a:pt x="2481" y="1461"/>
                    <a:pt x="1391" y="46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13047" y="853593"/>
              <a:ext cx="107887" cy="100055"/>
            </a:xfrm>
            <a:custGeom>
              <a:avLst/>
              <a:gdLst/>
              <a:ahLst/>
              <a:cxnLst/>
              <a:rect l="l" t="t" r="r" b="b"/>
              <a:pathLst>
                <a:path w="1901" h="1763" extrusionOk="0">
                  <a:moveTo>
                    <a:pt x="1901" y="1"/>
                  </a:moveTo>
                  <a:cubicBezTo>
                    <a:pt x="1739" y="47"/>
                    <a:pt x="1553" y="70"/>
                    <a:pt x="1368" y="94"/>
                  </a:cubicBezTo>
                  <a:lnTo>
                    <a:pt x="1090" y="94"/>
                  </a:lnTo>
                  <a:cubicBezTo>
                    <a:pt x="812" y="696"/>
                    <a:pt x="441" y="1252"/>
                    <a:pt x="1" y="1762"/>
                  </a:cubicBezTo>
                  <a:cubicBezTo>
                    <a:pt x="881" y="1530"/>
                    <a:pt x="1623" y="905"/>
                    <a:pt x="190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689321" y="653142"/>
              <a:ext cx="302377" cy="227351"/>
            </a:xfrm>
            <a:custGeom>
              <a:avLst/>
              <a:gdLst/>
              <a:ahLst/>
              <a:cxnLst/>
              <a:rect l="l" t="t" r="r" b="b"/>
              <a:pathLst>
                <a:path w="5328" h="4006" extrusionOk="0">
                  <a:moveTo>
                    <a:pt x="1260" y="1"/>
                  </a:moveTo>
                  <a:cubicBezTo>
                    <a:pt x="1144" y="1"/>
                    <a:pt x="1032" y="4"/>
                    <a:pt x="927" y="10"/>
                  </a:cubicBezTo>
                  <a:cubicBezTo>
                    <a:pt x="904" y="33"/>
                    <a:pt x="904" y="33"/>
                    <a:pt x="904" y="57"/>
                  </a:cubicBezTo>
                  <a:lnTo>
                    <a:pt x="881" y="57"/>
                  </a:lnTo>
                  <a:cubicBezTo>
                    <a:pt x="1738" y="196"/>
                    <a:pt x="2526" y="520"/>
                    <a:pt x="2804" y="1238"/>
                  </a:cubicBezTo>
                  <a:cubicBezTo>
                    <a:pt x="3268" y="2444"/>
                    <a:pt x="2039" y="3278"/>
                    <a:pt x="1020" y="3486"/>
                  </a:cubicBezTo>
                  <a:cubicBezTo>
                    <a:pt x="795" y="3531"/>
                    <a:pt x="580" y="3557"/>
                    <a:pt x="363" y="3557"/>
                  </a:cubicBezTo>
                  <a:cubicBezTo>
                    <a:pt x="243" y="3557"/>
                    <a:pt x="123" y="3549"/>
                    <a:pt x="0" y="3533"/>
                  </a:cubicBezTo>
                  <a:lnTo>
                    <a:pt x="0" y="3533"/>
                  </a:lnTo>
                  <a:cubicBezTo>
                    <a:pt x="706" y="3792"/>
                    <a:pt x="1597" y="4005"/>
                    <a:pt x="2419" y="4005"/>
                  </a:cubicBezTo>
                  <a:cubicBezTo>
                    <a:pt x="3432" y="4005"/>
                    <a:pt x="4338" y="3681"/>
                    <a:pt x="4658" y="2722"/>
                  </a:cubicBezTo>
                  <a:cubicBezTo>
                    <a:pt x="5328" y="626"/>
                    <a:pt x="2856" y="1"/>
                    <a:pt x="126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279638" y="261635"/>
            <a:ext cx="1563020" cy="762970"/>
            <a:chOff x="279638" y="261635"/>
            <a:chExt cx="1563020" cy="762970"/>
          </a:xfrm>
        </p:grpSpPr>
        <p:sp>
          <p:nvSpPr>
            <p:cNvPr id="26" name="Google Shape;26;p2"/>
            <p:cNvSpPr/>
            <p:nvPr/>
          </p:nvSpPr>
          <p:spPr>
            <a:xfrm>
              <a:off x="294874" y="277817"/>
              <a:ext cx="1541912" cy="732600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79638" y="262160"/>
              <a:ext cx="1562036" cy="762444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18908" y="277555"/>
              <a:ext cx="918180" cy="732863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12813" y="261635"/>
              <a:ext cx="929845" cy="762339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-361275" y="3005795"/>
            <a:ext cx="976564" cy="616728"/>
            <a:chOff x="-361275" y="3005795"/>
            <a:chExt cx="976564" cy="616728"/>
          </a:xfrm>
        </p:grpSpPr>
        <p:sp>
          <p:nvSpPr>
            <p:cNvPr id="31" name="Google Shape;31;p2"/>
            <p:cNvSpPr/>
            <p:nvPr/>
          </p:nvSpPr>
          <p:spPr>
            <a:xfrm>
              <a:off x="-361275" y="3005795"/>
              <a:ext cx="976446" cy="616728"/>
            </a:xfrm>
            <a:custGeom>
              <a:avLst/>
              <a:gdLst/>
              <a:ahLst/>
              <a:cxnLst/>
              <a:rect l="l" t="t" r="r" b="b"/>
              <a:pathLst>
                <a:path w="20573" h="12994" extrusionOk="0">
                  <a:moveTo>
                    <a:pt x="8353" y="292"/>
                  </a:moveTo>
                  <a:cubicBezTo>
                    <a:pt x="9786" y="292"/>
                    <a:pt x="11144" y="1026"/>
                    <a:pt x="11727" y="2448"/>
                  </a:cubicBezTo>
                  <a:cubicBezTo>
                    <a:pt x="11763" y="2508"/>
                    <a:pt x="11825" y="2543"/>
                    <a:pt x="11882" y="2543"/>
                  </a:cubicBezTo>
                  <a:cubicBezTo>
                    <a:pt x="11935" y="2543"/>
                    <a:pt x="11983" y="2514"/>
                    <a:pt x="12005" y="2448"/>
                  </a:cubicBezTo>
                  <a:cubicBezTo>
                    <a:pt x="12452" y="1091"/>
                    <a:pt x="13891" y="459"/>
                    <a:pt x="15277" y="459"/>
                  </a:cubicBezTo>
                  <a:cubicBezTo>
                    <a:pt x="15760" y="459"/>
                    <a:pt x="16238" y="536"/>
                    <a:pt x="16663" y="686"/>
                  </a:cubicBezTo>
                  <a:cubicBezTo>
                    <a:pt x="18425" y="1335"/>
                    <a:pt x="19444" y="3606"/>
                    <a:pt x="17984" y="5113"/>
                  </a:cubicBezTo>
                  <a:cubicBezTo>
                    <a:pt x="17892" y="5206"/>
                    <a:pt x="17938" y="5321"/>
                    <a:pt x="18031" y="5345"/>
                  </a:cubicBezTo>
                  <a:lnTo>
                    <a:pt x="18031" y="5368"/>
                  </a:lnTo>
                  <a:cubicBezTo>
                    <a:pt x="18042" y="5460"/>
                    <a:pt x="18112" y="5507"/>
                    <a:pt x="18178" y="5507"/>
                  </a:cubicBezTo>
                  <a:cubicBezTo>
                    <a:pt x="18245" y="5507"/>
                    <a:pt x="18309" y="5460"/>
                    <a:pt x="18309" y="5368"/>
                  </a:cubicBezTo>
                  <a:cubicBezTo>
                    <a:pt x="18309" y="5338"/>
                    <a:pt x="18369" y="5326"/>
                    <a:pt x="18460" y="5326"/>
                  </a:cubicBezTo>
                  <a:cubicBezTo>
                    <a:pt x="18722" y="5326"/>
                    <a:pt x="19237" y="5420"/>
                    <a:pt x="19305" y="5437"/>
                  </a:cubicBezTo>
                  <a:cubicBezTo>
                    <a:pt x="19746" y="5576"/>
                    <a:pt x="20117" y="5924"/>
                    <a:pt x="20024" y="6434"/>
                  </a:cubicBezTo>
                  <a:cubicBezTo>
                    <a:pt x="19870" y="7182"/>
                    <a:pt x="19066" y="7629"/>
                    <a:pt x="18333" y="7629"/>
                  </a:cubicBezTo>
                  <a:cubicBezTo>
                    <a:pt x="18180" y="7629"/>
                    <a:pt x="18031" y="7609"/>
                    <a:pt x="17892" y="7569"/>
                  </a:cubicBezTo>
                  <a:cubicBezTo>
                    <a:pt x="17961" y="7384"/>
                    <a:pt x="18008" y="7199"/>
                    <a:pt x="18031" y="7013"/>
                  </a:cubicBezTo>
                  <a:cubicBezTo>
                    <a:pt x="18042" y="6932"/>
                    <a:pt x="17984" y="6892"/>
                    <a:pt x="17921" y="6892"/>
                  </a:cubicBezTo>
                  <a:cubicBezTo>
                    <a:pt x="17857" y="6892"/>
                    <a:pt x="17787" y="6932"/>
                    <a:pt x="17776" y="7013"/>
                  </a:cubicBezTo>
                  <a:cubicBezTo>
                    <a:pt x="17729" y="7593"/>
                    <a:pt x="17475" y="8102"/>
                    <a:pt x="17011" y="8473"/>
                  </a:cubicBezTo>
                  <a:cubicBezTo>
                    <a:pt x="16973" y="8530"/>
                    <a:pt x="17012" y="8602"/>
                    <a:pt x="17065" y="8602"/>
                  </a:cubicBezTo>
                  <a:cubicBezTo>
                    <a:pt x="17078" y="8602"/>
                    <a:pt x="17091" y="8598"/>
                    <a:pt x="17104" y="8589"/>
                  </a:cubicBezTo>
                  <a:cubicBezTo>
                    <a:pt x="17382" y="8404"/>
                    <a:pt x="17590" y="8172"/>
                    <a:pt x="17753" y="7894"/>
                  </a:cubicBezTo>
                  <a:lnTo>
                    <a:pt x="17753" y="7894"/>
                  </a:lnTo>
                  <a:cubicBezTo>
                    <a:pt x="19050" y="8798"/>
                    <a:pt x="18170" y="10466"/>
                    <a:pt x="16872" y="10791"/>
                  </a:cubicBezTo>
                  <a:cubicBezTo>
                    <a:pt x="16691" y="10832"/>
                    <a:pt x="16498" y="10852"/>
                    <a:pt x="16299" y="10852"/>
                  </a:cubicBezTo>
                  <a:cubicBezTo>
                    <a:pt x="15376" y="10852"/>
                    <a:pt x="14332" y="10422"/>
                    <a:pt x="13836" y="9678"/>
                  </a:cubicBezTo>
                  <a:cubicBezTo>
                    <a:pt x="13864" y="9552"/>
                    <a:pt x="13756" y="9468"/>
                    <a:pt x="13656" y="9468"/>
                  </a:cubicBezTo>
                  <a:cubicBezTo>
                    <a:pt x="13591" y="9468"/>
                    <a:pt x="13530" y="9503"/>
                    <a:pt x="13512" y="9586"/>
                  </a:cubicBezTo>
                  <a:cubicBezTo>
                    <a:pt x="13084" y="11522"/>
                    <a:pt x="11322" y="12671"/>
                    <a:pt x="9394" y="12671"/>
                  </a:cubicBezTo>
                  <a:cubicBezTo>
                    <a:pt x="9337" y="12671"/>
                    <a:pt x="9281" y="12670"/>
                    <a:pt x="9224" y="12668"/>
                  </a:cubicBezTo>
                  <a:cubicBezTo>
                    <a:pt x="7417" y="12598"/>
                    <a:pt x="5099" y="11486"/>
                    <a:pt x="5192" y="9400"/>
                  </a:cubicBezTo>
                  <a:cubicBezTo>
                    <a:pt x="5192" y="9316"/>
                    <a:pt x="5131" y="9257"/>
                    <a:pt x="5062" y="9257"/>
                  </a:cubicBezTo>
                  <a:cubicBezTo>
                    <a:pt x="5036" y="9257"/>
                    <a:pt x="5009" y="9265"/>
                    <a:pt x="4983" y="9284"/>
                  </a:cubicBezTo>
                  <a:cubicBezTo>
                    <a:pt x="4542" y="9588"/>
                    <a:pt x="4068" y="9842"/>
                    <a:pt x="3610" y="9842"/>
                  </a:cubicBezTo>
                  <a:cubicBezTo>
                    <a:pt x="3298" y="9842"/>
                    <a:pt x="2994" y="9724"/>
                    <a:pt x="2712" y="9423"/>
                  </a:cubicBezTo>
                  <a:cubicBezTo>
                    <a:pt x="2248" y="8937"/>
                    <a:pt x="2202" y="8473"/>
                    <a:pt x="2550" y="7871"/>
                  </a:cubicBezTo>
                  <a:cubicBezTo>
                    <a:pt x="2712" y="7569"/>
                    <a:pt x="2967" y="7291"/>
                    <a:pt x="3222" y="7060"/>
                  </a:cubicBezTo>
                  <a:cubicBezTo>
                    <a:pt x="3361" y="7060"/>
                    <a:pt x="3477" y="7060"/>
                    <a:pt x="3593" y="7036"/>
                  </a:cubicBezTo>
                  <a:cubicBezTo>
                    <a:pt x="3616" y="7036"/>
                    <a:pt x="3639" y="7013"/>
                    <a:pt x="3662" y="6990"/>
                  </a:cubicBezTo>
                  <a:cubicBezTo>
                    <a:pt x="3708" y="7199"/>
                    <a:pt x="3801" y="7407"/>
                    <a:pt x="3917" y="7593"/>
                  </a:cubicBezTo>
                  <a:cubicBezTo>
                    <a:pt x="3940" y="7630"/>
                    <a:pt x="3970" y="7646"/>
                    <a:pt x="3998" y="7646"/>
                  </a:cubicBezTo>
                  <a:cubicBezTo>
                    <a:pt x="4057" y="7646"/>
                    <a:pt x="4111" y="7578"/>
                    <a:pt x="4079" y="7500"/>
                  </a:cubicBezTo>
                  <a:cubicBezTo>
                    <a:pt x="3894" y="7152"/>
                    <a:pt x="3848" y="6781"/>
                    <a:pt x="3871" y="6387"/>
                  </a:cubicBezTo>
                  <a:cubicBezTo>
                    <a:pt x="3882" y="6295"/>
                    <a:pt x="3819" y="6248"/>
                    <a:pt x="3749" y="6248"/>
                  </a:cubicBezTo>
                  <a:cubicBezTo>
                    <a:pt x="3680" y="6248"/>
                    <a:pt x="3604" y="6295"/>
                    <a:pt x="3593" y="6387"/>
                  </a:cubicBezTo>
                  <a:cubicBezTo>
                    <a:pt x="3593" y="6527"/>
                    <a:pt x="3593" y="6666"/>
                    <a:pt x="3616" y="6805"/>
                  </a:cubicBezTo>
                  <a:cubicBezTo>
                    <a:pt x="3593" y="6781"/>
                    <a:pt x="3593" y="6781"/>
                    <a:pt x="3546" y="6781"/>
                  </a:cubicBezTo>
                  <a:cubicBezTo>
                    <a:pt x="3430" y="6786"/>
                    <a:pt x="3314" y="6789"/>
                    <a:pt x="3199" y="6789"/>
                  </a:cubicBezTo>
                  <a:cubicBezTo>
                    <a:pt x="2736" y="6789"/>
                    <a:pt x="2276" y="6744"/>
                    <a:pt x="1831" y="6596"/>
                  </a:cubicBezTo>
                  <a:cubicBezTo>
                    <a:pt x="1159" y="6364"/>
                    <a:pt x="441" y="5785"/>
                    <a:pt x="858" y="5020"/>
                  </a:cubicBezTo>
                  <a:cubicBezTo>
                    <a:pt x="1204" y="4395"/>
                    <a:pt x="1832" y="4159"/>
                    <a:pt x="2488" y="4159"/>
                  </a:cubicBezTo>
                  <a:cubicBezTo>
                    <a:pt x="2976" y="4159"/>
                    <a:pt x="3479" y="4290"/>
                    <a:pt x="3894" y="4487"/>
                  </a:cubicBezTo>
                  <a:cubicBezTo>
                    <a:pt x="3894" y="4510"/>
                    <a:pt x="3917" y="4533"/>
                    <a:pt x="3917" y="4557"/>
                  </a:cubicBezTo>
                  <a:cubicBezTo>
                    <a:pt x="3942" y="4606"/>
                    <a:pt x="3987" y="4629"/>
                    <a:pt x="4030" y="4629"/>
                  </a:cubicBezTo>
                  <a:cubicBezTo>
                    <a:pt x="4068" y="4629"/>
                    <a:pt x="4104" y="4612"/>
                    <a:pt x="4126" y="4580"/>
                  </a:cubicBezTo>
                  <a:cubicBezTo>
                    <a:pt x="4132" y="4583"/>
                    <a:pt x="4139" y="4584"/>
                    <a:pt x="4146" y="4584"/>
                  </a:cubicBezTo>
                  <a:cubicBezTo>
                    <a:pt x="4188" y="4584"/>
                    <a:pt x="4232" y="4527"/>
                    <a:pt x="4172" y="4487"/>
                  </a:cubicBezTo>
                  <a:cubicBezTo>
                    <a:pt x="4172" y="4464"/>
                    <a:pt x="4149" y="4441"/>
                    <a:pt x="4126" y="4441"/>
                  </a:cubicBezTo>
                  <a:cubicBezTo>
                    <a:pt x="3523" y="2517"/>
                    <a:pt x="5516" y="895"/>
                    <a:pt x="7185" y="455"/>
                  </a:cubicBezTo>
                  <a:cubicBezTo>
                    <a:pt x="7570" y="346"/>
                    <a:pt x="7964" y="292"/>
                    <a:pt x="8353" y="292"/>
                  </a:cubicBezTo>
                  <a:close/>
                  <a:moveTo>
                    <a:pt x="8332" y="1"/>
                  </a:moveTo>
                  <a:cubicBezTo>
                    <a:pt x="7921" y="1"/>
                    <a:pt x="7503" y="58"/>
                    <a:pt x="7092" y="177"/>
                  </a:cubicBezTo>
                  <a:cubicBezTo>
                    <a:pt x="5400" y="663"/>
                    <a:pt x="3338" y="2309"/>
                    <a:pt x="3824" y="4255"/>
                  </a:cubicBezTo>
                  <a:cubicBezTo>
                    <a:pt x="3438" y="4046"/>
                    <a:pt x="2965" y="3933"/>
                    <a:pt x="2494" y="3933"/>
                  </a:cubicBezTo>
                  <a:cubicBezTo>
                    <a:pt x="1664" y="3933"/>
                    <a:pt x="844" y="4283"/>
                    <a:pt x="533" y="5066"/>
                  </a:cubicBezTo>
                  <a:cubicBezTo>
                    <a:pt x="0" y="6434"/>
                    <a:pt x="1762" y="6990"/>
                    <a:pt x="2967" y="7060"/>
                  </a:cubicBezTo>
                  <a:cubicBezTo>
                    <a:pt x="2272" y="7685"/>
                    <a:pt x="1646" y="8728"/>
                    <a:pt x="2341" y="9609"/>
                  </a:cubicBezTo>
                  <a:cubicBezTo>
                    <a:pt x="2640" y="9980"/>
                    <a:pt x="3027" y="10122"/>
                    <a:pt x="3433" y="10122"/>
                  </a:cubicBezTo>
                  <a:cubicBezTo>
                    <a:pt x="3939" y="10122"/>
                    <a:pt x="4476" y="9902"/>
                    <a:pt x="4914" y="9632"/>
                  </a:cubicBezTo>
                  <a:cubicBezTo>
                    <a:pt x="4983" y="11625"/>
                    <a:pt x="7115" y="12784"/>
                    <a:pt x="8923" y="12969"/>
                  </a:cubicBezTo>
                  <a:cubicBezTo>
                    <a:pt x="9089" y="12985"/>
                    <a:pt x="9255" y="12993"/>
                    <a:pt x="9420" y="12993"/>
                  </a:cubicBezTo>
                  <a:cubicBezTo>
                    <a:pt x="11395" y="12993"/>
                    <a:pt x="13234" y="11855"/>
                    <a:pt x="13790" y="9887"/>
                  </a:cubicBezTo>
                  <a:cubicBezTo>
                    <a:pt x="14247" y="10676"/>
                    <a:pt x="15318" y="11089"/>
                    <a:pt x="16306" y="11089"/>
                  </a:cubicBezTo>
                  <a:cubicBezTo>
                    <a:pt x="16768" y="11089"/>
                    <a:pt x="17213" y="10999"/>
                    <a:pt x="17567" y="10814"/>
                  </a:cubicBezTo>
                  <a:cubicBezTo>
                    <a:pt x="18726" y="10188"/>
                    <a:pt x="19074" y="8659"/>
                    <a:pt x="18100" y="7778"/>
                  </a:cubicBezTo>
                  <a:lnTo>
                    <a:pt x="18100" y="7778"/>
                  </a:lnTo>
                  <a:cubicBezTo>
                    <a:pt x="18194" y="7793"/>
                    <a:pt x="18291" y="7800"/>
                    <a:pt x="18389" y="7800"/>
                  </a:cubicBezTo>
                  <a:cubicBezTo>
                    <a:pt x="19390" y="7800"/>
                    <a:pt x="20572" y="7067"/>
                    <a:pt x="20256" y="5970"/>
                  </a:cubicBezTo>
                  <a:cubicBezTo>
                    <a:pt x="20117" y="5460"/>
                    <a:pt x="19630" y="5206"/>
                    <a:pt x="19143" y="5113"/>
                  </a:cubicBezTo>
                  <a:cubicBezTo>
                    <a:pt x="19030" y="5075"/>
                    <a:pt x="18792" y="5037"/>
                    <a:pt x="18571" y="5037"/>
                  </a:cubicBezTo>
                  <a:cubicBezTo>
                    <a:pt x="18521" y="5037"/>
                    <a:pt x="18471" y="5039"/>
                    <a:pt x="18425" y="5043"/>
                  </a:cubicBezTo>
                  <a:cubicBezTo>
                    <a:pt x="19607" y="3514"/>
                    <a:pt x="18772" y="1289"/>
                    <a:pt x="17034" y="524"/>
                  </a:cubicBezTo>
                  <a:cubicBezTo>
                    <a:pt x="16503" y="287"/>
                    <a:pt x="15880" y="166"/>
                    <a:pt x="15249" y="166"/>
                  </a:cubicBezTo>
                  <a:cubicBezTo>
                    <a:pt x="13845" y="166"/>
                    <a:pt x="12403" y="767"/>
                    <a:pt x="11843" y="2031"/>
                  </a:cubicBezTo>
                  <a:cubicBezTo>
                    <a:pt x="11139" y="714"/>
                    <a:pt x="9776" y="1"/>
                    <a:pt x="8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40390" y="3019085"/>
              <a:ext cx="933920" cy="588108"/>
            </a:xfrm>
            <a:custGeom>
              <a:avLst/>
              <a:gdLst/>
              <a:ahLst/>
              <a:cxnLst/>
              <a:rect l="l" t="t" r="r" b="b"/>
              <a:pathLst>
                <a:path w="19677" h="12391" extrusionOk="0">
                  <a:moveTo>
                    <a:pt x="7879" y="1"/>
                  </a:moveTo>
                  <a:cubicBezTo>
                    <a:pt x="7502" y="1"/>
                    <a:pt x="7119" y="51"/>
                    <a:pt x="6745" y="151"/>
                  </a:cubicBezTo>
                  <a:cubicBezTo>
                    <a:pt x="5076" y="615"/>
                    <a:pt x="3083" y="2237"/>
                    <a:pt x="3686" y="4161"/>
                  </a:cubicBezTo>
                  <a:cubicBezTo>
                    <a:pt x="3709" y="4161"/>
                    <a:pt x="3732" y="4184"/>
                    <a:pt x="3732" y="4207"/>
                  </a:cubicBezTo>
                  <a:cubicBezTo>
                    <a:pt x="3794" y="4228"/>
                    <a:pt x="3746" y="4303"/>
                    <a:pt x="3701" y="4303"/>
                  </a:cubicBezTo>
                  <a:cubicBezTo>
                    <a:pt x="3696" y="4303"/>
                    <a:pt x="3691" y="4302"/>
                    <a:pt x="3686" y="4300"/>
                  </a:cubicBezTo>
                  <a:cubicBezTo>
                    <a:pt x="3664" y="4332"/>
                    <a:pt x="3628" y="4349"/>
                    <a:pt x="3590" y="4349"/>
                  </a:cubicBezTo>
                  <a:cubicBezTo>
                    <a:pt x="3547" y="4349"/>
                    <a:pt x="3502" y="4326"/>
                    <a:pt x="3477" y="4277"/>
                  </a:cubicBezTo>
                  <a:cubicBezTo>
                    <a:pt x="3477" y="4253"/>
                    <a:pt x="3477" y="4207"/>
                    <a:pt x="3454" y="4184"/>
                  </a:cubicBezTo>
                  <a:cubicBezTo>
                    <a:pt x="3041" y="3997"/>
                    <a:pt x="2541" y="3873"/>
                    <a:pt x="2056" y="3873"/>
                  </a:cubicBezTo>
                  <a:cubicBezTo>
                    <a:pt x="1397" y="3873"/>
                    <a:pt x="765" y="4103"/>
                    <a:pt x="418" y="4717"/>
                  </a:cubicBezTo>
                  <a:cubicBezTo>
                    <a:pt x="1" y="5505"/>
                    <a:pt x="742" y="6084"/>
                    <a:pt x="1391" y="6316"/>
                  </a:cubicBezTo>
                  <a:cubicBezTo>
                    <a:pt x="1947" y="6501"/>
                    <a:pt x="2527" y="6501"/>
                    <a:pt x="3129" y="6501"/>
                  </a:cubicBezTo>
                  <a:cubicBezTo>
                    <a:pt x="3153" y="6501"/>
                    <a:pt x="3153" y="6501"/>
                    <a:pt x="3176" y="6525"/>
                  </a:cubicBezTo>
                  <a:cubicBezTo>
                    <a:pt x="3153" y="6386"/>
                    <a:pt x="3153" y="6247"/>
                    <a:pt x="3176" y="6107"/>
                  </a:cubicBezTo>
                  <a:cubicBezTo>
                    <a:pt x="3176" y="6012"/>
                    <a:pt x="3250" y="5965"/>
                    <a:pt x="3319" y="5965"/>
                  </a:cubicBezTo>
                  <a:cubicBezTo>
                    <a:pt x="3383" y="5965"/>
                    <a:pt x="3442" y="6006"/>
                    <a:pt x="3431" y="6084"/>
                  </a:cubicBezTo>
                  <a:cubicBezTo>
                    <a:pt x="3408" y="6501"/>
                    <a:pt x="3477" y="6872"/>
                    <a:pt x="3639" y="7220"/>
                  </a:cubicBezTo>
                  <a:cubicBezTo>
                    <a:pt x="3671" y="7298"/>
                    <a:pt x="3617" y="7356"/>
                    <a:pt x="3558" y="7356"/>
                  </a:cubicBezTo>
                  <a:cubicBezTo>
                    <a:pt x="3529" y="7356"/>
                    <a:pt x="3500" y="7343"/>
                    <a:pt x="3477" y="7313"/>
                  </a:cubicBezTo>
                  <a:cubicBezTo>
                    <a:pt x="3361" y="7127"/>
                    <a:pt x="3268" y="6919"/>
                    <a:pt x="3222" y="6710"/>
                  </a:cubicBezTo>
                  <a:cubicBezTo>
                    <a:pt x="3199" y="6733"/>
                    <a:pt x="3176" y="6733"/>
                    <a:pt x="3153" y="6756"/>
                  </a:cubicBezTo>
                  <a:cubicBezTo>
                    <a:pt x="3037" y="6756"/>
                    <a:pt x="2921" y="6780"/>
                    <a:pt x="2782" y="6780"/>
                  </a:cubicBezTo>
                  <a:cubicBezTo>
                    <a:pt x="2527" y="7011"/>
                    <a:pt x="2272" y="7266"/>
                    <a:pt x="2110" y="7567"/>
                  </a:cubicBezTo>
                  <a:cubicBezTo>
                    <a:pt x="1785" y="8193"/>
                    <a:pt x="1808" y="8657"/>
                    <a:pt x="2272" y="9143"/>
                  </a:cubicBezTo>
                  <a:cubicBezTo>
                    <a:pt x="2561" y="9442"/>
                    <a:pt x="2865" y="9560"/>
                    <a:pt x="3174" y="9560"/>
                  </a:cubicBezTo>
                  <a:cubicBezTo>
                    <a:pt x="3632" y="9560"/>
                    <a:pt x="4100" y="9300"/>
                    <a:pt x="4543" y="8981"/>
                  </a:cubicBezTo>
                  <a:cubicBezTo>
                    <a:pt x="4563" y="8971"/>
                    <a:pt x="4585" y="8966"/>
                    <a:pt x="4606" y="8966"/>
                  </a:cubicBezTo>
                  <a:cubicBezTo>
                    <a:pt x="4681" y="8966"/>
                    <a:pt x="4752" y="9025"/>
                    <a:pt x="4752" y="9097"/>
                  </a:cubicBezTo>
                  <a:cubicBezTo>
                    <a:pt x="4659" y="11206"/>
                    <a:pt x="7000" y="12318"/>
                    <a:pt x="8807" y="12388"/>
                  </a:cubicBezTo>
                  <a:cubicBezTo>
                    <a:pt x="8863" y="12390"/>
                    <a:pt x="8919" y="12391"/>
                    <a:pt x="8975" y="12391"/>
                  </a:cubicBezTo>
                  <a:cubicBezTo>
                    <a:pt x="10883" y="12391"/>
                    <a:pt x="12666" y="11242"/>
                    <a:pt x="13072" y="9306"/>
                  </a:cubicBezTo>
                  <a:cubicBezTo>
                    <a:pt x="13091" y="9220"/>
                    <a:pt x="13156" y="9181"/>
                    <a:pt x="13224" y="9181"/>
                  </a:cubicBezTo>
                  <a:cubicBezTo>
                    <a:pt x="13322" y="9181"/>
                    <a:pt x="13423" y="9262"/>
                    <a:pt x="13396" y="9398"/>
                  </a:cubicBezTo>
                  <a:cubicBezTo>
                    <a:pt x="13885" y="10131"/>
                    <a:pt x="14906" y="10559"/>
                    <a:pt x="15819" y="10559"/>
                  </a:cubicBezTo>
                  <a:cubicBezTo>
                    <a:pt x="16032" y="10559"/>
                    <a:pt x="16239" y="10536"/>
                    <a:pt x="16432" y="10488"/>
                  </a:cubicBezTo>
                  <a:cubicBezTo>
                    <a:pt x="17730" y="10186"/>
                    <a:pt x="18610" y="8518"/>
                    <a:pt x="17313" y="7614"/>
                  </a:cubicBezTo>
                  <a:lnTo>
                    <a:pt x="17313" y="7614"/>
                  </a:lnTo>
                  <a:cubicBezTo>
                    <a:pt x="17150" y="7869"/>
                    <a:pt x="16942" y="8124"/>
                    <a:pt x="16664" y="8309"/>
                  </a:cubicBezTo>
                  <a:cubicBezTo>
                    <a:pt x="16653" y="8317"/>
                    <a:pt x="16641" y="8320"/>
                    <a:pt x="16631" y="8320"/>
                  </a:cubicBezTo>
                  <a:cubicBezTo>
                    <a:pt x="16575" y="8320"/>
                    <a:pt x="16536" y="8232"/>
                    <a:pt x="16594" y="8193"/>
                  </a:cubicBezTo>
                  <a:cubicBezTo>
                    <a:pt x="17035" y="7822"/>
                    <a:pt x="17313" y="7313"/>
                    <a:pt x="17336" y="6733"/>
                  </a:cubicBezTo>
                  <a:cubicBezTo>
                    <a:pt x="17347" y="6652"/>
                    <a:pt x="17417" y="6612"/>
                    <a:pt x="17481" y="6612"/>
                  </a:cubicBezTo>
                  <a:cubicBezTo>
                    <a:pt x="17544" y="6612"/>
                    <a:pt x="17602" y="6652"/>
                    <a:pt x="17591" y="6733"/>
                  </a:cubicBezTo>
                  <a:cubicBezTo>
                    <a:pt x="17568" y="6919"/>
                    <a:pt x="17521" y="7104"/>
                    <a:pt x="17452" y="7289"/>
                  </a:cubicBezTo>
                  <a:cubicBezTo>
                    <a:pt x="17585" y="7324"/>
                    <a:pt x="17728" y="7340"/>
                    <a:pt x="17874" y="7340"/>
                  </a:cubicBezTo>
                  <a:cubicBezTo>
                    <a:pt x="18617" y="7340"/>
                    <a:pt x="19448" y="6909"/>
                    <a:pt x="19584" y="6154"/>
                  </a:cubicBezTo>
                  <a:cubicBezTo>
                    <a:pt x="19677" y="5621"/>
                    <a:pt x="19329" y="5296"/>
                    <a:pt x="18865" y="5157"/>
                  </a:cubicBezTo>
                  <a:cubicBezTo>
                    <a:pt x="18799" y="5124"/>
                    <a:pt x="18313" y="5043"/>
                    <a:pt x="18045" y="5043"/>
                  </a:cubicBezTo>
                  <a:cubicBezTo>
                    <a:pt x="17940" y="5043"/>
                    <a:pt x="17869" y="5055"/>
                    <a:pt x="17869" y="5088"/>
                  </a:cubicBezTo>
                  <a:cubicBezTo>
                    <a:pt x="17880" y="5180"/>
                    <a:pt x="17817" y="5227"/>
                    <a:pt x="17747" y="5227"/>
                  </a:cubicBezTo>
                  <a:cubicBezTo>
                    <a:pt x="17678" y="5227"/>
                    <a:pt x="17602" y="5180"/>
                    <a:pt x="17591" y="5088"/>
                  </a:cubicBezTo>
                  <a:lnTo>
                    <a:pt x="17591" y="5065"/>
                  </a:lnTo>
                  <a:cubicBezTo>
                    <a:pt x="17521" y="5041"/>
                    <a:pt x="17452" y="4902"/>
                    <a:pt x="17544" y="4810"/>
                  </a:cubicBezTo>
                  <a:cubicBezTo>
                    <a:pt x="19004" y="3326"/>
                    <a:pt x="18008" y="1032"/>
                    <a:pt x="16223" y="406"/>
                  </a:cubicBezTo>
                  <a:cubicBezTo>
                    <a:pt x="15798" y="256"/>
                    <a:pt x="15320" y="179"/>
                    <a:pt x="14837" y="179"/>
                  </a:cubicBezTo>
                  <a:cubicBezTo>
                    <a:pt x="13451" y="179"/>
                    <a:pt x="12012" y="811"/>
                    <a:pt x="11565" y="2168"/>
                  </a:cubicBezTo>
                  <a:cubicBezTo>
                    <a:pt x="11543" y="2234"/>
                    <a:pt x="11495" y="2263"/>
                    <a:pt x="11442" y="2263"/>
                  </a:cubicBezTo>
                  <a:cubicBezTo>
                    <a:pt x="11385" y="2263"/>
                    <a:pt x="11323" y="2228"/>
                    <a:pt x="11287" y="2168"/>
                  </a:cubicBezTo>
                  <a:cubicBezTo>
                    <a:pt x="10699" y="734"/>
                    <a:pt x="9324" y="1"/>
                    <a:pt x="7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20851" y="3036172"/>
              <a:ext cx="137499" cy="223406"/>
            </a:xfrm>
            <a:custGeom>
              <a:avLst/>
              <a:gdLst/>
              <a:ahLst/>
              <a:cxnLst/>
              <a:rect l="l" t="t" r="r" b="b"/>
              <a:pathLst>
                <a:path w="2897" h="4707" extrusionOk="0">
                  <a:moveTo>
                    <a:pt x="0" y="0"/>
                  </a:moveTo>
                  <a:lnTo>
                    <a:pt x="0" y="0"/>
                  </a:lnTo>
                  <a:cubicBezTo>
                    <a:pt x="742" y="1182"/>
                    <a:pt x="834" y="3291"/>
                    <a:pt x="417" y="4705"/>
                  </a:cubicBezTo>
                  <a:cubicBezTo>
                    <a:pt x="440" y="4706"/>
                    <a:pt x="462" y="4707"/>
                    <a:pt x="485" y="4707"/>
                  </a:cubicBezTo>
                  <a:cubicBezTo>
                    <a:pt x="725" y="4707"/>
                    <a:pt x="995" y="4637"/>
                    <a:pt x="1233" y="4637"/>
                  </a:cubicBezTo>
                  <a:cubicBezTo>
                    <a:pt x="1350" y="4637"/>
                    <a:pt x="1459" y="4654"/>
                    <a:pt x="1553" y="4705"/>
                  </a:cubicBezTo>
                  <a:cubicBezTo>
                    <a:pt x="2897" y="3221"/>
                    <a:pt x="1924" y="672"/>
                    <a:pt x="162" y="46"/>
                  </a:cubicBezTo>
                  <a:cubicBezTo>
                    <a:pt x="116" y="23"/>
                    <a:pt x="70" y="23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9816" y="3380427"/>
              <a:ext cx="243150" cy="140252"/>
            </a:xfrm>
            <a:custGeom>
              <a:avLst/>
              <a:gdLst/>
              <a:ahLst/>
              <a:cxnLst/>
              <a:rect l="l" t="t" r="r" b="b"/>
              <a:pathLst>
                <a:path w="5123" h="2955" extrusionOk="0">
                  <a:moveTo>
                    <a:pt x="3825" y="1"/>
                  </a:moveTo>
                  <a:cubicBezTo>
                    <a:pt x="3709" y="186"/>
                    <a:pt x="3570" y="348"/>
                    <a:pt x="3407" y="511"/>
                  </a:cubicBezTo>
                  <a:cubicBezTo>
                    <a:pt x="3245" y="858"/>
                    <a:pt x="2990" y="1206"/>
                    <a:pt x="2620" y="1507"/>
                  </a:cubicBezTo>
                  <a:cubicBezTo>
                    <a:pt x="2097" y="1899"/>
                    <a:pt x="1538" y="2064"/>
                    <a:pt x="983" y="2064"/>
                  </a:cubicBezTo>
                  <a:cubicBezTo>
                    <a:pt x="651" y="2064"/>
                    <a:pt x="321" y="2005"/>
                    <a:pt x="1" y="1901"/>
                  </a:cubicBezTo>
                  <a:lnTo>
                    <a:pt x="1" y="1901"/>
                  </a:lnTo>
                  <a:cubicBezTo>
                    <a:pt x="531" y="2583"/>
                    <a:pt x="1509" y="2955"/>
                    <a:pt x="2380" y="2955"/>
                  </a:cubicBezTo>
                  <a:cubicBezTo>
                    <a:pt x="2575" y="2955"/>
                    <a:pt x="2766" y="2936"/>
                    <a:pt x="2944" y="2898"/>
                  </a:cubicBezTo>
                  <a:cubicBezTo>
                    <a:pt x="4242" y="2573"/>
                    <a:pt x="5122" y="905"/>
                    <a:pt x="382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9449" y="3455229"/>
              <a:ext cx="159521" cy="149649"/>
            </a:xfrm>
            <a:custGeom>
              <a:avLst/>
              <a:gdLst/>
              <a:ahLst/>
              <a:cxnLst/>
              <a:rect l="l" t="t" r="r" b="b"/>
              <a:pathLst>
                <a:path w="3361" h="3153" extrusionOk="0">
                  <a:moveTo>
                    <a:pt x="2990" y="1"/>
                  </a:moveTo>
                  <a:cubicBezTo>
                    <a:pt x="2410" y="1275"/>
                    <a:pt x="1205" y="2365"/>
                    <a:pt x="0" y="3153"/>
                  </a:cubicBezTo>
                  <a:cubicBezTo>
                    <a:pt x="1622" y="2898"/>
                    <a:pt x="2990" y="1832"/>
                    <a:pt x="3360" y="186"/>
                  </a:cubicBezTo>
                  <a:cubicBezTo>
                    <a:pt x="3245" y="117"/>
                    <a:pt x="3105" y="47"/>
                    <a:pt x="299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1920" y="3018563"/>
              <a:ext cx="523369" cy="603913"/>
            </a:xfrm>
            <a:custGeom>
              <a:avLst/>
              <a:gdLst/>
              <a:ahLst/>
              <a:cxnLst/>
              <a:rect l="l" t="t" r="r" b="b"/>
              <a:pathLst>
                <a:path w="11027" h="12724" extrusionOk="0">
                  <a:moveTo>
                    <a:pt x="6675" y="0"/>
                  </a:moveTo>
                  <a:lnTo>
                    <a:pt x="6675" y="0"/>
                  </a:lnTo>
                  <a:cubicBezTo>
                    <a:pt x="6768" y="116"/>
                    <a:pt x="6860" y="255"/>
                    <a:pt x="6930" y="371"/>
                  </a:cubicBezTo>
                  <a:cubicBezTo>
                    <a:pt x="7000" y="394"/>
                    <a:pt x="7046" y="417"/>
                    <a:pt x="7092" y="417"/>
                  </a:cubicBezTo>
                  <a:cubicBezTo>
                    <a:pt x="8854" y="1043"/>
                    <a:pt x="9850" y="3245"/>
                    <a:pt x="8506" y="4751"/>
                  </a:cubicBezTo>
                  <a:cubicBezTo>
                    <a:pt x="8668" y="4821"/>
                    <a:pt x="8830" y="4937"/>
                    <a:pt x="8969" y="5076"/>
                  </a:cubicBezTo>
                  <a:cubicBezTo>
                    <a:pt x="9224" y="5076"/>
                    <a:pt x="9688" y="5145"/>
                    <a:pt x="9757" y="5168"/>
                  </a:cubicBezTo>
                  <a:cubicBezTo>
                    <a:pt x="10198" y="5307"/>
                    <a:pt x="10569" y="5655"/>
                    <a:pt x="10476" y="6165"/>
                  </a:cubicBezTo>
                  <a:cubicBezTo>
                    <a:pt x="10316" y="6925"/>
                    <a:pt x="9517" y="7357"/>
                    <a:pt x="8780" y="7357"/>
                  </a:cubicBezTo>
                  <a:cubicBezTo>
                    <a:pt x="8663" y="7357"/>
                    <a:pt x="8548" y="7346"/>
                    <a:pt x="8436" y="7324"/>
                  </a:cubicBezTo>
                  <a:cubicBezTo>
                    <a:pt x="8321" y="7347"/>
                    <a:pt x="8181" y="7393"/>
                    <a:pt x="8066" y="7416"/>
                  </a:cubicBezTo>
                  <a:cubicBezTo>
                    <a:pt x="8042" y="7486"/>
                    <a:pt x="7996" y="7578"/>
                    <a:pt x="7950" y="7648"/>
                  </a:cubicBezTo>
                  <a:cubicBezTo>
                    <a:pt x="7927" y="7810"/>
                    <a:pt x="7857" y="7972"/>
                    <a:pt x="7787" y="8135"/>
                  </a:cubicBezTo>
                  <a:cubicBezTo>
                    <a:pt x="7950" y="7972"/>
                    <a:pt x="8089" y="7810"/>
                    <a:pt x="8205" y="7625"/>
                  </a:cubicBezTo>
                  <a:lnTo>
                    <a:pt x="8205" y="7625"/>
                  </a:lnTo>
                  <a:cubicBezTo>
                    <a:pt x="9502" y="8529"/>
                    <a:pt x="8622" y="10220"/>
                    <a:pt x="7324" y="10522"/>
                  </a:cubicBezTo>
                  <a:cubicBezTo>
                    <a:pt x="7138" y="10566"/>
                    <a:pt x="6939" y="10588"/>
                    <a:pt x="6734" y="10588"/>
                  </a:cubicBezTo>
                  <a:cubicBezTo>
                    <a:pt x="5870" y="10588"/>
                    <a:pt x="4906" y="10204"/>
                    <a:pt x="4381" y="9548"/>
                  </a:cubicBezTo>
                  <a:cubicBezTo>
                    <a:pt x="4242" y="9502"/>
                    <a:pt x="4103" y="9433"/>
                    <a:pt x="3940" y="9386"/>
                  </a:cubicBezTo>
                  <a:cubicBezTo>
                    <a:pt x="3570" y="11032"/>
                    <a:pt x="2202" y="12098"/>
                    <a:pt x="580" y="12353"/>
                  </a:cubicBezTo>
                  <a:cubicBezTo>
                    <a:pt x="395" y="12492"/>
                    <a:pt x="186" y="12607"/>
                    <a:pt x="1" y="12723"/>
                  </a:cubicBezTo>
                  <a:cubicBezTo>
                    <a:pt x="1924" y="12677"/>
                    <a:pt x="3709" y="11541"/>
                    <a:pt x="4242" y="9618"/>
                  </a:cubicBezTo>
                  <a:cubicBezTo>
                    <a:pt x="4699" y="10407"/>
                    <a:pt x="5769" y="10830"/>
                    <a:pt x="6756" y="10830"/>
                  </a:cubicBezTo>
                  <a:cubicBezTo>
                    <a:pt x="7219" y="10830"/>
                    <a:pt x="7664" y="10737"/>
                    <a:pt x="8019" y="10545"/>
                  </a:cubicBezTo>
                  <a:cubicBezTo>
                    <a:pt x="9178" y="9919"/>
                    <a:pt x="9526" y="8390"/>
                    <a:pt x="8552" y="7509"/>
                  </a:cubicBezTo>
                  <a:lnTo>
                    <a:pt x="8552" y="7509"/>
                  </a:lnTo>
                  <a:cubicBezTo>
                    <a:pt x="8646" y="7524"/>
                    <a:pt x="8743" y="7531"/>
                    <a:pt x="8841" y="7531"/>
                  </a:cubicBezTo>
                  <a:cubicBezTo>
                    <a:pt x="9842" y="7531"/>
                    <a:pt x="11026" y="6798"/>
                    <a:pt x="10731" y="5701"/>
                  </a:cubicBezTo>
                  <a:cubicBezTo>
                    <a:pt x="10569" y="5191"/>
                    <a:pt x="10082" y="4937"/>
                    <a:pt x="9595" y="4844"/>
                  </a:cubicBezTo>
                  <a:cubicBezTo>
                    <a:pt x="9476" y="4824"/>
                    <a:pt x="9219" y="4770"/>
                    <a:pt x="8987" y="4770"/>
                  </a:cubicBezTo>
                  <a:cubicBezTo>
                    <a:pt x="8949" y="4770"/>
                    <a:pt x="8912" y="4771"/>
                    <a:pt x="8877" y="4774"/>
                  </a:cubicBezTo>
                  <a:cubicBezTo>
                    <a:pt x="10059" y="3245"/>
                    <a:pt x="9224" y="1020"/>
                    <a:pt x="7486" y="255"/>
                  </a:cubicBezTo>
                  <a:cubicBezTo>
                    <a:pt x="7231" y="139"/>
                    <a:pt x="6953" y="70"/>
                    <a:pt x="6675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2333" y="3258350"/>
              <a:ext cx="101238" cy="109401"/>
            </a:xfrm>
            <a:custGeom>
              <a:avLst/>
              <a:gdLst/>
              <a:ahLst/>
              <a:cxnLst/>
              <a:rect l="l" t="t" r="r" b="b"/>
              <a:pathLst>
                <a:path w="2133" h="2305" extrusionOk="0">
                  <a:moveTo>
                    <a:pt x="533" y="0"/>
                  </a:moveTo>
                  <a:lnTo>
                    <a:pt x="533" y="0"/>
                  </a:lnTo>
                  <a:cubicBezTo>
                    <a:pt x="696" y="186"/>
                    <a:pt x="858" y="418"/>
                    <a:pt x="997" y="719"/>
                  </a:cubicBezTo>
                  <a:cubicBezTo>
                    <a:pt x="1252" y="1368"/>
                    <a:pt x="696" y="2017"/>
                    <a:pt x="139" y="2225"/>
                  </a:cubicBezTo>
                  <a:cubicBezTo>
                    <a:pt x="93" y="2248"/>
                    <a:pt x="47" y="2248"/>
                    <a:pt x="0" y="2272"/>
                  </a:cubicBezTo>
                  <a:cubicBezTo>
                    <a:pt x="112" y="2294"/>
                    <a:pt x="228" y="2305"/>
                    <a:pt x="346" y="2305"/>
                  </a:cubicBezTo>
                  <a:cubicBezTo>
                    <a:pt x="1087" y="2305"/>
                    <a:pt x="1900" y="1873"/>
                    <a:pt x="2040" y="1113"/>
                  </a:cubicBezTo>
                  <a:cubicBezTo>
                    <a:pt x="2133" y="603"/>
                    <a:pt x="1762" y="255"/>
                    <a:pt x="1321" y="116"/>
                  </a:cubicBezTo>
                  <a:cubicBezTo>
                    <a:pt x="1252" y="93"/>
                    <a:pt x="788" y="24"/>
                    <a:pt x="5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2039250" y="1586725"/>
            <a:ext cx="5065500" cy="24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2214450" y="4227922"/>
            <a:ext cx="4715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"/>
          <p:cNvSpPr txBox="1">
            <a:spLocks noGrp="1"/>
          </p:cNvSpPr>
          <p:nvPr>
            <p:ph type="title" hasCustomPrompt="1"/>
          </p:nvPr>
        </p:nvSpPr>
        <p:spPr>
          <a:xfrm>
            <a:off x="1375700" y="1160275"/>
            <a:ext cx="63927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11" name="Google Shape;311;p11"/>
          <p:cNvSpPr/>
          <p:nvPr/>
        </p:nvSpPr>
        <p:spPr>
          <a:xfrm>
            <a:off x="-29600" y="4075525"/>
            <a:ext cx="9173700" cy="10902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11"/>
          <p:cNvCxnSpPr/>
          <p:nvPr/>
        </p:nvCxnSpPr>
        <p:spPr>
          <a:xfrm>
            <a:off x="-29600" y="4070400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3" name="Google Shape;313;p11"/>
          <p:cNvGrpSpPr/>
          <p:nvPr/>
        </p:nvGrpSpPr>
        <p:grpSpPr>
          <a:xfrm>
            <a:off x="4841578" y="3021400"/>
            <a:ext cx="1249057" cy="656365"/>
            <a:chOff x="4841578" y="3021400"/>
            <a:chExt cx="1249057" cy="656365"/>
          </a:xfrm>
        </p:grpSpPr>
        <p:sp>
          <p:nvSpPr>
            <p:cNvPr id="314" name="Google Shape;314;p11"/>
            <p:cNvSpPr/>
            <p:nvPr/>
          </p:nvSpPr>
          <p:spPr>
            <a:xfrm>
              <a:off x="4841578" y="3036007"/>
              <a:ext cx="1245324" cy="626720"/>
            </a:xfrm>
            <a:custGeom>
              <a:avLst/>
              <a:gdLst/>
              <a:ahLst/>
              <a:cxnLst/>
              <a:rect l="l" t="t" r="r" b="b"/>
              <a:pathLst>
                <a:path w="23020" h="11585" extrusionOk="0">
                  <a:moveTo>
                    <a:pt x="9809" y="1"/>
                  </a:moveTo>
                  <a:cubicBezTo>
                    <a:pt x="9533" y="1"/>
                    <a:pt x="9240" y="34"/>
                    <a:pt x="8929" y="105"/>
                  </a:cubicBezTo>
                  <a:cubicBezTo>
                    <a:pt x="6611" y="615"/>
                    <a:pt x="5870" y="3141"/>
                    <a:pt x="6681" y="5134"/>
                  </a:cubicBezTo>
                  <a:cubicBezTo>
                    <a:pt x="6866" y="5042"/>
                    <a:pt x="7075" y="4995"/>
                    <a:pt x="7283" y="4972"/>
                  </a:cubicBezTo>
                  <a:cubicBezTo>
                    <a:pt x="7446" y="4972"/>
                    <a:pt x="7446" y="5204"/>
                    <a:pt x="7283" y="5227"/>
                  </a:cubicBezTo>
                  <a:cubicBezTo>
                    <a:pt x="7005" y="5227"/>
                    <a:pt x="6750" y="5320"/>
                    <a:pt x="6519" y="5436"/>
                  </a:cubicBezTo>
                  <a:cubicBezTo>
                    <a:pt x="6519" y="5436"/>
                    <a:pt x="6519" y="5459"/>
                    <a:pt x="6519" y="5459"/>
                  </a:cubicBezTo>
                  <a:cubicBezTo>
                    <a:pt x="6519" y="5486"/>
                    <a:pt x="6503" y="5497"/>
                    <a:pt x="6485" y="5497"/>
                  </a:cubicBezTo>
                  <a:cubicBezTo>
                    <a:pt x="6472" y="5497"/>
                    <a:pt x="6459" y="5491"/>
                    <a:pt x="6449" y="5482"/>
                  </a:cubicBezTo>
                  <a:cubicBezTo>
                    <a:pt x="6333" y="5551"/>
                    <a:pt x="6241" y="5644"/>
                    <a:pt x="6125" y="5737"/>
                  </a:cubicBezTo>
                  <a:cubicBezTo>
                    <a:pt x="6114" y="5747"/>
                    <a:pt x="6100" y="5752"/>
                    <a:pt x="6085" y="5752"/>
                  </a:cubicBezTo>
                  <a:cubicBezTo>
                    <a:pt x="6034" y="5752"/>
                    <a:pt x="5973" y="5698"/>
                    <a:pt x="6009" y="5644"/>
                  </a:cubicBezTo>
                  <a:cubicBezTo>
                    <a:pt x="6125" y="5505"/>
                    <a:pt x="6264" y="5389"/>
                    <a:pt x="6403" y="5296"/>
                  </a:cubicBezTo>
                  <a:cubicBezTo>
                    <a:pt x="6222" y="4482"/>
                    <a:pt x="4716" y="4021"/>
                    <a:pt x="3997" y="4021"/>
                  </a:cubicBezTo>
                  <a:cubicBezTo>
                    <a:pt x="3980" y="4021"/>
                    <a:pt x="3963" y="4021"/>
                    <a:pt x="3946" y="4022"/>
                  </a:cubicBezTo>
                  <a:cubicBezTo>
                    <a:pt x="3320" y="4068"/>
                    <a:pt x="2741" y="4416"/>
                    <a:pt x="2486" y="5018"/>
                  </a:cubicBezTo>
                  <a:cubicBezTo>
                    <a:pt x="2185" y="5690"/>
                    <a:pt x="2857" y="6386"/>
                    <a:pt x="3320" y="6757"/>
                  </a:cubicBezTo>
                  <a:cubicBezTo>
                    <a:pt x="3413" y="6826"/>
                    <a:pt x="3344" y="7011"/>
                    <a:pt x="3205" y="7011"/>
                  </a:cubicBezTo>
                  <a:cubicBezTo>
                    <a:pt x="3152" y="7007"/>
                    <a:pt x="3099" y="7004"/>
                    <a:pt x="3044" y="7004"/>
                  </a:cubicBezTo>
                  <a:cubicBezTo>
                    <a:pt x="1791" y="7004"/>
                    <a:pt x="1" y="8250"/>
                    <a:pt x="1466" y="9538"/>
                  </a:cubicBezTo>
                  <a:cubicBezTo>
                    <a:pt x="1863" y="9879"/>
                    <a:pt x="2392" y="10017"/>
                    <a:pt x="2933" y="10017"/>
                  </a:cubicBezTo>
                  <a:cubicBezTo>
                    <a:pt x="3531" y="10017"/>
                    <a:pt x="4144" y="9850"/>
                    <a:pt x="4618" y="9607"/>
                  </a:cubicBezTo>
                  <a:cubicBezTo>
                    <a:pt x="4639" y="9600"/>
                    <a:pt x="4657" y="9597"/>
                    <a:pt x="4673" y="9597"/>
                  </a:cubicBezTo>
                  <a:cubicBezTo>
                    <a:pt x="4713" y="9597"/>
                    <a:pt x="4741" y="9614"/>
                    <a:pt x="4757" y="9630"/>
                  </a:cubicBezTo>
                  <a:cubicBezTo>
                    <a:pt x="4780" y="9630"/>
                    <a:pt x="4827" y="9630"/>
                    <a:pt x="4850" y="9677"/>
                  </a:cubicBezTo>
                  <a:cubicBezTo>
                    <a:pt x="5883" y="11140"/>
                    <a:pt x="7857" y="11584"/>
                    <a:pt x="9581" y="11584"/>
                  </a:cubicBezTo>
                  <a:cubicBezTo>
                    <a:pt x="9713" y="11584"/>
                    <a:pt x="9843" y="11582"/>
                    <a:pt x="9972" y="11577"/>
                  </a:cubicBezTo>
                  <a:cubicBezTo>
                    <a:pt x="11779" y="11484"/>
                    <a:pt x="13494" y="10673"/>
                    <a:pt x="14375" y="9028"/>
                  </a:cubicBezTo>
                  <a:cubicBezTo>
                    <a:pt x="14213" y="8981"/>
                    <a:pt x="14074" y="8935"/>
                    <a:pt x="13935" y="8889"/>
                  </a:cubicBezTo>
                  <a:cubicBezTo>
                    <a:pt x="13865" y="8842"/>
                    <a:pt x="13888" y="8750"/>
                    <a:pt x="13958" y="8750"/>
                  </a:cubicBezTo>
                  <a:cubicBezTo>
                    <a:pt x="14259" y="8773"/>
                    <a:pt x="14537" y="8842"/>
                    <a:pt x="14815" y="8842"/>
                  </a:cubicBezTo>
                  <a:cubicBezTo>
                    <a:pt x="14868" y="8847"/>
                    <a:pt x="14922" y="8849"/>
                    <a:pt x="14977" y="8849"/>
                  </a:cubicBezTo>
                  <a:cubicBezTo>
                    <a:pt x="15208" y="8849"/>
                    <a:pt x="15448" y="8815"/>
                    <a:pt x="15673" y="8796"/>
                  </a:cubicBezTo>
                  <a:cubicBezTo>
                    <a:pt x="15679" y="8795"/>
                    <a:pt x="15686" y="8794"/>
                    <a:pt x="15692" y="8794"/>
                  </a:cubicBezTo>
                  <a:cubicBezTo>
                    <a:pt x="15814" y="8794"/>
                    <a:pt x="15828" y="9006"/>
                    <a:pt x="15696" y="9028"/>
                  </a:cubicBezTo>
                  <a:cubicBezTo>
                    <a:pt x="15534" y="9074"/>
                    <a:pt x="15348" y="9097"/>
                    <a:pt x="15163" y="9097"/>
                  </a:cubicBezTo>
                  <a:cubicBezTo>
                    <a:pt x="16041" y="9975"/>
                    <a:pt x="17527" y="10442"/>
                    <a:pt x="18944" y="10442"/>
                  </a:cubicBezTo>
                  <a:cubicBezTo>
                    <a:pt x="19808" y="10442"/>
                    <a:pt x="20646" y="10268"/>
                    <a:pt x="21304" y="9908"/>
                  </a:cubicBezTo>
                  <a:cubicBezTo>
                    <a:pt x="22625" y="9167"/>
                    <a:pt x="23019" y="7405"/>
                    <a:pt x="21722" y="6455"/>
                  </a:cubicBezTo>
                  <a:cubicBezTo>
                    <a:pt x="21222" y="6086"/>
                    <a:pt x="20660" y="5919"/>
                    <a:pt x="20095" y="5919"/>
                  </a:cubicBezTo>
                  <a:cubicBezTo>
                    <a:pt x="19559" y="5919"/>
                    <a:pt x="19019" y="6069"/>
                    <a:pt x="18523" y="6339"/>
                  </a:cubicBezTo>
                  <a:cubicBezTo>
                    <a:pt x="18639" y="6432"/>
                    <a:pt x="18755" y="6525"/>
                    <a:pt x="18825" y="6641"/>
                  </a:cubicBezTo>
                  <a:cubicBezTo>
                    <a:pt x="18907" y="6740"/>
                    <a:pt x="18813" y="6827"/>
                    <a:pt x="18719" y="6827"/>
                  </a:cubicBezTo>
                  <a:cubicBezTo>
                    <a:pt x="18681" y="6827"/>
                    <a:pt x="18643" y="6813"/>
                    <a:pt x="18616" y="6780"/>
                  </a:cubicBezTo>
                  <a:cubicBezTo>
                    <a:pt x="18315" y="6363"/>
                    <a:pt x="17898" y="6131"/>
                    <a:pt x="17365" y="6038"/>
                  </a:cubicBezTo>
                  <a:cubicBezTo>
                    <a:pt x="17295" y="6015"/>
                    <a:pt x="17318" y="5922"/>
                    <a:pt x="17388" y="5922"/>
                  </a:cubicBezTo>
                  <a:cubicBezTo>
                    <a:pt x="17424" y="5919"/>
                    <a:pt x="17459" y="5918"/>
                    <a:pt x="17494" y="5918"/>
                  </a:cubicBezTo>
                  <a:cubicBezTo>
                    <a:pt x="17732" y="5918"/>
                    <a:pt x="17954" y="5984"/>
                    <a:pt x="18176" y="6084"/>
                  </a:cubicBezTo>
                  <a:cubicBezTo>
                    <a:pt x="18176" y="6084"/>
                    <a:pt x="18176" y="6061"/>
                    <a:pt x="18199" y="6038"/>
                  </a:cubicBezTo>
                  <a:cubicBezTo>
                    <a:pt x="18570" y="5436"/>
                    <a:pt x="18964" y="4810"/>
                    <a:pt x="18755" y="4068"/>
                  </a:cubicBezTo>
                  <a:cubicBezTo>
                    <a:pt x="18547" y="3280"/>
                    <a:pt x="17828" y="2909"/>
                    <a:pt x="17063" y="2770"/>
                  </a:cubicBezTo>
                  <a:cubicBezTo>
                    <a:pt x="16891" y="2741"/>
                    <a:pt x="16721" y="2726"/>
                    <a:pt x="16554" y="2726"/>
                  </a:cubicBezTo>
                  <a:cubicBezTo>
                    <a:pt x="15553" y="2726"/>
                    <a:pt x="14653" y="3237"/>
                    <a:pt x="13958" y="3952"/>
                  </a:cubicBezTo>
                  <a:cubicBezTo>
                    <a:pt x="13972" y="4067"/>
                    <a:pt x="13871" y="4146"/>
                    <a:pt x="13781" y="4146"/>
                  </a:cubicBezTo>
                  <a:cubicBezTo>
                    <a:pt x="13726" y="4146"/>
                    <a:pt x="13674" y="4116"/>
                    <a:pt x="13657" y="4045"/>
                  </a:cubicBezTo>
                  <a:cubicBezTo>
                    <a:pt x="13102" y="2032"/>
                    <a:pt x="11965" y="1"/>
                    <a:pt x="9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4841578" y="3021400"/>
              <a:ext cx="1249057" cy="656365"/>
            </a:xfrm>
            <a:custGeom>
              <a:avLst/>
              <a:gdLst/>
              <a:ahLst/>
              <a:cxnLst/>
              <a:rect l="l" t="t" r="r" b="b"/>
              <a:pathLst>
                <a:path w="23089" h="12133" extrusionOk="0">
                  <a:moveTo>
                    <a:pt x="9773" y="254"/>
                  </a:moveTo>
                  <a:cubicBezTo>
                    <a:pt x="11958" y="254"/>
                    <a:pt x="13100" y="2273"/>
                    <a:pt x="13657" y="4292"/>
                  </a:cubicBezTo>
                  <a:cubicBezTo>
                    <a:pt x="13676" y="4368"/>
                    <a:pt x="13733" y="4401"/>
                    <a:pt x="13792" y="4401"/>
                  </a:cubicBezTo>
                  <a:cubicBezTo>
                    <a:pt x="13876" y="4401"/>
                    <a:pt x="13962" y="4332"/>
                    <a:pt x="13935" y="4222"/>
                  </a:cubicBezTo>
                  <a:cubicBezTo>
                    <a:pt x="14653" y="3504"/>
                    <a:pt x="15543" y="2974"/>
                    <a:pt x="16561" y="2974"/>
                  </a:cubicBezTo>
                  <a:cubicBezTo>
                    <a:pt x="16725" y="2974"/>
                    <a:pt x="16893" y="2988"/>
                    <a:pt x="17063" y="3017"/>
                  </a:cubicBezTo>
                  <a:cubicBezTo>
                    <a:pt x="17805" y="3179"/>
                    <a:pt x="18547" y="3527"/>
                    <a:pt x="18755" y="4315"/>
                  </a:cubicBezTo>
                  <a:cubicBezTo>
                    <a:pt x="18964" y="5057"/>
                    <a:pt x="18547" y="5682"/>
                    <a:pt x="18176" y="6308"/>
                  </a:cubicBezTo>
                  <a:cubicBezTo>
                    <a:pt x="18176" y="6308"/>
                    <a:pt x="18153" y="6331"/>
                    <a:pt x="18153" y="6354"/>
                  </a:cubicBezTo>
                  <a:cubicBezTo>
                    <a:pt x="17921" y="6239"/>
                    <a:pt x="17643" y="6169"/>
                    <a:pt x="17365" y="6169"/>
                  </a:cubicBezTo>
                  <a:cubicBezTo>
                    <a:pt x="17295" y="6169"/>
                    <a:pt x="17295" y="6285"/>
                    <a:pt x="17365" y="6285"/>
                  </a:cubicBezTo>
                  <a:cubicBezTo>
                    <a:pt x="17874" y="6378"/>
                    <a:pt x="18292" y="6609"/>
                    <a:pt x="18616" y="7027"/>
                  </a:cubicBezTo>
                  <a:cubicBezTo>
                    <a:pt x="18644" y="7068"/>
                    <a:pt x="18682" y="7085"/>
                    <a:pt x="18719" y="7085"/>
                  </a:cubicBezTo>
                  <a:cubicBezTo>
                    <a:pt x="18806" y="7085"/>
                    <a:pt x="18890" y="6992"/>
                    <a:pt x="18825" y="6911"/>
                  </a:cubicBezTo>
                  <a:cubicBezTo>
                    <a:pt x="18732" y="6772"/>
                    <a:pt x="18616" y="6679"/>
                    <a:pt x="18500" y="6586"/>
                  </a:cubicBezTo>
                  <a:cubicBezTo>
                    <a:pt x="19007" y="6327"/>
                    <a:pt x="19552" y="6183"/>
                    <a:pt x="20087" y="6183"/>
                  </a:cubicBezTo>
                  <a:cubicBezTo>
                    <a:pt x="20654" y="6183"/>
                    <a:pt x="21210" y="6345"/>
                    <a:pt x="21698" y="6702"/>
                  </a:cubicBezTo>
                  <a:cubicBezTo>
                    <a:pt x="22996" y="7675"/>
                    <a:pt x="22625" y="9437"/>
                    <a:pt x="21304" y="10155"/>
                  </a:cubicBezTo>
                  <a:cubicBezTo>
                    <a:pt x="20643" y="10516"/>
                    <a:pt x="19801" y="10690"/>
                    <a:pt x="18933" y="10690"/>
                  </a:cubicBezTo>
                  <a:cubicBezTo>
                    <a:pt x="17517" y="10690"/>
                    <a:pt x="16030" y="10229"/>
                    <a:pt x="15140" y="9367"/>
                  </a:cubicBezTo>
                  <a:cubicBezTo>
                    <a:pt x="15348" y="9344"/>
                    <a:pt x="15534" y="9344"/>
                    <a:pt x="15696" y="9298"/>
                  </a:cubicBezTo>
                  <a:cubicBezTo>
                    <a:pt x="15835" y="9275"/>
                    <a:pt x="15812" y="9043"/>
                    <a:pt x="15673" y="9043"/>
                  </a:cubicBezTo>
                  <a:cubicBezTo>
                    <a:pt x="15372" y="9089"/>
                    <a:pt x="15093" y="9112"/>
                    <a:pt x="14815" y="9112"/>
                  </a:cubicBezTo>
                  <a:cubicBezTo>
                    <a:pt x="14514" y="9112"/>
                    <a:pt x="14236" y="9043"/>
                    <a:pt x="13958" y="9020"/>
                  </a:cubicBezTo>
                  <a:cubicBezTo>
                    <a:pt x="13952" y="9017"/>
                    <a:pt x="13946" y="9017"/>
                    <a:pt x="13940" y="9017"/>
                  </a:cubicBezTo>
                  <a:cubicBezTo>
                    <a:pt x="13885" y="9017"/>
                    <a:pt x="13871" y="9114"/>
                    <a:pt x="13935" y="9135"/>
                  </a:cubicBezTo>
                  <a:cubicBezTo>
                    <a:pt x="14051" y="9205"/>
                    <a:pt x="14213" y="9251"/>
                    <a:pt x="14375" y="9298"/>
                  </a:cubicBezTo>
                  <a:cubicBezTo>
                    <a:pt x="13494" y="10943"/>
                    <a:pt x="11779" y="11754"/>
                    <a:pt x="9972" y="11824"/>
                  </a:cubicBezTo>
                  <a:cubicBezTo>
                    <a:pt x="9808" y="11832"/>
                    <a:pt x="9641" y="11836"/>
                    <a:pt x="9472" y="11836"/>
                  </a:cubicBezTo>
                  <a:cubicBezTo>
                    <a:pt x="7756" y="11836"/>
                    <a:pt x="5842" y="11381"/>
                    <a:pt x="4850" y="9947"/>
                  </a:cubicBezTo>
                  <a:cubicBezTo>
                    <a:pt x="4827" y="9900"/>
                    <a:pt x="4780" y="9900"/>
                    <a:pt x="4757" y="9900"/>
                  </a:cubicBezTo>
                  <a:cubicBezTo>
                    <a:pt x="4730" y="9873"/>
                    <a:pt x="4703" y="9862"/>
                    <a:pt x="4676" y="9862"/>
                  </a:cubicBezTo>
                  <a:cubicBezTo>
                    <a:pt x="4657" y="9862"/>
                    <a:pt x="4637" y="9867"/>
                    <a:pt x="4618" y="9877"/>
                  </a:cubicBezTo>
                  <a:cubicBezTo>
                    <a:pt x="4149" y="10118"/>
                    <a:pt x="3543" y="10283"/>
                    <a:pt x="2951" y="10283"/>
                  </a:cubicBezTo>
                  <a:cubicBezTo>
                    <a:pt x="2403" y="10283"/>
                    <a:pt x="1868" y="10141"/>
                    <a:pt x="1466" y="9784"/>
                  </a:cubicBezTo>
                  <a:cubicBezTo>
                    <a:pt x="1" y="8519"/>
                    <a:pt x="1791" y="7274"/>
                    <a:pt x="3044" y="7274"/>
                  </a:cubicBezTo>
                  <a:cubicBezTo>
                    <a:pt x="3098" y="7274"/>
                    <a:pt x="3152" y="7277"/>
                    <a:pt x="3205" y="7281"/>
                  </a:cubicBezTo>
                  <a:cubicBezTo>
                    <a:pt x="3344" y="7281"/>
                    <a:pt x="3413" y="7096"/>
                    <a:pt x="3320" y="7027"/>
                  </a:cubicBezTo>
                  <a:cubicBezTo>
                    <a:pt x="2857" y="6656"/>
                    <a:pt x="2185" y="5960"/>
                    <a:pt x="2486" y="5288"/>
                  </a:cubicBezTo>
                  <a:cubicBezTo>
                    <a:pt x="2741" y="4686"/>
                    <a:pt x="3297" y="4315"/>
                    <a:pt x="3946" y="4292"/>
                  </a:cubicBezTo>
                  <a:cubicBezTo>
                    <a:pt x="3963" y="4291"/>
                    <a:pt x="3980" y="4291"/>
                    <a:pt x="3997" y="4291"/>
                  </a:cubicBezTo>
                  <a:cubicBezTo>
                    <a:pt x="4715" y="4291"/>
                    <a:pt x="6199" y="4752"/>
                    <a:pt x="6403" y="5543"/>
                  </a:cubicBezTo>
                  <a:cubicBezTo>
                    <a:pt x="6241" y="5659"/>
                    <a:pt x="6125" y="5775"/>
                    <a:pt x="6009" y="5914"/>
                  </a:cubicBezTo>
                  <a:cubicBezTo>
                    <a:pt x="5976" y="5963"/>
                    <a:pt x="6013" y="6012"/>
                    <a:pt x="6062" y="6012"/>
                  </a:cubicBezTo>
                  <a:cubicBezTo>
                    <a:pt x="6082" y="6012"/>
                    <a:pt x="6104" y="6004"/>
                    <a:pt x="6125" y="5984"/>
                  </a:cubicBezTo>
                  <a:cubicBezTo>
                    <a:pt x="6217" y="5891"/>
                    <a:pt x="6333" y="5798"/>
                    <a:pt x="6449" y="5729"/>
                  </a:cubicBezTo>
                  <a:cubicBezTo>
                    <a:pt x="6459" y="5738"/>
                    <a:pt x="6468" y="5744"/>
                    <a:pt x="6478" y="5744"/>
                  </a:cubicBezTo>
                  <a:cubicBezTo>
                    <a:pt x="6491" y="5744"/>
                    <a:pt x="6505" y="5733"/>
                    <a:pt x="6519" y="5706"/>
                  </a:cubicBezTo>
                  <a:cubicBezTo>
                    <a:pt x="6519" y="5706"/>
                    <a:pt x="6519" y="5706"/>
                    <a:pt x="6519" y="5682"/>
                  </a:cubicBezTo>
                  <a:cubicBezTo>
                    <a:pt x="6750" y="5566"/>
                    <a:pt x="6982" y="5474"/>
                    <a:pt x="7283" y="5474"/>
                  </a:cubicBezTo>
                  <a:cubicBezTo>
                    <a:pt x="7416" y="5474"/>
                    <a:pt x="7422" y="5241"/>
                    <a:pt x="7301" y="5241"/>
                  </a:cubicBezTo>
                  <a:cubicBezTo>
                    <a:pt x="7295" y="5241"/>
                    <a:pt x="7289" y="5241"/>
                    <a:pt x="7283" y="5242"/>
                  </a:cubicBezTo>
                  <a:cubicBezTo>
                    <a:pt x="7075" y="5242"/>
                    <a:pt x="6866" y="5312"/>
                    <a:pt x="6681" y="5381"/>
                  </a:cubicBezTo>
                  <a:cubicBezTo>
                    <a:pt x="5870" y="3388"/>
                    <a:pt x="6611" y="862"/>
                    <a:pt x="8906" y="352"/>
                  </a:cubicBezTo>
                  <a:cubicBezTo>
                    <a:pt x="9212" y="285"/>
                    <a:pt x="9501" y="254"/>
                    <a:pt x="9773" y="254"/>
                  </a:cubicBezTo>
                  <a:close/>
                  <a:moveTo>
                    <a:pt x="9764" y="1"/>
                  </a:moveTo>
                  <a:cubicBezTo>
                    <a:pt x="9412" y="1"/>
                    <a:pt x="9060" y="48"/>
                    <a:pt x="8720" y="143"/>
                  </a:cubicBezTo>
                  <a:cubicBezTo>
                    <a:pt x="6658" y="700"/>
                    <a:pt x="5522" y="3133"/>
                    <a:pt x="6356" y="5080"/>
                  </a:cubicBezTo>
                  <a:cubicBezTo>
                    <a:pt x="5924" y="4404"/>
                    <a:pt x="4732" y="4047"/>
                    <a:pt x="3900" y="4047"/>
                  </a:cubicBezTo>
                  <a:cubicBezTo>
                    <a:pt x="3706" y="4047"/>
                    <a:pt x="3531" y="4067"/>
                    <a:pt x="3390" y="4106"/>
                  </a:cubicBezTo>
                  <a:cubicBezTo>
                    <a:pt x="1860" y="4547"/>
                    <a:pt x="1953" y="6030"/>
                    <a:pt x="2834" y="6980"/>
                  </a:cubicBezTo>
                  <a:cubicBezTo>
                    <a:pt x="1652" y="7073"/>
                    <a:pt x="215" y="8000"/>
                    <a:pt x="748" y="9321"/>
                  </a:cubicBezTo>
                  <a:cubicBezTo>
                    <a:pt x="1096" y="10164"/>
                    <a:pt x="1992" y="10474"/>
                    <a:pt x="2901" y="10474"/>
                  </a:cubicBezTo>
                  <a:cubicBezTo>
                    <a:pt x="3567" y="10474"/>
                    <a:pt x="4241" y="10307"/>
                    <a:pt x="4711" y="10062"/>
                  </a:cubicBezTo>
                  <a:cubicBezTo>
                    <a:pt x="5616" y="11678"/>
                    <a:pt x="7803" y="12133"/>
                    <a:pt x="9577" y="12133"/>
                  </a:cubicBezTo>
                  <a:cubicBezTo>
                    <a:pt x="9711" y="12133"/>
                    <a:pt x="9843" y="12130"/>
                    <a:pt x="9972" y="12125"/>
                  </a:cubicBezTo>
                  <a:cubicBezTo>
                    <a:pt x="11918" y="12032"/>
                    <a:pt x="13772" y="11152"/>
                    <a:pt x="14653" y="9367"/>
                  </a:cubicBezTo>
                  <a:cubicBezTo>
                    <a:pt x="14676" y="9367"/>
                    <a:pt x="14676" y="9344"/>
                    <a:pt x="14676" y="9344"/>
                  </a:cubicBezTo>
                  <a:lnTo>
                    <a:pt x="14769" y="9344"/>
                  </a:lnTo>
                  <a:cubicBezTo>
                    <a:pt x="14769" y="9390"/>
                    <a:pt x="14792" y="9414"/>
                    <a:pt x="14815" y="9460"/>
                  </a:cubicBezTo>
                  <a:cubicBezTo>
                    <a:pt x="15766" y="10572"/>
                    <a:pt x="17226" y="10850"/>
                    <a:pt x="18616" y="10943"/>
                  </a:cubicBezTo>
                  <a:cubicBezTo>
                    <a:pt x="18754" y="10950"/>
                    <a:pt x="18894" y="10953"/>
                    <a:pt x="19035" y="10953"/>
                  </a:cubicBezTo>
                  <a:cubicBezTo>
                    <a:pt x="20358" y="10953"/>
                    <a:pt x="21753" y="10628"/>
                    <a:pt x="22486" y="9414"/>
                  </a:cubicBezTo>
                  <a:cubicBezTo>
                    <a:pt x="23089" y="8394"/>
                    <a:pt x="22811" y="7212"/>
                    <a:pt x="21861" y="6517"/>
                  </a:cubicBezTo>
                  <a:cubicBezTo>
                    <a:pt x="21355" y="6149"/>
                    <a:pt x="20758" y="5975"/>
                    <a:pt x="20158" y="5975"/>
                  </a:cubicBezTo>
                  <a:cubicBezTo>
                    <a:pt x="19547" y="5975"/>
                    <a:pt x="18933" y="6155"/>
                    <a:pt x="18407" y="6493"/>
                  </a:cubicBezTo>
                  <a:cubicBezTo>
                    <a:pt x="18407" y="6493"/>
                    <a:pt x="18431" y="6470"/>
                    <a:pt x="18431" y="6447"/>
                  </a:cubicBezTo>
                  <a:cubicBezTo>
                    <a:pt x="19265" y="5173"/>
                    <a:pt x="19520" y="3712"/>
                    <a:pt x="17874" y="2994"/>
                  </a:cubicBezTo>
                  <a:cubicBezTo>
                    <a:pt x="17457" y="2806"/>
                    <a:pt x="17028" y="2719"/>
                    <a:pt x="16606" y="2719"/>
                  </a:cubicBezTo>
                  <a:cubicBezTo>
                    <a:pt x="15573" y="2719"/>
                    <a:pt x="14579" y="3238"/>
                    <a:pt x="13888" y="4060"/>
                  </a:cubicBezTo>
                  <a:cubicBezTo>
                    <a:pt x="13564" y="2855"/>
                    <a:pt x="13124" y="1604"/>
                    <a:pt x="12127" y="816"/>
                  </a:cubicBezTo>
                  <a:cubicBezTo>
                    <a:pt x="11456" y="275"/>
                    <a:pt x="10611" y="1"/>
                    <a:pt x="9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5719526" y="3182614"/>
              <a:ext cx="147957" cy="182579"/>
            </a:xfrm>
            <a:custGeom>
              <a:avLst/>
              <a:gdLst/>
              <a:ahLst/>
              <a:cxnLst/>
              <a:rect l="l" t="t" r="r" b="b"/>
              <a:pathLst>
                <a:path w="2735" h="3375" extrusionOk="0">
                  <a:moveTo>
                    <a:pt x="289" y="0"/>
                  </a:moveTo>
                  <a:cubicBezTo>
                    <a:pt x="190" y="0"/>
                    <a:pt x="93" y="6"/>
                    <a:pt x="0" y="14"/>
                  </a:cubicBezTo>
                  <a:cubicBezTo>
                    <a:pt x="185" y="84"/>
                    <a:pt x="371" y="153"/>
                    <a:pt x="556" y="246"/>
                  </a:cubicBezTo>
                  <a:cubicBezTo>
                    <a:pt x="1785" y="918"/>
                    <a:pt x="1738" y="1984"/>
                    <a:pt x="1251" y="3004"/>
                  </a:cubicBezTo>
                  <a:cubicBezTo>
                    <a:pt x="1414" y="3073"/>
                    <a:pt x="1553" y="3189"/>
                    <a:pt x="1692" y="3282"/>
                  </a:cubicBezTo>
                  <a:cubicBezTo>
                    <a:pt x="1785" y="3305"/>
                    <a:pt x="1854" y="3328"/>
                    <a:pt x="1924" y="3374"/>
                  </a:cubicBezTo>
                  <a:cubicBezTo>
                    <a:pt x="1947" y="3351"/>
                    <a:pt x="1947" y="3351"/>
                    <a:pt x="1947" y="3328"/>
                  </a:cubicBezTo>
                  <a:cubicBezTo>
                    <a:pt x="2341" y="2726"/>
                    <a:pt x="2735" y="2077"/>
                    <a:pt x="2526" y="1358"/>
                  </a:cubicBezTo>
                  <a:cubicBezTo>
                    <a:pt x="2318" y="570"/>
                    <a:pt x="1576" y="199"/>
                    <a:pt x="834" y="60"/>
                  </a:cubicBezTo>
                  <a:cubicBezTo>
                    <a:pt x="643" y="16"/>
                    <a:pt x="462" y="0"/>
                    <a:pt x="289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5441194" y="3050451"/>
              <a:ext cx="134162" cy="204434"/>
            </a:xfrm>
            <a:custGeom>
              <a:avLst/>
              <a:gdLst/>
              <a:ahLst/>
              <a:cxnLst/>
              <a:rect l="l" t="t" r="r" b="b"/>
              <a:pathLst>
                <a:path w="2480" h="3779" extrusionOk="0">
                  <a:moveTo>
                    <a:pt x="0" y="0"/>
                  </a:moveTo>
                  <a:cubicBezTo>
                    <a:pt x="394" y="394"/>
                    <a:pt x="765" y="835"/>
                    <a:pt x="1113" y="1321"/>
                  </a:cubicBezTo>
                  <a:cubicBezTo>
                    <a:pt x="1622" y="2086"/>
                    <a:pt x="1900" y="2944"/>
                    <a:pt x="2155" y="3778"/>
                  </a:cubicBezTo>
                  <a:cubicBezTo>
                    <a:pt x="2271" y="3685"/>
                    <a:pt x="2364" y="3569"/>
                    <a:pt x="2480" y="3454"/>
                  </a:cubicBezTo>
                  <a:cubicBezTo>
                    <a:pt x="2040" y="1994"/>
                    <a:pt x="1275" y="58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5729534" y="3355947"/>
              <a:ext cx="357368" cy="244791"/>
            </a:xfrm>
            <a:custGeom>
              <a:avLst/>
              <a:gdLst/>
              <a:ahLst/>
              <a:cxnLst/>
              <a:rect l="l" t="t" r="r" b="b"/>
              <a:pathLst>
                <a:path w="6606" h="4525" extrusionOk="0">
                  <a:moveTo>
                    <a:pt x="3652" y="1"/>
                  </a:moveTo>
                  <a:cubicBezTo>
                    <a:pt x="3265" y="1"/>
                    <a:pt x="2877" y="77"/>
                    <a:pt x="2503" y="217"/>
                  </a:cubicBezTo>
                  <a:lnTo>
                    <a:pt x="2573" y="217"/>
                  </a:lnTo>
                  <a:cubicBezTo>
                    <a:pt x="3917" y="356"/>
                    <a:pt x="5145" y="1816"/>
                    <a:pt x="4033" y="3044"/>
                  </a:cubicBezTo>
                  <a:cubicBezTo>
                    <a:pt x="3338" y="3832"/>
                    <a:pt x="1993" y="3994"/>
                    <a:pt x="997" y="4018"/>
                  </a:cubicBezTo>
                  <a:cubicBezTo>
                    <a:pt x="853" y="4027"/>
                    <a:pt x="713" y="4033"/>
                    <a:pt x="575" y="4033"/>
                  </a:cubicBezTo>
                  <a:cubicBezTo>
                    <a:pt x="381" y="4033"/>
                    <a:pt x="190" y="4021"/>
                    <a:pt x="0" y="3994"/>
                  </a:cubicBezTo>
                  <a:lnTo>
                    <a:pt x="0" y="3994"/>
                  </a:lnTo>
                  <a:cubicBezTo>
                    <a:pt x="771" y="4345"/>
                    <a:pt x="1672" y="4525"/>
                    <a:pt x="2545" y="4525"/>
                  </a:cubicBezTo>
                  <a:cubicBezTo>
                    <a:pt x="3404" y="4525"/>
                    <a:pt x="4235" y="4351"/>
                    <a:pt x="4890" y="3994"/>
                  </a:cubicBezTo>
                  <a:cubicBezTo>
                    <a:pt x="6211" y="3253"/>
                    <a:pt x="6605" y="1491"/>
                    <a:pt x="5308" y="541"/>
                  </a:cubicBezTo>
                  <a:cubicBezTo>
                    <a:pt x="4796" y="168"/>
                    <a:pt x="4226" y="1"/>
                    <a:pt x="3652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5416093" y="3026647"/>
              <a:ext cx="173058" cy="210656"/>
            </a:xfrm>
            <a:custGeom>
              <a:avLst/>
              <a:gdLst/>
              <a:ahLst/>
              <a:cxnLst/>
              <a:rect l="l" t="t" r="r" b="b"/>
              <a:pathLst>
                <a:path w="3199" h="3894" extrusionOk="0">
                  <a:moveTo>
                    <a:pt x="1" y="0"/>
                  </a:moveTo>
                  <a:lnTo>
                    <a:pt x="1" y="0"/>
                  </a:lnTo>
                  <a:cubicBezTo>
                    <a:pt x="163" y="139"/>
                    <a:pt x="325" y="301"/>
                    <a:pt x="464" y="440"/>
                  </a:cubicBezTo>
                  <a:cubicBezTo>
                    <a:pt x="1739" y="1020"/>
                    <a:pt x="2504" y="2434"/>
                    <a:pt x="2944" y="3894"/>
                  </a:cubicBezTo>
                  <a:cubicBezTo>
                    <a:pt x="3037" y="3824"/>
                    <a:pt x="3106" y="3755"/>
                    <a:pt x="3199" y="3685"/>
                  </a:cubicBezTo>
                  <a:cubicBezTo>
                    <a:pt x="2874" y="2573"/>
                    <a:pt x="2434" y="1437"/>
                    <a:pt x="1507" y="719"/>
                  </a:cubicBezTo>
                  <a:cubicBezTo>
                    <a:pt x="1067" y="348"/>
                    <a:pt x="534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5673110" y="3169090"/>
              <a:ext cx="223206" cy="201135"/>
            </a:xfrm>
            <a:custGeom>
              <a:avLst/>
              <a:gdLst/>
              <a:ahLst/>
              <a:cxnLst/>
              <a:rect l="l" t="t" r="r" b="b"/>
              <a:pathLst>
                <a:path w="4126" h="3718" extrusionOk="0">
                  <a:moveTo>
                    <a:pt x="1256" y="0"/>
                  </a:moveTo>
                  <a:cubicBezTo>
                    <a:pt x="826" y="0"/>
                    <a:pt x="401" y="88"/>
                    <a:pt x="1" y="241"/>
                  </a:cubicBezTo>
                  <a:cubicBezTo>
                    <a:pt x="99" y="224"/>
                    <a:pt x="198" y="217"/>
                    <a:pt x="297" y="217"/>
                  </a:cubicBezTo>
                  <a:cubicBezTo>
                    <a:pt x="479" y="217"/>
                    <a:pt x="663" y="242"/>
                    <a:pt x="858" y="287"/>
                  </a:cubicBezTo>
                  <a:cubicBezTo>
                    <a:pt x="955" y="270"/>
                    <a:pt x="1056" y="262"/>
                    <a:pt x="1160" y="262"/>
                  </a:cubicBezTo>
                  <a:cubicBezTo>
                    <a:pt x="1329" y="262"/>
                    <a:pt x="1506" y="282"/>
                    <a:pt x="1692" y="310"/>
                  </a:cubicBezTo>
                  <a:cubicBezTo>
                    <a:pt x="2434" y="449"/>
                    <a:pt x="3176" y="820"/>
                    <a:pt x="3384" y="1608"/>
                  </a:cubicBezTo>
                  <a:cubicBezTo>
                    <a:pt x="3593" y="2327"/>
                    <a:pt x="3199" y="2976"/>
                    <a:pt x="2805" y="3578"/>
                  </a:cubicBezTo>
                  <a:cubicBezTo>
                    <a:pt x="2805" y="3601"/>
                    <a:pt x="2805" y="3601"/>
                    <a:pt x="2782" y="3624"/>
                  </a:cubicBezTo>
                  <a:cubicBezTo>
                    <a:pt x="2712" y="3601"/>
                    <a:pt x="2643" y="3555"/>
                    <a:pt x="2550" y="3532"/>
                  </a:cubicBezTo>
                  <a:lnTo>
                    <a:pt x="2550" y="3532"/>
                  </a:lnTo>
                  <a:cubicBezTo>
                    <a:pt x="2662" y="3599"/>
                    <a:pt x="2752" y="3666"/>
                    <a:pt x="2862" y="3712"/>
                  </a:cubicBezTo>
                  <a:lnTo>
                    <a:pt x="2862" y="3712"/>
                  </a:lnTo>
                  <a:cubicBezTo>
                    <a:pt x="2822" y="3691"/>
                    <a:pt x="2934" y="3671"/>
                    <a:pt x="3106" y="3671"/>
                  </a:cubicBezTo>
                  <a:cubicBezTo>
                    <a:pt x="3894" y="2396"/>
                    <a:pt x="4126" y="982"/>
                    <a:pt x="2503" y="264"/>
                  </a:cubicBezTo>
                  <a:cubicBezTo>
                    <a:pt x="2093" y="82"/>
                    <a:pt x="1672" y="0"/>
                    <a:pt x="1256" y="0"/>
                  </a:cubicBezTo>
                  <a:close/>
                  <a:moveTo>
                    <a:pt x="2862" y="3712"/>
                  </a:moveTo>
                  <a:cubicBezTo>
                    <a:pt x="2865" y="3714"/>
                    <a:pt x="2869" y="3715"/>
                    <a:pt x="2874" y="3717"/>
                  </a:cubicBezTo>
                  <a:cubicBezTo>
                    <a:pt x="2870" y="3716"/>
                    <a:pt x="2866" y="3714"/>
                    <a:pt x="2862" y="3712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678141" y="3344424"/>
              <a:ext cx="412493" cy="269568"/>
            </a:xfrm>
            <a:custGeom>
              <a:avLst/>
              <a:gdLst/>
              <a:ahLst/>
              <a:cxnLst/>
              <a:rect l="l" t="t" r="r" b="b"/>
              <a:pathLst>
                <a:path w="7625" h="4983" extrusionOk="0">
                  <a:moveTo>
                    <a:pt x="4707" y="0"/>
                  </a:moveTo>
                  <a:cubicBezTo>
                    <a:pt x="4154" y="0"/>
                    <a:pt x="3597" y="150"/>
                    <a:pt x="3106" y="430"/>
                  </a:cubicBezTo>
                  <a:lnTo>
                    <a:pt x="3453" y="430"/>
                  </a:lnTo>
                  <a:cubicBezTo>
                    <a:pt x="3827" y="290"/>
                    <a:pt x="4215" y="214"/>
                    <a:pt x="4602" y="214"/>
                  </a:cubicBezTo>
                  <a:cubicBezTo>
                    <a:pt x="5176" y="214"/>
                    <a:pt x="5746" y="381"/>
                    <a:pt x="6258" y="754"/>
                  </a:cubicBezTo>
                  <a:cubicBezTo>
                    <a:pt x="7555" y="1704"/>
                    <a:pt x="7161" y="3466"/>
                    <a:pt x="5840" y="4207"/>
                  </a:cubicBezTo>
                  <a:cubicBezTo>
                    <a:pt x="5185" y="4564"/>
                    <a:pt x="4354" y="4738"/>
                    <a:pt x="3495" y="4738"/>
                  </a:cubicBezTo>
                  <a:cubicBezTo>
                    <a:pt x="2622" y="4738"/>
                    <a:pt x="1721" y="4558"/>
                    <a:pt x="950" y="4207"/>
                  </a:cubicBezTo>
                  <a:cubicBezTo>
                    <a:pt x="626" y="4184"/>
                    <a:pt x="325" y="4138"/>
                    <a:pt x="0" y="4068"/>
                  </a:cubicBezTo>
                  <a:lnTo>
                    <a:pt x="0" y="4068"/>
                  </a:lnTo>
                  <a:cubicBezTo>
                    <a:pt x="904" y="4694"/>
                    <a:pt x="2063" y="4903"/>
                    <a:pt x="3175" y="4972"/>
                  </a:cubicBezTo>
                  <a:cubicBezTo>
                    <a:pt x="3311" y="4979"/>
                    <a:pt x="3449" y="4982"/>
                    <a:pt x="3588" y="4982"/>
                  </a:cubicBezTo>
                  <a:cubicBezTo>
                    <a:pt x="4894" y="4982"/>
                    <a:pt x="6289" y="4657"/>
                    <a:pt x="7022" y="3443"/>
                  </a:cubicBezTo>
                  <a:cubicBezTo>
                    <a:pt x="7625" y="2423"/>
                    <a:pt x="7347" y="1241"/>
                    <a:pt x="6397" y="546"/>
                  </a:cubicBezTo>
                  <a:cubicBezTo>
                    <a:pt x="5892" y="174"/>
                    <a:pt x="5301" y="0"/>
                    <a:pt x="4707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11"/>
          <p:cNvGrpSpPr/>
          <p:nvPr/>
        </p:nvGrpSpPr>
        <p:grpSpPr>
          <a:xfrm>
            <a:off x="-364126" y="1863201"/>
            <a:ext cx="1342401" cy="847761"/>
            <a:chOff x="-364126" y="1863201"/>
            <a:chExt cx="1342401" cy="847761"/>
          </a:xfrm>
        </p:grpSpPr>
        <p:sp>
          <p:nvSpPr>
            <p:cNvPr id="323" name="Google Shape;323;p11"/>
            <p:cNvSpPr/>
            <p:nvPr/>
          </p:nvSpPr>
          <p:spPr>
            <a:xfrm>
              <a:off x="-364126" y="1863201"/>
              <a:ext cx="1342234" cy="847761"/>
            </a:xfrm>
            <a:custGeom>
              <a:avLst/>
              <a:gdLst/>
              <a:ahLst/>
              <a:cxnLst/>
              <a:rect l="l" t="t" r="r" b="b"/>
              <a:pathLst>
                <a:path w="20573" h="12994" extrusionOk="0">
                  <a:moveTo>
                    <a:pt x="8353" y="292"/>
                  </a:moveTo>
                  <a:cubicBezTo>
                    <a:pt x="9786" y="292"/>
                    <a:pt x="11144" y="1026"/>
                    <a:pt x="11727" y="2448"/>
                  </a:cubicBezTo>
                  <a:cubicBezTo>
                    <a:pt x="11763" y="2508"/>
                    <a:pt x="11825" y="2543"/>
                    <a:pt x="11882" y="2543"/>
                  </a:cubicBezTo>
                  <a:cubicBezTo>
                    <a:pt x="11935" y="2543"/>
                    <a:pt x="11983" y="2514"/>
                    <a:pt x="12005" y="2448"/>
                  </a:cubicBezTo>
                  <a:cubicBezTo>
                    <a:pt x="12452" y="1091"/>
                    <a:pt x="13891" y="459"/>
                    <a:pt x="15277" y="459"/>
                  </a:cubicBezTo>
                  <a:cubicBezTo>
                    <a:pt x="15760" y="459"/>
                    <a:pt x="16238" y="536"/>
                    <a:pt x="16663" y="686"/>
                  </a:cubicBezTo>
                  <a:cubicBezTo>
                    <a:pt x="18425" y="1335"/>
                    <a:pt x="19444" y="3606"/>
                    <a:pt x="17984" y="5113"/>
                  </a:cubicBezTo>
                  <a:cubicBezTo>
                    <a:pt x="17892" y="5206"/>
                    <a:pt x="17938" y="5321"/>
                    <a:pt x="18031" y="5345"/>
                  </a:cubicBezTo>
                  <a:lnTo>
                    <a:pt x="18031" y="5368"/>
                  </a:lnTo>
                  <a:cubicBezTo>
                    <a:pt x="18042" y="5460"/>
                    <a:pt x="18112" y="5507"/>
                    <a:pt x="18178" y="5507"/>
                  </a:cubicBezTo>
                  <a:cubicBezTo>
                    <a:pt x="18245" y="5507"/>
                    <a:pt x="18309" y="5460"/>
                    <a:pt x="18309" y="5368"/>
                  </a:cubicBezTo>
                  <a:cubicBezTo>
                    <a:pt x="18309" y="5338"/>
                    <a:pt x="18369" y="5326"/>
                    <a:pt x="18460" y="5326"/>
                  </a:cubicBezTo>
                  <a:cubicBezTo>
                    <a:pt x="18722" y="5326"/>
                    <a:pt x="19237" y="5420"/>
                    <a:pt x="19305" y="5437"/>
                  </a:cubicBezTo>
                  <a:cubicBezTo>
                    <a:pt x="19746" y="5576"/>
                    <a:pt x="20117" y="5924"/>
                    <a:pt x="20024" y="6434"/>
                  </a:cubicBezTo>
                  <a:cubicBezTo>
                    <a:pt x="19870" y="7182"/>
                    <a:pt x="19066" y="7629"/>
                    <a:pt x="18333" y="7629"/>
                  </a:cubicBezTo>
                  <a:cubicBezTo>
                    <a:pt x="18180" y="7629"/>
                    <a:pt x="18031" y="7609"/>
                    <a:pt x="17892" y="7569"/>
                  </a:cubicBezTo>
                  <a:cubicBezTo>
                    <a:pt x="17961" y="7384"/>
                    <a:pt x="18008" y="7199"/>
                    <a:pt x="18031" y="7013"/>
                  </a:cubicBezTo>
                  <a:cubicBezTo>
                    <a:pt x="18042" y="6932"/>
                    <a:pt x="17984" y="6892"/>
                    <a:pt x="17921" y="6892"/>
                  </a:cubicBezTo>
                  <a:cubicBezTo>
                    <a:pt x="17857" y="6892"/>
                    <a:pt x="17787" y="6932"/>
                    <a:pt x="17776" y="7013"/>
                  </a:cubicBezTo>
                  <a:cubicBezTo>
                    <a:pt x="17729" y="7593"/>
                    <a:pt x="17475" y="8102"/>
                    <a:pt x="17011" y="8473"/>
                  </a:cubicBezTo>
                  <a:cubicBezTo>
                    <a:pt x="16973" y="8530"/>
                    <a:pt x="17012" y="8602"/>
                    <a:pt x="17065" y="8602"/>
                  </a:cubicBezTo>
                  <a:cubicBezTo>
                    <a:pt x="17078" y="8602"/>
                    <a:pt x="17091" y="8598"/>
                    <a:pt x="17104" y="8589"/>
                  </a:cubicBezTo>
                  <a:cubicBezTo>
                    <a:pt x="17382" y="8404"/>
                    <a:pt x="17590" y="8172"/>
                    <a:pt x="17753" y="7894"/>
                  </a:cubicBezTo>
                  <a:lnTo>
                    <a:pt x="17753" y="7894"/>
                  </a:lnTo>
                  <a:cubicBezTo>
                    <a:pt x="19050" y="8798"/>
                    <a:pt x="18170" y="10466"/>
                    <a:pt x="16872" y="10791"/>
                  </a:cubicBezTo>
                  <a:cubicBezTo>
                    <a:pt x="16691" y="10832"/>
                    <a:pt x="16498" y="10852"/>
                    <a:pt x="16299" y="10852"/>
                  </a:cubicBezTo>
                  <a:cubicBezTo>
                    <a:pt x="15376" y="10852"/>
                    <a:pt x="14332" y="10422"/>
                    <a:pt x="13836" y="9678"/>
                  </a:cubicBezTo>
                  <a:cubicBezTo>
                    <a:pt x="13864" y="9552"/>
                    <a:pt x="13756" y="9468"/>
                    <a:pt x="13656" y="9468"/>
                  </a:cubicBezTo>
                  <a:cubicBezTo>
                    <a:pt x="13591" y="9468"/>
                    <a:pt x="13530" y="9503"/>
                    <a:pt x="13512" y="9586"/>
                  </a:cubicBezTo>
                  <a:cubicBezTo>
                    <a:pt x="13084" y="11522"/>
                    <a:pt x="11322" y="12671"/>
                    <a:pt x="9394" y="12671"/>
                  </a:cubicBezTo>
                  <a:cubicBezTo>
                    <a:pt x="9337" y="12671"/>
                    <a:pt x="9281" y="12670"/>
                    <a:pt x="9224" y="12668"/>
                  </a:cubicBezTo>
                  <a:cubicBezTo>
                    <a:pt x="7417" y="12598"/>
                    <a:pt x="5099" y="11486"/>
                    <a:pt x="5192" y="9400"/>
                  </a:cubicBezTo>
                  <a:cubicBezTo>
                    <a:pt x="5192" y="9316"/>
                    <a:pt x="5131" y="9257"/>
                    <a:pt x="5062" y="9257"/>
                  </a:cubicBezTo>
                  <a:cubicBezTo>
                    <a:pt x="5036" y="9257"/>
                    <a:pt x="5009" y="9265"/>
                    <a:pt x="4983" y="9284"/>
                  </a:cubicBezTo>
                  <a:cubicBezTo>
                    <a:pt x="4542" y="9588"/>
                    <a:pt x="4068" y="9842"/>
                    <a:pt x="3610" y="9842"/>
                  </a:cubicBezTo>
                  <a:cubicBezTo>
                    <a:pt x="3298" y="9842"/>
                    <a:pt x="2994" y="9724"/>
                    <a:pt x="2712" y="9423"/>
                  </a:cubicBezTo>
                  <a:cubicBezTo>
                    <a:pt x="2248" y="8937"/>
                    <a:pt x="2202" y="8473"/>
                    <a:pt x="2550" y="7871"/>
                  </a:cubicBezTo>
                  <a:cubicBezTo>
                    <a:pt x="2712" y="7569"/>
                    <a:pt x="2967" y="7291"/>
                    <a:pt x="3222" y="7060"/>
                  </a:cubicBezTo>
                  <a:cubicBezTo>
                    <a:pt x="3361" y="7060"/>
                    <a:pt x="3477" y="7060"/>
                    <a:pt x="3593" y="7036"/>
                  </a:cubicBezTo>
                  <a:cubicBezTo>
                    <a:pt x="3616" y="7036"/>
                    <a:pt x="3639" y="7013"/>
                    <a:pt x="3662" y="6990"/>
                  </a:cubicBezTo>
                  <a:cubicBezTo>
                    <a:pt x="3708" y="7199"/>
                    <a:pt x="3801" y="7407"/>
                    <a:pt x="3917" y="7593"/>
                  </a:cubicBezTo>
                  <a:cubicBezTo>
                    <a:pt x="3940" y="7630"/>
                    <a:pt x="3970" y="7646"/>
                    <a:pt x="3998" y="7646"/>
                  </a:cubicBezTo>
                  <a:cubicBezTo>
                    <a:pt x="4057" y="7646"/>
                    <a:pt x="4111" y="7578"/>
                    <a:pt x="4079" y="7500"/>
                  </a:cubicBezTo>
                  <a:cubicBezTo>
                    <a:pt x="3894" y="7152"/>
                    <a:pt x="3848" y="6781"/>
                    <a:pt x="3871" y="6387"/>
                  </a:cubicBezTo>
                  <a:cubicBezTo>
                    <a:pt x="3882" y="6295"/>
                    <a:pt x="3819" y="6248"/>
                    <a:pt x="3749" y="6248"/>
                  </a:cubicBezTo>
                  <a:cubicBezTo>
                    <a:pt x="3680" y="6248"/>
                    <a:pt x="3604" y="6295"/>
                    <a:pt x="3593" y="6387"/>
                  </a:cubicBezTo>
                  <a:cubicBezTo>
                    <a:pt x="3593" y="6527"/>
                    <a:pt x="3593" y="6666"/>
                    <a:pt x="3616" y="6805"/>
                  </a:cubicBezTo>
                  <a:cubicBezTo>
                    <a:pt x="3593" y="6781"/>
                    <a:pt x="3593" y="6781"/>
                    <a:pt x="3546" y="6781"/>
                  </a:cubicBezTo>
                  <a:cubicBezTo>
                    <a:pt x="3430" y="6786"/>
                    <a:pt x="3314" y="6789"/>
                    <a:pt x="3199" y="6789"/>
                  </a:cubicBezTo>
                  <a:cubicBezTo>
                    <a:pt x="2736" y="6789"/>
                    <a:pt x="2276" y="6744"/>
                    <a:pt x="1831" y="6596"/>
                  </a:cubicBezTo>
                  <a:cubicBezTo>
                    <a:pt x="1159" y="6364"/>
                    <a:pt x="441" y="5785"/>
                    <a:pt x="858" y="5020"/>
                  </a:cubicBezTo>
                  <a:cubicBezTo>
                    <a:pt x="1204" y="4395"/>
                    <a:pt x="1832" y="4159"/>
                    <a:pt x="2488" y="4159"/>
                  </a:cubicBezTo>
                  <a:cubicBezTo>
                    <a:pt x="2976" y="4159"/>
                    <a:pt x="3479" y="4290"/>
                    <a:pt x="3894" y="4487"/>
                  </a:cubicBezTo>
                  <a:cubicBezTo>
                    <a:pt x="3894" y="4510"/>
                    <a:pt x="3917" y="4533"/>
                    <a:pt x="3917" y="4557"/>
                  </a:cubicBezTo>
                  <a:cubicBezTo>
                    <a:pt x="3942" y="4606"/>
                    <a:pt x="3987" y="4629"/>
                    <a:pt x="4030" y="4629"/>
                  </a:cubicBezTo>
                  <a:cubicBezTo>
                    <a:pt x="4068" y="4629"/>
                    <a:pt x="4104" y="4612"/>
                    <a:pt x="4126" y="4580"/>
                  </a:cubicBezTo>
                  <a:cubicBezTo>
                    <a:pt x="4132" y="4583"/>
                    <a:pt x="4139" y="4584"/>
                    <a:pt x="4146" y="4584"/>
                  </a:cubicBezTo>
                  <a:cubicBezTo>
                    <a:pt x="4188" y="4584"/>
                    <a:pt x="4232" y="4527"/>
                    <a:pt x="4172" y="4487"/>
                  </a:cubicBezTo>
                  <a:cubicBezTo>
                    <a:pt x="4172" y="4464"/>
                    <a:pt x="4149" y="4441"/>
                    <a:pt x="4126" y="4441"/>
                  </a:cubicBezTo>
                  <a:cubicBezTo>
                    <a:pt x="3523" y="2517"/>
                    <a:pt x="5516" y="895"/>
                    <a:pt x="7185" y="455"/>
                  </a:cubicBezTo>
                  <a:cubicBezTo>
                    <a:pt x="7570" y="346"/>
                    <a:pt x="7964" y="292"/>
                    <a:pt x="8353" y="292"/>
                  </a:cubicBezTo>
                  <a:close/>
                  <a:moveTo>
                    <a:pt x="8332" y="1"/>
                  </a:moveTo>
                  <a:cubicBezTo>
                    <a:pt x="7921" y="1"/>
                    <a:pt x="7503" y="58"/>
                    <a:pt x="7092" y="177"/>
                  </a:cubicBezTo>
                  <a:cubicBezTo>
                    <a:pt x="5400" y="663"/>
                    <a:pt x="3338" y="2309"/>
                    <a:pt x="3824" y="4255"/>
                  </a:cubicBezTo>
                  <a:cubicBezTo>
                    <a:pt x="3438" y="4046"/>
                    <a:pt x="2965" y="3933"/>
                    <a:pt x="2494" y="3933"/>
                  </a:cubicBezTo>
                  <a:cubicBezTo>
                    <a:pt x="1664" y="3933"/>
                    <a:pt x="844" y="4283"/>
                    <a:pt x="533" y="5066"/>
                  </a:cubicBezTo>
                  <a:cubicBezTo>
                    <a:pt x="0" y="6434"/>
                    <a:pt x="1762" y="6990"/>
                    <a:pt x="2967" y="7060"/>
                  </a:cubicBezTo>
                  <a:cubicBezTo>
                    <a:pt x="2272" y="7685"/>
                    <a:pt x="1646" y="8728"/>
                    <a:pt x="2341" y="9609"/>
                  </a:cubicBezTo>
                  <a:cubicBezTo>
                    <a:pt x="2640" y="9980"/>
                    <a:pt x="3027" y="10122"/>
                    <a:pt x="3433" y="10122"/>
                  </a:cubicBezTo>
                  <a:cubicBezTo>
                    <a:pt x="3939" y="10122"/>
                    <a:pt x="4476" y="9902"/>
                    <a:pt x="4914" y="9632"/>
                  </a:cubicBezTo>
                  <a:cubicBezTo>
                    <a:pt x="4983" y="11625"/>
                    <a:pt x="7115" y="12784"/>
                    <a:pt x="8923" y="12969"/>
                  </a:cubicBezTo>
                  <a:cubicBezTo>
                    <a:pt x="9089" y="12985"/>
                    <a:pt x="9255" y="12993"/>
                    <a:pt x="9420" y="12993"/>
                  </a:cubicBezTo>
                  <a:cubicBezTo>
                    <a:pt x="11395" y="12993"/>
                    <a:pt x="13234" y="11855"/>
                    <a:pt x="13790" y="9887"/>
                  </a:cubicBezTo>
                  <a:cubicBezTo>
                    <a:pt x="14247" y="10676"/>
                    <a:pt x="15318" y="11089"/>
                    <a:pt x="16306" y="11089"/>
                  </a:cubicBezTo>
                  <a:cubicBezTo>
                    <a:pt x="16768" y="11089"/>
                    <a:pt x="17213" y="10999"/>
                    <a:pt x="17567" y="10814"/>
                  </a:cubicBezTo>
                  <a:cubicBezTo>
                    <a:pt x="18726" y="10188"/>
                    <a:pt x="19074" y="8659"/>
                    <a:pt x="18100" y="7778"/>
                  </a:cubicBezTo>
                  <a:lnTo>
                    <a:pt x="18100" y="7778"/>
                  </a:lnTo>
                  <a:cubicBezTo>
                    <a:pt x="18194" y="7793"/>
                    <a:pt x="18291" y="7800"/>
                    <a:pt x="18389" y="7800"/>
                  </a:cubicBezTo>
                  <a:cubicBezTo>
                    <a:pt x="19390" y="7800"/>
                    <a:pt x="20572" y="7067"/>
                    <a:pt x="20256" y="5970"/>
                  </a:cubicBezTo>
                  <a:cubicBezTo>
                    <a:pt x="20117" y="5460"/>
                    <a:pt x="19630" y="5206"/>
                    <a:pt x="19143" y="5113"/>
                  </a:cubicBezTo>
                  <a:cubicBezTo>
                    <a:pt x="19030" y="5075"/>
                    <a:pt x="18792" y="5037"/>
                    <a:pt x="18571" y="5037"/>
                  </a:cubicBezTo>
                  <a:cubicBezTo>
                    <a:pt x="18521" y="5037"/>
                    <a:pt x="18471" y="5039"/>
                    <a:pt x="18425" y="5043"/>
                  </a:cubicBezTo>
                  <a:cubicBezTo>
                    <a:pt x="19607" y="3514"/>
                    <a:pt x="18772" y="1289"/>
                    <a:pt x="17034" y="524"/>
                  </a:cubicBezTo>
                  <a:cubicBezTo>
                    <a:pt x="16503" y="287"/>
                    <a:pt x="15880" y="166"/>
                    <a:pt x="15249" y="166"/>
                  </a:cubicBezTo>
                  <a:cubicBezTo>
                    <a:pt x="13845" y="166"/>
                    <a:pt x="12403" y="767"/>
                    <a:pt x="11843" y="2031"/>
                  </a:cubicBezTo>
                  <a:cubicBezTo>
                    <a:pt x="11139" y="714"/>
                    <a:pt x="9776" y="1"/>
                    <a:pt x="8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-335418" y="1881471"/>
              <a:ext cx="1283777" cy="808420"/>
            </a:xfrm>
            <a:custGeom>
              <a:avLst/>
              <a:gdLst/>
              <a:ahLst/>
              <a:cxnLst/>
              <a:rect l="l" t="t" r="r" b="b"/>
              <a:pathLst>
                <a:path w="19677" h="12391" extrusionOk="0">
                  <a:moveTo>
                    <a:pt x="7879" y="1"/>
                  </a:moveTo>
                  <a:cubicBezTo>
                    <a:pt x="7502" y="1"/>
                    <a:pt x="7119" y="51"/>
                    <a:pt x="6745" y="151"/>
                  </a:cubicBezTo>
                  <a:cubicBezTo>
                    <a:pt x="5076" y="615"/>
                    <a:pt x="3083" y="2237"/>
                    <a:pt x="3686" y="4161"/>
                  </a:cubicBezTo>
                  <a:cubicBezTo>
                    <a:pt x="3709" y="4161"/>
                    <a:pt x="3732" y="4184"/>
                    <a:pt x="3732" y="4207"/>
                  </a:cubicBezTo>
                  <a:cubicBezTo>
                    <a:pt x="3794" y="4228"/>
                    <a:pt x="3746" y="4303"/>
                    <a:pt x="3701" y="4303"/>
                  </a:cubicBezTo>
                  <a:cubicBezTo>
                    <a:pt x="3696" y="4303"/>
                    <a:pt x="3691" y="4302"/>
                    <a:pt x="3686" y="4300"/>
                  </a:cubicBezTo>
                  <a:cubicBezTo>
                    <a:pt x="3664" y="4332"/>
                    <a:pt x="3628" y="4349"/>
                    <a:pt x="3590" y="4349"/>
                  </a:cubicBezTo>
                  <a:cubicBezTo>
                    <a:pt x="3547" y="4349"/>
                    <a:pt x="3502" y="4326"/>
                    <a:pt x="3477" y="4277"/>
                  </a:cubicBezTo>
                  <a:cubicBezTo>
                    <a:pt x="3477" y="4253"/>
                    <a:pt x="3477" y="4207"/>
                    <a:pt x="3454" y="4184"/>
                  </a:cubicBezTo>
                  <a:cubicBezTo>
                    <a:pt x="3041" y="3997"/>
                    <a:pt x="2541" y="3873"/>
                    <a:pt x="2056" y="3873"/>
                  </a:cubicBezTo>
                  <a:cubicBezTo>
                    <a:pt x="1397" y="3873"/>
                    <a:pt x="765" y="4103"/>
                    <a:pt x="418" y="4717"/>
                  </a:cubicBezTo>
                  <a:cubicBezTo>
                    <a:pt x="1" y="5505"/>
                    <a:pt x="742" y="6084"/>
                    <a:pt x="1391" y="6316"/>
                  </a:cubicBezTo>
                  <a:cubicBezTo>
                    <a:pt x="1947" y="6501"/>
                    <a:pt x="2527" y="6501"/>
                    <a:pt x="3129" y="6501"/>
                  </a:cubicBezTo>
                  <a:cubicBezTo>
                    <a:pt x="3153" y="6501"/>
                    <a:pt x="3153" y="6501"/>
                    <a:pt x="3176" y="6525"/>
                  </a:cubicBezTo>
                  <a:cubicBezTo>
                    <a:pt x="3153" y="6386"/>
                    <a:pt x="3153" y="6247"/>
                    <a:pt x="3176" y="6107"/>
                  </a:cubicBezTo>
                  <a:cubicBezTo>
                    <a:pt x="3176" y="6012"/>
                    <a:pt x="3250" y="5965"/>
                    <a:pt x="3319" y="5965"/>
                  </a:cubicBezTo>
                  <a:cubicBezTo>
                    <a:pt x="3383" y="5965"/>
                    <a:pt x="3442" y="6006"/>
                    <a:pt x="3431" y="6084"/>
                  </a:cubicBezTo>
                  <a:cubicBezTo>
                    <a:pt x="3408" y="6501"/>
                    <a:pt x="3477" y="6872"/>
                    <a:pt x="3639" y="7220"/>
                  </a:cubicBezTo>
                  <a:cubicBezTo>
                    <a:pt x="3671" y="7298"/>
                    <a:pt x="3617" y="7356"/>
                    <a:pt x="3558" y="7356"/>
                  </a:cubicBezTo>
                  <a:cubicBezTo>
                    <a:pt x="3529" y="7356"/>
                    <a:pt x="3500" y="7343"/>
                    <a:pt x="3477" y="7313"/>
                  </a:cubicBezTo>
                  <a:cubicBezTo>
                    <a:pt x="3361" y="7127"/>
                    <a:pt x="3268" y="6919"/>
                    <a:pt x="3222" y="6710"/>
                  </a:cubicBezTo>
                  <a:cubicBezTo>
                    <a:pt x="3199" y="6733"/>
                    <a:pt x="3176" y="6733"/>
                    <a:pt x="3153" y="6756"/>
                  </a:cubicBezTo>
                  <a:cubicBezTo>
                    <a:pt x="3037" y="6756"/>
                    <a:pt x="2921" y="6780"/>
                    <a:pt x="2782" y="6780"/>
                  </a:cubicBezTo>
                  <a:cubicBezTo>
                    <a:pt x="2527" y="7011"/>
                    <a:pt x="2272" y="7266"/>
                    <a:pt x="2110" y="7567"/>
                  </a:cubicBezTo>
                  <a:cubicBezTo>
                    <a:pt x="1785" y="8193"/>
                    <a:pt x="1808" y="8657"/>
                    <a:pt x="2272" y="9143"/>
                  </a:cubicBezTo>
                  <a:cubicBezTo>
                    <a:pt x="2561" y="9442"/>
                    <a:pt x="2865" y="9560"/>
                    <a:pt x="3174" y="9560"/>
                  </a:cubicBezTo>
                  <a:cubicBezTo>
                    <a:pt x="3632" y="9560"/>
                    <a:pt x="4100" y="9300"/>
                    <a:pt x="4543" y="8981"/>
                  </a:cubicBezTo>
                  <a:cubicBezTo>
                    <a:pt x="4563" y="8971"/>
                    <a:pt x="4585" y="8966"/>
                    <a:pt x="4606" y="8966"/>
                  </a:cubicBezTo>
                  <a:cubicBezTo>
                    <a:pt x="4681" y="8966"/>
                    <a:pt x="4752" y="9025"/>
                    <a:pt x="4752" y="9097"/>
                  </a:cubicBezTo>
                  <a:cubicBezTo>
                    <a:pt x="4659" y="11206"/>
                    <a:pt x="7000" y="12318"/>
                    <a:pt x="8807" y="12388"/>
                  </a:cubicBezTo>
                  <a:cubicBezTo>
                    <a:pt x="8863" y="12390"/>
                    <a:pt x="8919" y="12391"/>
                    <a:pt x="8975" y="12391"/>
                  </a:cubicBezTo>
                  <a:cubicBezTo>
                    <a:pt x="10883" y="12391"/>
                    <a:pt x="12666" y="11242"/>
                    <a:pt x="13072" y="9306"/>
                  </a:cubicBezTo>
                  <a:cubicBezTo>
                    <a:pt x="13091" y="9220"/>
                    <a:pt x="13156" y="9181"/>
                    <a:pt x="13224" y="9181"/>
                  </a:cubicBezTo>
                  <a:cubicBezTo>
                    <a:pt x="13322" y="9181"/>
                    <a:pt x="13423" y="9262"/>
                    <a:pt x="13396" y="9398"/>
                  </a:cubicBezTo>
                  <a:cubicBezTo>
                    <a:pt x="13885" y="10131"/>
                    <a:pt x="14906" y="10559"/>
                    <a:pt x="15819" y="10559"/>
                  </a:cubicBezTo>
                  <a:cubicBezTo>
                    <a:pt x="16032" y="10559"/>
                    <a:pt x="16239" y="10536"/>
                    <a:pt x="16432" y="10488"/>
                  </a:cubicBezTo>
                  <a:cubicBezTo>
                    <a:pt x="17730" y="10186"/>
                    <a:pt x="18610" y="8518"/>
                    <a:pt x="17313" y="7614"/>
                  </a:cubicBezTo>
                  <a:lnTo>
                    <a:pt x="17313" y="7614"/>
                  </a:lnTo>
                  <a:cubicBezTo>
                    <a:pt x="17150" y="7869"/>
                    <a:pt x="16942" y="8124"/>
                    <a:pt x="16664" y="8309"/>
                  </a:cubicBezTo>
                  <a:cubicBezTo>
                    <a:pt x="16653" y="8317"/>
                    <a:pt x="16641" y="8320"/>
                    <a:pt x="16631" y="8320"/>
                  </a:cubicBezTo>
                  <a:cubicBezTo>
                    <a:pt x="16575" y="8320"/>
                    <a:pt x="16536" y="8232"/>
                    <a:pt x="16594" y="8193"/>
                  </a:cubicBezTo>
                  <a:cubicBezTo>
                    <a:pt x="17035" y="7822"/>
                    <a:pt x="17313" y="7313"/>
                    <a:pt x="17336" y="6733"/>
                  </a:cubicBezTo>
                  <a:cubicBezTo>
                    <a:pt x="17347" y="6652"/>
                    <a:pt x="17417" y="6612"/>
                    <a:pt x="17481" y="6612"/>
                  </a:cubicBezTo>
                  <a:cubicBezTo>
                    <a:pt x="17544" y="6612"/>
                    <a:pt x="17602" y="6652"/>
                    <a:pt x="17591" y="6733"/>
                  </a:cubicBezTo>
                  <a:cubicBezTo>
                    <a:pt x="17568" y="6919"/>
                    <a:pt x="17521" y="7104"/>
                    <a:pt x="17452" y="7289"/>
                  </a:cubicBezTo>
                  <a:cubicBezTo>
                    <a:pt x="17585" y="7324"/>
                    <a:pt x="17728" y="7340"/>
                    <a:pt x="17874" y="7340"/>
                  </a:cubicBezTo>
                  <a:cubicBezTo>
                    <a:pt x="18617" y="7340"/>
                    <a:pt x="19448" y="6909"/>
                    <a:pt x="19584" y="6154"/>
                  </a:cubicBezTo>
                  <a:cubicBezTo>
                    <a:pt x="19677" y="5621"/>
                    <a:pt x="19329" y="5296"/>
                    <a:pt x="18865" y="5157"/>
                  </a:cubicBezTo>
                  <a:cubicBezTo>
                    <a:pt x="18799" y="5124"/>
                    <a:pt x="18313" y="5043"/>
                    <a:pt x="18045" y="5043"/>
                  </a:cubicBezTo>
                  <a:cubicBezTo>
                    <a:pt x="17940" y="5043"/>
                    <a:pt x="17869" y="5055"/>
                    <a:pt x="17869" y="5088"/>
                  </a:cubicBezTo>
                  <a:cubicBezTo>
                    <a:pt x="17880" y="5180"/>
                    <a:pt x="17817" y="5227"/>
                    <a:pt x="17747" y="5227"/>
                  </a:cubicBezTo>
                  <a:cubicBezTo>
                    <a:pt x="17678" y="5227"/>
                    <a:pt x="17602" y="5180"/>
                    <a:pt x="17591" y="5088"/>
                  </a:cubicBezTo>
                  <a:lnTo>
                    <a:pt x="17591" y="5065"/>
                  </a:lnTo>
                  <a:cubicBezTo>
                    <a:pt x="17521" y="5041"/>
                    <a:pt x="17452" y="4902"/>
                    <a:pt x="17544" y="4810"/>
                  </a:cubicBezTo>
                  <a:cubicBezTo>
                    <a:pt x="19004" y="3326"/>
                    <a:pt x="18008" y="1032"/>
                    <a:pt x="16223" y="406"/>
                  </a:cubicBezTo>
                  <a:cubicBezTo>
                    <a:pt x="15798" y="256"/>
                    <a:pt x="15320" y="179"/>
                    <a:pt x="14837" y="179"/>
                  </a:cubicBezTo>
                  <a:cubicBezTo>
                    <a:pt x="13451" y="179"/>
                    <a:pt x="12012" y="811"/>
                    <a:pt x="11565" y="2168"/>
                  </a:cubicBezTo>
                  <a:cubicBezTo>
                    <a:pt x="11543" y="2234"/>
                    <a:pt x="11495" y="2263"/>
                    <a:pt x="11442" y="2263"/>
                  </a:cubicBezTo>
                  <a:cubicBezTo>
                    <a:pt x="11385" y="2263"/>
                    <a:pt x="11323" y="2228"/>
                    <a:pt x="11287" y="2168"/>
                  </a:cubicBezTo>
                  <a:cubicBezTo>
                    <a:pt x="10699" y="734"/>
                    <a:pt x="9324" y="1"/>
                    <a:pt x="7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11003" y="1904960"/>
              <a:ext cx="189008" cy="307096"/>
            </a:xfrm>
            <a:custGeom>
              <a:avLst/>
              <a:gdLst/>
              <a:ahLst/>
              <a:cxnLst/>
              <a:rect l="l" t="t" r="r" b="b"/>
              <a:pathLst>
                <a:path w="2897" h="4707" extrusionOk="0">
                  <a:moveTo>
                    <a:pt x="0" y="0"/>
                  </a:moveTo>
                  <a:lnTo>
                    <a:pt x="0" y="0"/>
                  </a:lnTo>
                  <a:cubicBezTo>
                    <a:pt x="742" y="1182"/>
                    <a:pt x="834" y="3291"/>
                    <a:pt x="417" y="4705"/>
                  </a:cubicBezTo>
                  <a:cubicBezTo>
                    <a:pt x="440" y="4706"/>
                    <a:pt x="462" y="4707"/>
                    <a:pt x="485" y="4707"/>
                  </a:cubicBezTo>
                  <a:cubicBezTo>
                    <a:pt x="725" y="4707"/>
                    <a:pt x="995" y="4637"/>
                    <a:pt x="1233" y="4637"/>
                  </a:cubicBezTo>
                  <a:cubicBezTo>
                    <a:pt x="1350" y="4637"/>
                    <a:pt x="1459" y="4654"/>
                    <a:pt x="1553" y="4705"/>
                  </a:cubicBezTo>
                  <a:cubicBezTo>
                    <a:pt x="2897" y="3221"/>
                    <a:pt x="1924" y="672"/>
                    <a:pt x="162" y="46"/>
                  </a:cubicBezTo>
                  <a:cubicBezTo>
                    <a:pt x="116" y="23"/>
                    <a:pt x="70" y="23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544625" y="2378200"/>
              <a:ext cx="334237" cy="192792"/>
            </a:xfrm>
            <a:custGeom>
              <a:avLst/>
              <a:gdLst/>
              <a:ahLst/>
              <a:cxnLst/>
              <a:rect l="l" t="t" r="r" b="b"/>
              <a:pathLst>
                <a:path w="5123" h="2955" extrusionOk="0">
                  <a:moveTo>
                    <a:pt x="3825" y="1"/>
                  </a:moveTo>
                  <a:cubicBezTo>
                    <a:pt x="3709" y="186"/>
                    <a:pt x="3570" y="348"/>
                    <a:pt x="3407" y="511"/>
                  </a:cubicBezTo>
                  <a:cubicBezTo>
                    <a:pt x="3245" y="858"/>
                    <a:pt x="2990" y="1206"/>
                    <a:pt x="2620" y="1507"/>
                  </a:cubicBezTo>
                  <a:cubicBezTo>
                    <a:pt x="2097" y="1899"/>
                    <a:pt x="1538" y="2064"/>
                    <a:pt x="983" y="2064"/>
                  </a:cubicBezTo>
                  <a:cubicBezTo>
                    <a:pt x="651" y="2064"/>
                    <a:pt x="321" y="2005"/>
                    <a:pt x="1" y="1901"/>
                  </a:cubicBezTo>
                  <a:lnTo>
                    <a:pt x="1" y="1901"/>
                  </a:lnTo>
                  <a:cubicBezTo>
                    <a:pt x="531" y="2583"/>
                    <a:pt x="1509" y="2955"/>
                    <a:pt x="2380" y="2955"/>
                  </a:cubicBezTo>
                  <a:cubicBezTo>
                    <a:pt x="2575" y="2955"/>
                    <a:pt x="2766" y="2936"/>
                    <a:pt x="2944" y="2898"/>
                  </a:cubicBezTo>
                  <a:cubicBezTo>
                    <a:pt x="4242" y="2573"/>
                    <a:pt x="5122" y="905"/>
                    <a:pt x="382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296689" y="2481030"/>
              <a:ext cx="219280" cy="205710"/>
            </a:xfrm>
            <a:custGeom>
              <a:avLst/>
              <a:gdLst/>
              <a:ahLst/>
              <a:cxnLst/>
              <a:rect l="l" t="t" r="r" b="b"/>
              <a:pathLst>
                <a:path w="3361" h="3153" extrusionOk="0">
                  <a:moveTo>
                    <a:pt x="2990" y="1"/>
                  </a:moveTo>
                  <a:cubicBezTo>
                    <a:pt x="2410" y="1275"/>
                    <a:pt x="1205" y="2365"/>
                    <a:pt x="0" y="3153"/>
                  </a:cubicBezTo>
                  <a:cubicBezTo>
                    <a:pt x="1622" y="2898"/>
                    <a:pt x="2990" y="1832"/>
                    <a:pt x="3360" y="186"/>
                  </a:cubicBezTo>
                  <a:cubicBezTo>
                    <a:pt x="3245" y="117"/>
                    <a:pt x="3105" y="47"/>
                    <a:pt x="299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258846" y="1880753"/>
              <a:ext cx="719429" cy="830146"/>
            </a:xfrm>
            <a:custGeom>
              <a:avLst/>
              <a:gdLst/>
              <a:ahLst/>
              <a:cxnLst/>
              <a:rect l="l" t="t" r="r" b="b"/>
              <a:pathLst>
                <a:path w="11027" h="12724" extrusionOk="0">
                  <a:moveTo>
                    <a:pt x="6675" y="0"/>
                  </a:moveTo>
                  <a:lnTo>
                    <a:pt x="6675" y="0"/>
                  </a:lnTo>
                  <a:cubicBezTo>
                    <a:pt x="6768" y="116"/>
                    <a:pt x="6860" y="255"/>
                    <a:pt x="6930" y="371"/>
                  </a:cubicBezTo>
                  <a:cubicBezTo>
                    <a:pt x="7000" y="394"/>
                    <a:pt x="7046" y="417"/>
                    <a:pt x="7092" y="417"/>
                  </a:cubicBezTo>
                  <a:cubicBezTo>
                    <a:pt x="8854" y="1043"/>
                    <a:pt x="9850" y="3245"/>
                    <a:pt x="8506" y="4751"/>
                  </a:cubicBezTo>
                  <a:cubicBezTo>
                    <a:pt x="8668" y="4821"/>
                    <a:pt x="8830" y="4937"/>
                    <a:pt x="8969" y="5076"/>
                  </a:cubicBezTo>
                  <a:cubicBezTo>
                    <a:pt x="9224" y="5076"/>
                    <a:pt x="9688" y="5145"/>
                    <a:pt x="9757" y="5168"/>
                  </a:cubicBezTo>
                  <a:cubicBezTo>
                    <a:pt x="10198" y="5307"/>
                    <a:pt x="10569" y="5655"/>
                    <a:pt x="10476" y="6165"/>
                  </a:cubicBezTo>
                  <a:cubicBezTo>
                    <a:pt x="10316" y="6925"/>
                    <a:pt x="9517" y="7357"/>
                    <a:pt x="8780" y="7357"/>
                  </a:cubicBezTo>
                  <a:cubicBezTo>
                    <a:pt x="8663" y="7357"/>
                    <a:pt x="8548" y="7346"/>
                    <a:pt x="8436" y="7324"/>
                  </a:cubicBezTo>
                  <a:cubicBezTo>
                    <a:pt x="8321" y="7347"/>
                    <a:pt x="8181" y="7393"/>
                    <a:pt x="8066" y="7416"/>
                  </a:cubicBezTo>
                  <a:cubicBezTo>
                    <a:pt x="8042" y="7486"/>
                    <a:pt x="7996" y="7578"/>
                    <a:pt x="7950" y="7648"/>
                  </a:cubicBezTo>
                  <a:cubicBezTo>
                    <a:pt x="7927" y="7810"/>
                    <a:pt x="7857" y="7972"/>
                    <a:pt x="7787" y="8135"/>
                  </a:cubicBezTo>
                  <a:cubicBezTo>
                    <a:pt x="7950" y="7972"/>
                    <a:pt x="8089" y="7810"/>
                    <a:pt x="8205" y="7625"/>
                  </a:cubicBezTo>
                  <a:lnTo>
                    <a:pt x="8205" y="7625"/>
                  </a:lnTo>
                  <a:cubicBezTo>
                    <a:pt x="9502" y="8529"/>
                    <a:pt x="8622" y="10220"/>
                    <a:pt x="7324" y="10522"/>
                  </a:cubicBezTo>
                  <a:cubicBezTo>
                    <a:pt x="7138" y="10566"/>
                    <a:pt x="6939" y="10588"/>
                    <a:pt x="6734" y="10588"/>
                  </a:cubicBezTo>
                  <a:cubicBezTo>
                    <a:pt x="5870" y="10588"/>
                    <a:pt x="4906" y="10204"/>
                    <a:pt x="4381" y="9548"/>
                  </a:cubicBezTo>
                  <a:cubicBezTo>
                    <a:pt x="4242" y="9502"/>
                    <a:pt x="4103" y="9433"/>
                    <a:pt x="3940" y="9386"/>
                  </a:cubicBezTo>
                  <a:cubicBezTo>
                    <a:pt x="3570" y="11032"/>
                    <a:pt x="2202" y="12098"/>
                    <a:pt x="580" y="12353"/>
                  </a:cubicBezTo>
                  <a:cubicBezTo>
                    <a:pt x="395" y="12492"/>
                    <a:pt x="186" y="12607"/>
                    <a:pt x="1" y="12723"/>
                  </a:cubicBezTo>
                  <a:cubicBezTo>
                    <a:pt x="1924" y="12677"/>
                    <a:pt x="3709" y="11541"/>
                    <a:pt x="4242" y="9618"/>
                  </a:cubicBezTo>
                  <a:cubicBezTo>
                    <a:pt x="4699" y="10407"/>
                    <a:pt x="5769" y="10830"/>
                    <a:pt x="6756" y="10830"/>
                  </a:cubicBezTo>
                  <a:cubicBezTo>
                    <a:pt x="7219" y="10830"/>
                    <a:pt x="7664" y="10737"/>
                    <a:pt x="8019" y="10545"/>
                  </a:cubicBezTo>
                  <a:cubicBezTo>
                    <a:pt x="9178" y="9919"/>
                    <a:pt x="9526" y="8390"/>
                    <a:pt x="8552" y="7509"/>
                  </a:cubicBezTo>
                  <a:lnTo>
                    <a:pt x="8552" y="7509"/>
                  </a:lnTo>
                  <a:cubicBezTo>
                    <a:pt x="8646" y="7524"/>
                    <a:pt x="8743" y="7531"/>
                    <a:pt x="8841" y="7531"/>
                  </a:cubicBezTo>
                  <a:cubicBezTo>
                    <a:pt x="9842" y="7531"/>
                    <a:pt x="11026" y="6798"/>
                    <a:pt x="10731" y="5701"/>
                  </a:cubicBezTo>
                  <a:cubicBezTo>
                    <a:pt x="10569" y="5191"/>
                    <a:pt x="10082" y="4937"/>
                    <a:pt x="9595" y="4844"/>
                  </a:cubicBezTo>
                  <a:cubicBezTo>
                    <a:pt x="9476" y="4824"/>
                    <a:pt x="9219" y="4770"/>
                    <a:pt x="8987" y="4770"/>
                  </a:cubicBezTo>
                  <a:cubicBezTo>
                    <a:pt x="8949" y="4770"/>
                    <a:pt x="8912" y="4771"/>
                    <a:pt x="8877" y="4774"/>
                  </a:cubicBezTo>
                  <a:cubicBezTo>
                    <a:pt x="10059" y="3245"/>
                    <a:pt x="9224" y="1020"/>
                    <a:pt x="7486" y="255"/>
                  </a:cubicBezTo>
                  <a:cubicBezTo>
                    <a:pt x="7231" y="139"/>
                    <a:pt x="6953" y="70"/>
                    <a:pt x="6675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809264" y="2210384"/>
              <a:ext cx="139162" cy="150384"/>
            </a:xfrm>
            <a:custGeom>
              <a:avLst/>
              <a:gdLst/>
              <a:ahLst/>
              <a:cxnLst/>
              <a:rect l="l" t="t" r="r" b="b"/>
              <a:pathLst>
                <a:path w="2133" h="2305" extrusionOk="0">
                  <a:moveTo>
                    <a:pt x="533" y="0"/>
                  </a:moveTo>
                  <a:lnTo>
                    <a:pt x="533" y="0"/>
                  </a:lnTo>
                  <a:cubicBezTo>
                    <a:pt x="696" y="186"/>
                    <a:pt x="858" y="418"/>
                    <a:pt x="997" y="719"/>
                  </a:cubicBezTo>
                  <a:cubicBezTo>
                    <a:pt x="1252" y="1368"/>
                    <a:pt x="696" y="2017"/>
                    <a:pt x="139" y="2225"/>
                  </a:cubicBezTo>
                  <a:cubicBezTo>
                    <a:pt x="93" y="2248"/>
                    <a:pt x="47" y="2248"/>
                    <a:pt x="0" y="2272"/>
                  </a:cubicBezTo>
                  <a:cubicBezTo>
                    <a:pt x="112" y="2294"/>
                    <a:pt x="228" y="2305"/>
                    <a:pt x="346" y="2305"/>
                  </a:cubicBezTo>
                  <a:cubicBezTo>
                    <a:pt x="1087" y="2305"/>
                    <a:pt x="1900" y="1873"/>
                    <a:pt x="2040" y="1113"/>
                  </a:cubicBezTo>
                  <a:cubicBezTo>
                    <a:pt x="2133" y="603"/>
                    <a:pt x="1762" y="255"/>
                    <a:pt x="1321" y="116"/>
                  </a:cubicBezTo>
                  <a:cubicBezTo>
                    <a:pt x="1252" y="93"/>
                    <a:pt x="788" y="24"/>
                    <a:pt x="5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1"/>
          <p:cNvGrpSpPr/>
          <p:nvPr/>
        </p:nvGrpSpPr>
        <p:grpSpPr>
          <a:xfrm>
            <a:off x="2294981" y="-395230"/>
            <a:ext cx="1504126" cy="806251"/>
            <a:chOff x="2294981" y="-395230"/>
            <a:chExt cx="1504126" cy="806251"/>
          </a:xfrm>
        </p:grpSpPr>
        <p:sp>
          <p:nvSpPr>
            <p:cNvPr id="331" name="Google Shape;331;p11"/>
            <p:cNvSpPr/>
            <p:nvPr/>
          </p:nvSpPr>
          <p:spPr>
            <a:xfrm>
              <a:off x="2304683" y="-379242"/>
              <a:ext cx="1482210" cy="772180"/>
            </a:xfrm>
            <a:custGeom>
              <a:avLst/>
              <a:gdLst/>
              <a:ahLst/>
              <a:cxnLst/>
              <a:rect l="l" t="t" r="r" b="b"/>
              <a:pathLst>
                <a:path w="24753" h="12896" extrusionOk="0">
                  <a:moveTo>
                    <a:pt x="10271" y="1"/>
                  </a:moveTo>
                  <a:cubicBezTo>
                    <a:pt x="9857" y="1"/>
                    <a:pt x="9436" y="47"/>
                    <a:pt x="9016" y="141"/>
                  </a:cubicBezTo>
                  <a:cubicBezTo>
                    <a:pt x="6791" y="651"/>
                    <a:pt x="3709" y="2922"/>
                    <a:pt x="5354" y="5472"/>
                  </a:cubicBezTo>
                  <a:cubicBezTo>
                    <a:pt x="5586" y="5356"/>
                    <a:pt x="5841" y="5286"/>
                    <a:pt x="6096" y="5263"/>
                  </a:cubicBezTo>
                  <a:cubicBezTo>
                    <a:pt x="6103" y="5262"/>
                    <a:pt x="6110" y="5261"/>
                    <a:pt x="6116" y="5261"/>
                  </a:cubicBezTo>
                  <a:cubicBezTo>
                    <a:pt x="6256" y="5261"/>
                    <a:pt x="6228" y="5496"/>
                    <a:pt x="6073" y="5518"/>
                  </a:cubicBezTo>
                  <a:cubicBezTo>
                    <a:pt x="5470" y="5587"/>
                    <a:pt x="5007" y="5866"/>
                    <a:pt x="4590" y="6329"/>
                  </a:cubicBezTo>
                  <a:cubicBezTo>
                    <a:pt x="4574" y="6339"/>
                    <a:pt x="4557" y="6344"/>
                    <a:pt x="4539" y="6344"/>
                  </a:cubicBezTo>
                  <a:cubicBezTo>
                    <a:pt x="4477" y="6344"/>
                    <a:pt x="4414" y="6286"/>
                    <a:pt x="4451" y="6213"/>
                  </a:cubicBezTo>
                  <a:cubicBezTo>
                    <a:pt x="4590" y="6028"/>
                    <a:pt x="4752" y="5842"/>
                    <a:pt x="4960" y="5703"/>
                  </a:cubicBezTo>
                  <a:lnTo>
                    <a:pt x="4937" y="5703"/>
                  </a:lnTo>
                  <a:cubicBezTo>
                    <a:pt x="4624" y="5177"/>
                    <a:pt x="4018" y="4975"/>
                    <a:pt x="3382" y="4975"/>
                  </a:cubicBezTo>
                  <a:cubicBezTo>
                    <a:pt x="2701" y="4975"/>
                    <a:pt x="1985" y="5206"/>
                    <a:pt x="1554" y="5518"/>
                  </a:cubicBezTo>
                  <a:cubicBezTo>
                    <a:pt x="650" y="6144"/>
                    <a:pt x="1" y="7372"/>
                    <a:pt x="418" y="8461"/>
                  </a:cubicBezTo>
                  <a:cubicBezTo>
                    <a:pt x="861" y="9594"/>
                    <a:pt x="2180" y="10144"/>
                    <a:pt x="3490" y="10144"/>
                  </a:cubicBezTo>
                  <a:cubicBezTo>
                    <a:pt x="4646" y="10144"/>
                    <a:pt x="5795" y="9715"/>
                    <a:pt x="6328" y="8878"/>
                  </a:cubicBezTo>
                  <a:cubicBezTo>
                    <a:pt x="6357" y="8827"/>
                    <a:pt x="6402" y="8806"/>
                    <a:pt x="6448" y="8806"/>
                  </a:cubicBezTo>
                  <a:cubicBezTo>
                    <a:pt x="6547" y="8806"/>
                    <a:pt x="6646" y="8906"/>
                    <a:pt x="6583" y="9017"/>
                  </a:cubicBezTo>
                  <a:cubicBezTo>
                    <a:pt x="6606" y="9041"/>
                    <a:pt x="6629" y="9087"/>
                    <a:pt x="6583" y="9133"/>
                  </a:cubicBezTo>
                  <a:cubicBezTo>
                    <a:pt x="5980" y="9713"/>
                    <a:pt x="6235" y="10663"/>
                    <a:pt x="7046" y="10871"/>
                  </a:cubicBezTo>
                  <a:cubicBezTo>
                    <a:pt x="7148" y="10896"/>
                    <a:pt x="7246" y="10908"/>
                    <a:pt x="7339" y="10908"/>
                  </a:cubicBezTo>
                  <a:cubicBezTo>
                    <a:pt x="7944" y="10908"/>
                    <a:pt x="8367" y="10420"/>
                    <a:pt x="8668" y="9898"/>
                  </a:cubicBezTo>
                  <a:cubicBezTo>
                    <a:pt x="8685" y="9856"/>
                    <a:pt x="8720" y="9838"/>
                    <a:pt x="8756" y="9838"/>
                  </a:cubicBezTo>
                  <a:cubicBezTo>
                    <a:pt x="8819" y="9838"/>
                    <a:pt x="8883" y="9894"/>
                    <a:pt x="8854" y="9968"/>
                  </a:cubicBezTo>
                  <a:cubicBezTo>
                    <a:pt x="8900" y="9968"/>
                    <a:pt x="8970" y="9991"/>
                    <a:pt x="8970" y="10060"/>
                  </a:cubicBezTo>
                  <a:cubicBezTo>
                    <a:pt x="8930" y="11916"/>
                    <a:pt x="11020" y="12895"/>
                    <a:pt x="12741" y="12895"/>
                  </a:cubicBezTo>
                  <a:cubicBezTo>
                    <a:pt x="13019" y="12895"/>
                    <a:pt x="13287" y="12870"/>
                    <a:pt x="13535" y="12818"/>
                  </a:cubicBezTo>
                  <a:cubicBezTo>
                    <a:pt x="15273" y="12447"/>
                    <a:pt x="16479" y="10964"/>
                    <a:pt x="16803" y="9249"/>
                  </a:cubicBezTo>
                  <a:lnTo>
                    <a:pt x="16803" y="9249"/>
                  </a:lnTo>
                  <a:cubicBezTo>
                    <a:pt x="16699" y="9261"/>
                    <a:pt x="16594" y="9266"/>
                    <a:pt x="16490" y="9266"/>
                  </a:cubicBezTo>
                  <a:cubicBezTo>
                    <a:pt x="16386" y="9266"/>
                    <a:pt x="16282" y="9261"/>
                    <a:pt x="16177" y="9249"/>
                  </a:cubicBezTo>
                  <a:cubicBezTo>
                    <a:pt x="16061" y="9226"/>
                    <a:pt x="16061" y="9064"/>
                    <a:pt x="16177" y="9064"/>
                  </a:cubicBezTo>
                  <a:cubicBezTo>
                    <a:pt x="16258" y="9071"/>
                    <a:pt x="16339" y="9075"/>
                    <a:pt x="16419" y="9075"/>
                  </a:cubicBezTo>
                  <a:cubicBezTo>
                    <a:pt x="16817" y="9075"/>
                    <a:pt x="17197" y="8979"/>
                    <a:pt x="17545" y="8786"/>
                  </a:cubicBezTo>
                  <a:cubicBezTo>
                    <a:pt x="17567" y="8776"/>
                    <a:pt x="17589" y="8772"/>
                    <a:pt x="17609" y="8772"/>
                  </a:cubicBezTo>
                  <a:cubicBezTo>
                    <a:pt x="17734" y="8772"/>
                    <a:pt x="17803" y="8934"/>
                    <a:pt x="17684" y="8994"/>
                  </a:cubicBezTo>
                  <a:cubicBezTo>
                    <a:pt x="17568" y="9064"/>
                    <a:pt x="17429" y="9110"/>
                    <a:pt x="17313" y="9156"/>
                  </a:cubicBezTo>
                  <a:cubicBezTo>
                    <a:pt x="17635" y="10124"/>
                    <a:pt x="18597" y="10673"/>
                    <a:pt x="19585" y="10673"/>
                  </a:cubicBezTo>
                  <a:cubicBezTo>
                    <a:pt x="19662" y="10673"/>
                    <a:pt x="19739" y="10669"/>
                    <a:pt x="19816" y="10663"/>
                  </a:cubicBezTo>
                  <a:cubicBezTo>
                    <a:pt x="21114" y="10547"/>
                    <a:pt x="22180" y="9087"/>
                    <a:pt x="21137" y="7974"/>
                  </a:cubicBezTo>
                  <a:cubicBezTo>
                    <a:pt x="21050" y="7870"/>
                    <a:pt x="21132" y="7740"/>
                    <a:pt x="21238" y="7740"/>
                  </a:cubicBezTo>
                  <a:cubicBezTo>
                    <a:pt x="21273" y="7740"/>
                    <a:pt x="21311" y="7754"/>
                    <a:pt x="21345" y="7789"/>
                  </a:cubicBezTo>
                  <a:cubicBezTo>
                    <a:pt x="21415" y="7859"/>
                    <a:pt x="21484" y="7928"/>
                    <a:pt x="21554" y="8021"/>
                  </a:cubicBezTo>
                  <a:cubicBezTo>
                    <a:pt x="23477" y="7905"/>
                    <a:pt x="24752" y="5935"/>
                    <a:pt x="23732" y="4174"/>
                  </a:cubicBezTo>
                  <a:cubicBezTo>
                    <a:pt x="23197" y="3258"/>
                    <a:pt x="22351" y="2855"/>
                    <a:pt x="21472" y="2855"/>
                  </a:cubicBezTo>
                  <a:cubicBezTo>
                    <a:pt x="20638" y="2855"/>
                    <a:pt x="19775" y="3218"/>
                    <a:pt x="19120" y="3849"/>
                  </a:cubicBezTo>
                  <a:cubicBezTo>
                    <a:pt x="19260" y="3919"/>
                    <a:pt x="19399" y="4012"/>
                    <a:pt x="19514" y="4104"/>
                  </a:cubicBezTo>
                  <a:cubicBezTo>
                    <a:pt x="19621" y="4193"/>
                    <a:pt x="19524" y="4336"/>
                    <a:pt x="19420" y="4336"/>
                  </a:cubicBezTo>
                  <a:cubicBezTo>
                    <a:pt x="19389" y="4336"/>
                    <a:pt x="19356" y="4322"/>
                    <a:pt x="19329" y="4290"/>
                  </a:cubicBezTo>
                  <a:cubicBezTo>
                    <a:pt x="19024" y="3964"/>
                    <a:pt x="18595" y="3818"/>
                    <a:pt x="18165" y="3818"/>
                  </a:cubicBezTo>
                  <a:cubicBezTo>
                    <a:pt x="18105" y="3818"/>
                    <a:pt x="18045" y="3820"/>
                    <a:pt x="17985" y="3826"/>
                  </a:cubicBezTo>
                  <a:cubicBezTo>
                    <a:pt x="17978" y="3828"/>
                    <a:pt x="17971" y="3829"/>
                    <a:pt x="17965" y="3829"/>
                  </a:cubicBezTo>
                  <a:cubicBezTo>
                    <a:pt x="17893" y="3829"/>
                    <a:pt x="17898" y="3708"/>
                    <a:pt x="17962" y="3687"/>
                  </a:cubicBezTo>
                  <a:cubicBezTo>
                    <a:pt x="18087" y="3666"/>
                    <a:pt x="18207" y="3655"/>
                    <a:pt x="18325" y="3655"/>
                  </a:cubicBezTo>
                  <a:cubicBezTo>
                    <a:pt x="18469" y="3655"/>
                    <a:pt x="18609" y="3672"/>
                    <a:pt x="18750" y="3710"/>
                  </a:cubicBezTo>
                  <a:cubicBezTo>
                    <a:pt x="18657" y="2783"/>
                    <a:pt x="18101" y="1995"/>
                    <a:pt x="17151" y="1833"/>
                  </a:cubicBezTo>
                  <a:cubicBezTo>
                    <a:pt x="17059" y="1818"/>
                    <a:pt x="16967" y="1811"/>
                    <a:pt x="16877" y="1811"/>
                  </a:cubicBezTo>
                  <a:cubicBezTo>
                    <a:pt x="16124" y="1811"/>
                    <a:pt x="15442" y="2309"/>
                    <a:pt x="15111" y="2992"/>
                  </a:cubicBezTo>
                  <a:cubicBezTo>
                    <a:pt x="15111" y="3015"/>
                    <a:pt x="15134" y="3061"/>
                    <a:pt x="15158" y="3085"/>
                  </a:cubicBezTo>
                  <a:cubicBezTo>
                    <a:pt x="15186" y="3198"/>
                    <a:pt x="15101" y="3268"/>
                    <a:pt x="15015" y="3268"/>
                  </a:cubicBezTo>
                  <a:cubicBezTo>
                    <a:pt x="14961" y="3268"/>
                    <a:pt x="14906" y="3240"/>
                    <a:pt x="14879" y="3177"/>
                  </a:cubicBezTo>
                  <a:cubicBezTo>
                    <a:pt x="14167" y="1117"/>
                    <a:pt x="12303" y="1"/>
                    <a:pt x="10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2294981" y="-395230"/>
              <a:ext cx="1504126" cy="806251"/>
            </a:xfrm>
            <a:custGeom>
              <a:avLst/>
              <a:gdLst/>
              <a:ahLst/>
              <a:cxnLst/>
              <a:rect l="l" t="t" r="r" b="b"/>
              <a:pathLst>
                <a:path w="25119" h="13465" extrusionOk="0">
                  <a:moveTo>
                    <a:pt x="10433" y="268"/>
                  </a:moveTo>
                  <a:cubicBezTo>
                    <a:pt x="12465" y="268"/>
                    <a:pt x="14329" y="1384"/>
                    <a:pt x="15041" y="3444"/>
                  </a:cubicBezTo>
                  <a:cubicBezTo>
                    <a:pt x="15068" y="3507"/>
                    <a:pt x="15123" y="3535"/>
                    <a:pt x="15177" y="3535"/>
                  </a:cubicBezTo>
                  <a:cubicBezTo>
                    <a:pt x="15263" y="3535"/>
                    <a:pt x="15348" y="3465"/>
                    <a:pt x="15320" y="3352"/>
                  </a:cubicBezTo>
                  <a:cubicBezTo>
                    <a:pt x="15296" y="3328"/>
                    <a:pt x="15296" y="3282"/>
                    <a:pt x="15273" y="3259"/>
                  </a:cubicBezTo>
                  <a:cubicBezTo>
                    <a:pt x="15626" y="2594"/>
                    <a:pt x="16296" y="2079"/>
                    <a:pt x="17048" y="2079"/>
                  </a:cubicBezTo>
                  <a:cubicBezTo>
                    <a:pt x="17135" y="2079"/>
                    <a:pt x="17223" y="2086"/>
                    <a:pt x="17313" y="2100"/>
                  </a:cubicBezTo>
                  <a:cubicBezTo>
                    <a:pt x="18286" y="2262"/>
                    <a:pt x="18819" y="3050"/>
                    <a:pt x="18912" y="3977"/>
                  </a:cubicBezTo>
                  <a:cubicBezTo>
                    <a:pt x="18771" y="3939"/>
                    <a:pt x="18631" y="3922"/>
                    <a:pt x="18487" y="3922"/>
                  </a:cubicBezTo>
                  <a:cubicBezTo>
                    <a:pt x="18369" y="3922"/>
                    <a:pt x="18249" y="3933"/>
                    <a:pt x="18124" y="3954"/>
                  </a:cubicBezTo>
                  <a:cubicBezTo>
                    <a:pt x="18060" y="3975"/>
                    <a:pt x="18055" y="4096"/>
                    <a:pt x="18127" y="4096"/>
                  </a:cubicBezTo>
                  <a:cubicBezTo>
                    <a:pt x="18133" y="4096"/>
                    <a:pt x="18140" y="4095"/>
                    <a:pt x="18147" y="4093"/>
                  </a:cubicBezTo>
                  <a:cubicBezTo>
                    <a:pt x="18210" y="4087"/>
                    <a:pt x="18272" y="4085"/>
                    <a:pt x="18334" y="4085"/>
                  </a:cubicBezTo>
                  <a:cubicBezTo>
                    <a:pt x="18774" y="4085"/>
                    <a:pt x="19186" y="4231"/>
                    <a:pt x="19491" y="4557"/>
                  </a:cubicBezTo>
                  <a:cubicBezTo>
                    <a:pt x="19518" y="4589"/>
                    <a:pt x="19551" y="4603"/>
                    <a:pt x="19582" y="4603"/>
                  </a:cubicBezTo>
                  <a:cubicBezTo>
                    <a:pt x="19686" y="4603"/>
                    <a:pt x="19783" y="4460"/>
                    <a:pt x="19676" y="4371"/>
                  </a:cubicBezTo>
                  <a:cubicBezTo>
                    <a:pt x="19561" y="4279"/>
                    <a:pt x="19422" y="4186"/>
                    <a:pt x="19282" y="4116"/>
                  </a:cubicBezTo>
                  <a:cubicBezTo>
                    <a:pt x="19937" y="3485"/>
                    <a:pt x="20800" y="3122"/>
                    <a:pt x="21634" y="3122"/>
                  </a:cubicBezTo>
                  <a:cubicBezTo>
                    <a:pt x="22513" y="3122"/>
                    <a:pt x="23359" y="3525"/>
                    <a:pt x="23894" y="4441"/>
                  </a:cubicBezTo>
                  <a:cubicBezTo>
                    <a:pt x="24914" y="6202"/>
                    <a:pt x="23639" y="8172"/>
                    <a:pt x="21716" y="8288"/>
                  </a:cubicBezTo>
                  <a:cubicBezTo>
                    <a:pt x="21646" y="8195"/>
                    <a:pt x="21600" y="8126"/>
                    <a:pt x="21507" y="8056"/>
                  </a:cubicBezTo>
                  <a:cubicBezTo>
                    <a:pt x="21473" y="8021"/>
                    <a:pt x="21435" y="8007"/>
                    <a:pt x="21400" y="8007"/>
                  </a:cubicBezTo>
                  <a:cubicBezTo>
                    <a:pt x="21294" y="8007"/>
                    <a:pt x="21212" y="8137"/>
                    <a:pt x="21299" y="8241"/>
                  </a:cubicBezTo>
                  <a:cubicBezTo>
                    <a:pt x="22342" y="9354"/>
                    <a:pt x="21276" y="10814"/>
                    <a:pt x="19978" y="10930"/>
                  </a:cubicBezTo>
                  <a:cubicBezTo>
                    <a:pt x="19901" y="10936"/>
                    <a:pt x="19824" y="10940"/>
                    <a:pt x="19747" y="10940"/>
                  </a:cubicBezTo>
                  <a:cubicBezTo>
                    <a:pt x="18759" y="10940"/>
                    <a:pt x="17797" y="10391"/>
                    <a:pt x="17475" y="9423"/>
                  </a:cubicBezTo>
                  <a:cubicBezTo>
                    <a:pt x="17591" y="9377"/>
                    <a:pt x="17730" y="9331"/>
                    <a:pt x="17846" y="9261"/>
                  </a:cubicBezTo>
                  <a:cubicBezTo>
                    <a:pt x="17965" y="9201"/>
                    <a:pt x="17896" y="9039"/>
                    <a:pt x="17786" y="9039"/>
                  </a:cubicBezTo>
                  <a:cubicBezTo>
                    <a:pt x="17768" y="9039"/>
                    <a:pt x="17749" y="9043"/>
                    <a:pt x="17730" y="9053"/>
                  </a:cubicBezTo>
                  <a:cubicBezTo>
                    <a:pt x="17363" y="9246"/>
                    <a:pt x="16980" y="9342"/>
                    <a:pt x="16581" y="9342"/>
                  </a:cubicBezTo>
                  <a:cubicBezTo>
                    <a:pt x="16501" y="9342"/>
                    <a:pt x="16420" y="9338"/>
                    <a:pt x="16339" y="9331"/>
                  </a:cubicBezTo>
                  <a:cubicBezTo>
                    <a:pt x="16223" y="9331"/>
                    <a:pt x="16223" y="9516"/>
                    <a:pt x="16339" y="9516"/>
                  </a:cubicBezTo>
                  <a:cubicBezTo>
                    <a:pt x="16444" y="9528"/>
                    <a:pt x="16548" y="9533"/>
                    <a:pt x="16652" y="9533"/>
                  </a:cubicBezTo>
                  <a:cubicBezTo>
                    <a:pt x="16756" y="9533"/>
                    <a:pt x="16861" y="9528"/>
                    <a:pt x="16965" y="9516"/>
                  </a:cubicBezTo>
                  <a:lnTo>
                    <a:pt x="16965" y="9516"/>
                  </a:lnTo>
                  <a:cubicBezTo>
                    <a:pt x="16641" y="11231"/>
                    <a:pt x="15435" y="12714"/>
                    <a:pt x="13697" y="13085"/>
                  </a:cubicBezTo>
                  <a:cubicBezTo>
                    <a:pt x="13449" y="13137"/>
                    <a:pt x="13181" y="13162"/>
                    <a:pt x="12903" y="13162"/>
                  </a:cubicBezTo>
                  <a:cubicBezTo>
                    <a:pt x="11182" y="13162"/>
                    <a:pt x="9092" y="12183"/>
                    <a:pt x="9132" y="10327"/>
                  </a:cubicBezTo>
                  <a:cubicBezTo>
                    <a:pt x="9132" y="10275"/>
                    <a:pt x="9093" y="10249"/>
                    <a:pt x="9063" y="10249"/>
                  </a:cubicBezTo>
                  <a:cubicBezTo>
                    <a:pt x="9054" y="10249"/>
                    <a:pt x="9045" y="10252"/>
                    <a:pt x="9039" y="10258"/>
                  </a:cubicBezTo>
                  <a:cubicBezTo>
                    <a:pt x="9054" y="10167"/>
                    <a:pt x="8981" y="10106"/>
                    <a:pt x="8916" y="10106"/>
                  </a:cubicBezTo>
                  <a:cubicBezTo>
                    <a:pt x="8880" y="10106"/>
                    <a:pt x="8847" y="10124"/>
                    <a:pt x="8830" y="10165"/>
                  </a:cubicBezTo>
                  <a:cubicBezTo>
                    <a:pt x="8529" y="10687"/>
                    <a:pt x="8123" y="11175"/>
                    <a:pt x="7508" y="11175"/>
                  </a:cubicBezTo>
                  <a:cubicBezTo>
                    <a:pt x="7413" y="11175"/>
                    <a:pt x="7313" y="11163"/>
                    <a:pt x="7208" y="11138"/>
                  </a:cubicBezTo>
                  <a:cubicBezTo>
                    <a:pt x="6397" y="10930"/>
                    <a:pt x="6142" y="9980"/>
                    <a:pt x="6745" y="9400"/>
                  </a:cubicBezTo>
                  <a:cubicBezTo>
                    <a:pt x="6791" y="9377"/>
                    <a:pt x="6768" y="9308"/>
                    <a:pt x="6745" y="9284"/>
                  </a:cubicBezTo>
                  <a:cubicBezTo>
                    <a:pt x="6808" y="9173"/>
                    <a:pt x="6709" y="9073"/>
                    <a:pt x="6610" y="9073"/>
                  </a:cubicBezTo>
                  <a:cubicBezTo>
                    <a:pt x="6564" y="9073"/>
                    <a:pt x="6519" y="9094"/>
                    <a:pt x="6490" y="9145"/>
                  </a:cubicBezTo>
                  <a:cubicBezTo>
                    <a:pt x="5968" y="9982"/>
                    <a:pt x="4820" y="10411"/>
                    <a:pt x="3661" y="10411"/>
                  </a:cubicBezTo>
                  <a:cubicBezTo>
                    <a:pt x="2349" y="10411"/>
                    <a:pt x="1023" y="9861"/>
                    <a:pt x="580" y="8728"/>
                  </a:cubicBezTo>
                  <a:cubicBezTo>
                    <a:pt x="163" y="7639"/>
                    <a:pt x="812" y="6411"/>
                    <a:pt x="1716" y="5785"/>
                  </a:cubicBezTo>
                  <a:cubicBezTo>
                    <a:pt x="2162" y="5471"/>
                    <a:pt x="2885" y="5239"/>
                    <a:pt x="3567" y="5239"/>
                  </a:cubicBezTo>
                  <a:cubicBezTo>
                    <a:pt x="4195" y="5239"/>
                    <a:pt x="4788" y="5436"/>
                    <a:pt x="5099" y="5947"/>
                  </a:cubicBezTo>
                  <a:lnTo>
                    <a:pt x="5122" y="5970"/>
                  </a:lnTo>
                  <a:cubicBezTo>
                    <a:pt x="4914" y="6109"/>
                    <a:pt x="4752" y="6272"/>
                    <a:pt x="4613" y="6480"/>
                  </a:cubicBezTo>
                  <a:cubicBezTo>
                    <a:pt x="4579" y="6547"/>
                    <a:pt x="4629" y="6601"/>
                    <a:pt x="4686" y="6601"/>
                  </a:cubicBezTo>
                  <a:cubicBezTo>
                    <a:pt x="4709" y="6601"/>
                    <a:pt x="4732" y="6593"/>
                    <a:pt x="4752" y="6573"/>
                  </a:cubicBezTo>
                  <a:cubicBezTo>
                    <a:pt x="5169" y="6133"/>
                    <a:pt x="5632" y="5854"/>
                    <a:pt x="6258" y="5785"/>
                  </a:cubicBezTo>
                  <a:cubicBezTo>
                    <a:pt x="6391" y="5763"/>
                    <a:pt x="6418" y="5528"/>
                    <a:pt x="6278" y="5528"/>
                  </a:cubicBezTo>
                  <a:cubicBezTo>
                    <a:pt x="6272" y="5528"/>
                    <a:pt x="6265" y="5529"/>
                    <a:pt x="6258" y="5530"/>
                  </a:cubicBezTo>
                  <a:cubicBezTo>
                    <a:pt x="6003" y="5553"/>
                    <a:pt x="5748" y="5623"/>
                    <a:pt x="5516" y="5739"/>
                  </a:cubicBezTo>
                  <a:cubicBezTo>
                    <a:pt x="3871" y="3189"/>
                    <a:pt x="6953" y="895"/>
                    <a:pt x="9178" y="408"/>
                  </a:cubicBezTo>
                  <a:cubicBezTo>
                    <a:pt x="9598" y="314"/>
                    <a:pt x="10019" y="268"/>
                    <a:pt x="10433" y="268"/>
                  </a:cubicBezTo>
                  <a:close/>
                  <a:moveTo>
                    <a:pt x="10415" y="0"/>
                  </a:moveTo>
                  <a:cubicBezTo>
                    <a:pt x="9810" y="0"/>
                    <a:pt x="9202" y="90"/>
                    <a:pt x="8622" y="269"/>
                  </a:cubicBezTo>
                  <a:cubicBezTo>
                    <a:pt x="6536" y="918"/>
                    <a:pt x="3431" y="3467"/>
                    <a:pt x="5401" y="5808"/>
                  </a:cubicBezTo>
                  <a:cubicBezTo>
                    <a:pt x="5354" y="5831"/>
                    <a:pt x="5308" y="5854"/>
                    <a:pt x="5261" y="5878"/>
                  </a:cubicBezTo>
                  <a:cubicBezTo>
                    <a:pt x="4941" y="5223"/>
                    <a:pt x="4185" y="4978"/>
                    <a:pt x="3426" y="4978"/>
                  </a:cubicBezTo>
                  <a:cubicBezTo>
                    <a:pt x="2923" y="4978"/>
                    <a:pt x="2419" y="5086"/>
                    <a:pt x="2040" y="5252"/>
                  </a:cubicBezTo>
                  <a:cubicBezTo>
                    <a:pt x="928" y="5739"/>
                    <a:pt x="1" y="7013"/>
                    <a:pt x="117" y="8265"/>
                  </a:cubicBezTo>
                  <a:cubicBezTo>
                    <a:pt x="293" y="9895"/>
                    <a:pt x="1995" y="10725"/>
                    <a:pt x="3673" y="10725"/>
                  </a:cubicBezTo>
                  <a:cubicBezTo>
                    <a:pt x="4643" y="10725"/>
                    <a:pt x="5604" y="10447"/>
                    <a:pt x="6258" y="9887"/>
                  </a:cubicBezTo>
                  <a:lnTo>
                    <a:pt x="6258" y="9887"/>
                  </a:lnTo>
                  <a:cubicBezTo>
                    <a:pt x="6119" y="10397"/>
                    <a:pt x="6374" y="10999"/>
                    <a:pt x="6884" y="11254"/>
                  </a:cubicBezTo>
                  <a:cubicBezTo>
                    <a:pt x="7085" y="11358"/>
                    <a:pt x="7300" y="11406"/>
                    <a:pt x="7513" y="11406"/>
                  </a:cubicBezTo>
                  <a:cubicBezTo>
                    <a:pt x="8108" y="11406"/>
                    <a:pt x="8690" y="11035"/>
                    <a:pt x="8946" y="10489"/>
                  </a:cubicBezTo>
                  <a:lnTo>
                    <a:pt x="8946" y="10489"/>
                  </a:lnTo>
                  <a:cubicBezTo>
                    <a:pt x="8858" y="12406"/>
                    <a:pt x="11242" y="13464"/>
                    <a:pt x="12931" y="13464"/>
                  </a:cubicBezTo>
                  <a:cubicBezTo>
                    <a:pt x="13018" y="13464"/>
                    <a:pt x="13104" y="13462"/>
                    <a:pt x="13187" y="13456"/>
                  </a:cubicBezTo>
                  <a:cubicBezTo>
                    <a:pt x="15273" y="13317"/>
                    <a:pt x="16965" y="11625"/>
                    <a:pt x="17266" y="9562"/>
                  </a:cubicBezTo>
                  <a:cubicBezTo>
                    <a:pt x="17289" y="9539"/>
                    <a:pt x="17266" y="9493"/>
                    <a:pt x="17266" y="9470"/>
                  </a:cubicBezTo>
                  <a:lnTo>
                    <a:pt x="17313" y="9470"/>
                  </a:lnTo>
                  <a:cubicBezTo>
                    <a:pt x="17548" y="10592"/>
                    <a:pt x="18688" y="11220"/>
                    <a:pt x="19795" y="11220"/>
                  </a:cubicBezTo>
                  <a:cubicBezTo>
                    <a:pt x="20105" y="11220"/>
                    <a:pt x="20412" y="11170"/>
                    <a:pt x="20696" y="11069"/>
                  </a:cubicBezTo>
                  <a:cubicBezTo>
                    <a:pt x="21762" y="10675"/>
                    <a:pt x="22365" y="9400"/>
                    <a:pt x="21809" y="8450"/>
                  </a:cubicBezTo>
                  <a:lnTo>
                    <a:pt x="21809" y="8450"/>
                  </a:lnTo>
                  <a:cubicBezTo>
                    <a:pt x="21819" y="8450"/>
                    <a:pt x="21830" y="8450"/>
                    <a:pt x="21840" y="8450"/>
                  </a:cubicBezTo>
                  <a:cubicBezTo>
                    <a:pt x="23816" y="8450"/>
                    <a:pt x="25118" y="6308"/>
                    <a:pt x="24265" y="4533"/>
                  </a:cubicBezTo>
                  <a:cubicBezTo>
                    <a:pt x="23736" y="3382"/>
                    <a:pt x="22631" y="2797"/>
                    <a:pt x="21509" y="2797"/>
                  </a:cubicBezTo>
                  <a:cubicBezTo>
                    <a:pt x="20667" y="2797"/>
                    <a:pt x="19816" y="3126"/>
                    <a:pt x="19190" y="3792"/>
                  </a:cubicBezTo>
                  <a:cubicBezTo>
                    <a:pt x="19150" y="2553"/>
                    <a:pt x="18107" y="1866"/>
                    <a:pt x="17073" y="1866"/>
                  </a:cubicBezTo>
                  <a:cubicBezTo>
                    <a:pt x="16309" y="1866"/>
                    <a:pt x="15549" y="2242"/>
                    <a:pt x="15204" y="3050"/>
                  </a:cubicBezTo>
                  <a:cubicBezTo>
                    <a:pt x="14470" y="1028"/>
                    <a:pt x="12464" y="0"/>
                    <a:pt x="10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366385" y="-258402"/>
              <a:ext cx="61137" cy="101373"/>
            </a:xfrm>
            <a:custGeom>
              <a:avLst/>
              <a:gdLst/>
              <a:ahLst/>
              <a:cxnLst/>
              <a:rect l="l" t="t" r="r" b="b"/>
              <a:pathLst>
                <a:path w="1021" h="1693" extrusionOk="0">
                  <a:moveTo>
                    <a:pt x="1" y="0"/>
                  </a:moveTo>
                  <a:lnTo>
                    <a:pt x="1" y="0"/>
                  </a:lnTo>
                  <a:cubicBezTo>
                    <a:pt x="186" y="533"/>
                    <a:pt x="279" y="1090"/>
                    <a:pt x="349" y="1669"/>
                  </a:cubicBezTo>
                  <a:cubicBezTo>
                    <a:pt x="442" y="1648"/>
                    <a:pt x="541" y="1637"/>
                    <a:pt x="640" y="1637"/>
                  </a:cubicBezTo>
                  <a:cubicBezTo>
                    <a:pt x="761" y="1637"/>
                    <a:pt x="883" y="1654"/>
                    <a:pt x="998" y="1692"/>
                  </a:cubicBezTo>
                  <a:cubicBezTo>
                    <a:pt x="998" y="1669"/>
                    <a:pt x="998" y="1669"/>
                    <a:pt x="1021" y="1669"/>
                  </a:cubicBezTo>
                  <a:cubicBezTo>
                    <a:pt x="951" y="974"/>
                    <a:pt x="604" y="32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3445493" y="-208042"/>
              <a:ext cx="341496" cy="467823"/>
            </a:xfrm>
            <a:custGeom>
              <a:avLst/>
              <a:gdLst/>
              <a:ahLst/>
              <a:cxnLst/>
              <a:rect l="l" t="t" r="r" b="b"/>
              <a:pathLst>
                <a:path w="5703" h="7813" extrusionOk="0">
                  <a:moveTo>
                    <a:pt x="2433" y="0"/>
                  </a:moveTo>
                  <a:cubicBezTo>
                    <a:pt x="1957" y="0"/>
                    <a:pt x="1471" y="120"/>
                    <a:pt x="1021" y="341"/>
                  </a:cubicBezTo>
                  <a:cubicBezTo>
                    <a:pt x="1265" y="292"/>
                    <a:pt x="1510" y="263"/>
                    <a:pt x="1751" y="263"/>
                  </a:cubicBezTo>
                  <a:cubicBezTo>
                    <a:pt x="1967" y="263"/>
                    <a:pt x="2180" y="287"/>
                    <a:pt x="2388" y="341"/>
                  </a:cubicBezTo>
                  <a:cubicBezTo>
                    <a:pt x="3570" y="643"/>
                    <a:pt x="4242" y="1778"/>
                    <a:pt x="4126" y="2960"/>
                  </a:cubicBezTo>
                  <a:cubicBezTo>
                    <a:pt x="3995" y="4340"/>
                    <a:pt x="2870" y="4913"/>
                    <a:pt x="1670" y="4913"/>
                  </a:cubicBezTo>
                  <a:cubicBezTo>
                    <a:pt x="1601" y="4913"/>
                    <a:pt x="1531" y="4911"/>
                    <a:pt x="1461" y="4907"/>
                  </a:cubicBezTo>
                  <a:cubicBezTo>
                    <a:pt x="1345" y="6019"/>
                    <a:pt x="835" y="7155"/>
                    <a:pt x="1" y="7757"/>
                  </a:cubicBezTo>
                  <a:cubicBezTo>
                    <a:pt x="188" y="7791"/>
                    <a:pt x="374" y="7813"/>
                    <a:pt x="561" y="7813"/>
                  </a:cubicBezTo>
                  <a:cubicBezTo>
                    <a:pt x="629" y="7813"/>
                    <a:pt x="697" y="7810"/>
                    <a:pt x="766" y="7804"/>
                  </a:cubicBezTo>
                  <a:cubicBezTo>
                    <a:pt x="2064" y="7688"/>
                    <a:pt x="3130" y="6228"/>
                    <a:pt x="2087" y="5115"/>
                  </a:cubicBezTo>
                  <a:cubicBezTo>
                    <a:pt x="1998" y="5027"/>
                    <a:pt x="2086" y="4884"/>
                    <a:pt x="2194" y="4884"/>
                  </a:cubicBezTo>
                  <a:cubicBezTo>
                    <a:pt x="2227" y="4884"/>
                    <a:pt x="2263" y="4897"/>
                    <a:pt x="2295" y="4930"/>
                  </a:cubicBezTo>
                  <a:cubicBezTo>
                    <a:pt x="2388" y="5000"/>
                    <a:pt x="2434" y="5069"/>
                    <a:pt x="2504" y="5162"/>
                  </a:cubicBezTo>
                  <a:cubicBezTo>
                    <a:pt x="4427" y="5046"/>
                    <a:pt x="5702" y="3076"/>
                    <a:pt x="4682" y="1315"/>
                  </a:cubicBezTo>
                  <a:cubicBezTo>
                    <a:pt x="4143" y="401"/>
                    <a:pt x="3303" y="0"/>
                    <a:pt x="24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3358061" y="-277863"/>
              <a:ext cx="440837" cy="553747"/>
            </a:xfrm>
            <a:custGeom>
              <a:avLst/>
              <a:gdLst/>
              <a:ahLst/>
              <a:cxnLst/>
              <a:rect l="l" t="t" r="r" b="b"/>
              <a:pathLst>
                <a:path w="7362" h="924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17"/>
                    <a:pt x="94" y="233"/>
                    <a:pt x="140" y="325"/>
                  </a:cubicBezTo>
                  <a:cubicBezTo>
                    <a:pt x="743" y="650"/>
                    <a:pt x="1090" y="1299"/>
                    <a:pt x="1160" y="1994"/>
                  </a:cubicBezTo>
                  <a:cubicBezTo>
                    <a:pt x="1554" y="1785"/>
                    <a:pt x="2017" y="1600"/>
                    <a:pt x="2481" y="1507"/>
                  </a:cubicBezTo>
                  <a:cubicBezTo>
                    <a:pt x="2929" y="1287"/>
                    <a:pt x="3413" y="1167"/>
                    <a:pt x="3887" y="1167"/>
                  </a:cubicBezTo>
                  <a:cubicBezTo>
                    <a:pt x="4760" y="1167"/>
                    <a:pt x="5602" y="1573"/>
                    <a:pt x="6142" y="2504"/>
                  </a:cubicBezTo>
                  <a:cubicBezTo>
                    <a:pt x="7162" y="4242"/>
                    <a:pt x="5887" y="6212"/>
                    <a:pt x="3964" y="6328"/>
                  </a:cubicBezTo>
                  <a:cubicBezTo>
                    <a:pt x="3894" y="6235"/>
                    <a:pt x="3825" y="6166"/>
                    <a:pt x="3755" y="6096"/>
                  </a:cubicBezTo>
                  <a:cubicBezTo>
                    <a:pt x="3723" y="6063"/>
                    <a:pt x="3687" y="6050"/>
                    <a:pt x="3654" y="6050"/>
                  </a:cubicBezTo>
                  <a:cubicBezTo>
                    <a:pt x="3546" y="6050"/>
                    <a:pt x="3458" y="6193"/>
                    <a:pt x="3547" y="6281"/>
                  </a:cubicBezTo>
                  <a:cubicBezTo>
                    <a:pt x="4590" y="7394"/>
                    <a:pt x="3524" y="8854"/>
                    <a:pt x="2226" y="8970"/>
                  </a:cubicBezTo>
                  <a:cubicBezTo>
                    <a:pt x="2157" y="8976"/>
                    <a:pt x="2087" y="8979"/>
                    <a:pt x="2017" y="8979"/>
                  </a:cubicBezTo>
                  <a:cubicBezTo>
                    <a:pt x="1825" y="8979"/>
                    <a:pt x="1631" y="8957"/>
                    <a:pt x="1461" y="8923"/>
                  </a:cubicBezTo>
                  <a:cubicBezTo>
                    <a:pt x="1345" y="8993"/>
                    <a:pt x="1252" y="9062"/>
                    <a:pt x="1137" y="9109"/>
                  </a:cubicBezTo>
                  <a:cubicBezTo>
                    <a:pt x="1426" y="9202"/>
                    <a:pt x="1733" y="9248"/>
                    <a:pt x="2040" y="9248"/>
                  </a:cubicBezTo>
                  <a:cubicBezTo>
                    <a:pt x="2347" y="9248"/>
                    <a:pt x="2654" y="9202"/>
                    <a:pt x="2944" y="9109"/>
                  </a:cubicBezTo>
                  <a:cubicBezTo>
                    <a:pt x="4010" y="8715"/>
                    <a:pt x="4613" y="7440"/>
                    <a:pt x="4057" y="6467"/>
                  </a:cubicBezTo>
                  <a:lnTo>
                    <a:pt x="4057" y="6467"/>
                  </a:lnTo>
                  <a:cubicBezTo>
                    <a:pt x="4078" y="6467"/>
                    <a:pt x="4099" y="6468"/>
                    <a:pt x="4120" y="6468"/>
                  </a:cubicBezTo>
                  <a:cubicBezTo>
                    <a:pt x="6077" y="6468"/>
                    <a:pt x="7362" y="4339"/>
                    <a:pt x="6513" y="2573"/>
                  </a:cubicBezTo>
                  <a:cubicBezTo>
                    <a:pt x="5984" y="1422"/>
                    <a:pt x="4879" y="837"/>
                    <a:pt x="3757" y="837"/>
                  </a:cubicBezTo>
                  <a:cubicBezTo>
                    <a:pt x="2915" y="837"/>
                    <a:pt x="2064" y="1166"/>
                    <a:pt x="1438" y="1832"/>
                  </a:cubicBezTo>
                  <a:cubicBezTo>
                    <a:pt x="1415" y="882"/>
                    <a:pt x="766" y="23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11"/>
          <p:cNvSpPr/>
          <p:nvPr/>
        </p:nvSpPr>
        <p:spPr>
          <a:xfrm>
            <a:off x="7705527" y="505609"/>
            <a:ext cx="678600" cy="674700"/>
          </a:xfrm>
          <a:prstGeom prst="plus">
            <a:avLst>
              <a:gd name="adj" fmla="val 2500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1"/>
          <p:cNvSpPr txBox="1">
            <a:spLocks noGrp="1"/>
          </p:cNvSpPr>
          <p:nvPr>
            <p:ph type="subTitle" idx="1"/>
          </p:nvPr>
        </p:nvSpPr>
        <p:spPr>
          <a:xfrm>
            <a:off x="1375700" y="2288250"/>
            <a:ext cx="63927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" name="Google Shape;341;p13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" name="Google Shape;342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1"/>
          </p:nvPr>
        </p:nvSpPr>
        <p:spPr>
          <a:xfrm>
            <a:off x="2059450" y="132223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2"/>
          </p:nvPr>
        </p:nvSpPr>
        <p:spPr>
          <a:xfrm>
            <a:off x="2059450" y="1639196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3"/>
          </p:nvPr>
        </p:nvSpPr>
        <p:spPr>
          <a:xfrm>
            <a:off x="2059450" y="345348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4"/>
          </p:nvPr>
        </p:nvSpPr>
        <p:spPr>
          <a:xfrm>
            <a:off x="2059450" y="3770446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5"/>
          </p:nvPr>
        </p:nvSpPr>
        <p:spPr>
          <a:xfrm>
            <a:off x="2059450" y="2387863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6"/>
          </p:nvPr>
        </p:nvSpPr>
        <p:spPr>
          <a:xfrm>
            <a:off x="2059450" y="2704821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7"/>
          </p:nvPr>
        </p:nvSpPr>
        <p:spPr>
          <a:xfrm>
            <a:off x="5812625" y="132223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subTitle" idx="8"/>
          </p:nvPr>
        </p:nvSpPr>
        <p:spPr>
          <a:xfrm>
            <a:off x="5812625" y="1639196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9"/>
          </p:nvPr>
        </p:nvSpPr>
        <p:spPr>
          <a:xfrm>
            <a:off x="5812625" y="345348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3"/>
          </p:nvPr>
        </p:nvSpPr>
        <p:spPr>
          <a:xfrm>
            <a:off x="5812625" y="3770446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14"/>
          </p:nvPr>
        </p:nvSpPr>
        <p:spPr>
          <a:xfrm>
            <a:off x="5812625" y="2387863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5"/>
          </p:nvPr>
        </p:nvSpPr>
        <p:spPr>
          <a:xfrm>
            <a:off x="5812625" y="2704821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title" idx="16" hasCustomPrompt="1"/>
          </p:nvPr>
        </p:nvSpPr>
        <p:spPr>
          <a:xfrm>
            <a:off x="1246488" y="1427175"/>
            <a:ext cx="7080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6" name="Google Shape;356;p13"/>
          <p:cNvSpPr txBox="1">
            <a:spLocks noGrp="1"/>
          </p:cNvSpPr>
          <p:nvPr>
            <p:ph type="title" idx="17" hasCustomPrompt="1"/>
          </p:nvPr>
        </p:nvSpPr>
        <p:spPr>
          <a:xfrm>
            <a:off x="1246488" y="3558425"/>
            <a:ext cx="7080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18" hasCustomPrompt="1"/>
          </p:nvPr>
        </p:nvSpPr>
        <p:spPr>
          <a:xfrm>
            <a:off x="1246488" y="2492800"/>
            <a:ext cx="7080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title" idx="19" hasCustomPrompt="1"/>
          </p:nvPr>
        </p:nvSpPr>
        <p:spPr>
          <a:xfrm>
            <a:off x="4999663" y="1427175"/>
            <a:ext cx="7080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9" name="Google Shape;359;p13"/>
          <p:cNvSpPr txBox="1">
            <a:spLocks noGrp="1"/>
          </p:cNvSpPr>
          <p:nvPr>
            <p:ph type="title" idx="20" hasCustomPrompt="1"/>
          </p:nvPr>
        </p:nvSpPr>
        <p:spPr>
          <a:xfrm>
            <a:off x="4999663" y="3558425"/>
            <a:ext cx="7080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21" hasCustomPrompt="1"/>
          </p:nvPr>
        </p:nvSpPr>
        <p:spPr>
          <a:xfrm>
            <a:off x="4999663" y="2492800"/>
            <a:ext cx="7080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61" name="Google Shape;361;p13"/>
          <p:cNvGrpSpPr/>
          <p:nvPr/>
        </p:nvGrpSpPr>
        <p:grpSpPr>
          <a:xfrm>
            <a:off x="7098869" y="3837354"/>
            <a:ext cx="2615425" cy="3732293"/>
            <a:chOff x="7098869" y="3970629"/>
            <a:chExt cx="2615425" cy="3732293"/>
          </a:xfrm>
        </p:grpSpPr>
        <p:sp>
          <p:nvSpPr>
            <p:cNvPr id="362" name="Google Shape;362;p13"/>
            <p:cNvSpPr/>
            <p:nvPr/>
          </p:nvSpPr>
          <p:spPr>
            <a:xfrm flipH="1">
              <a:off x="7098869" y="5229718"/>
              <a:ext cx="2132116" cy="677087"/>
            </a:xfrm>
            <a:custGeom>
              <a:avLst/>
              <a:gdLst/>
              <a:ahLst/>
              <a:cxnLst/>
              <a:rect l="l" t="t" r="r" b="b"/>
              <a:pathLst>
                <a:path w="18815" h="5975" extrusionOk="0">
                  <a:moveTo>
                    <a:pt x="7963" y="1"/>
                  </a:moveTo>
                  <a:lnTo>
                    <a:pt x="0" y="4442"/>
                  </a:lnTo>
                  <a:lnTo>
                    <a:pt x="10852" y="5975"/>
                  </a:lnTo>
                  <a:lnTo>
                    <a:pt x="18814" y="1534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 flipH="1">
              <a:off x="8827679" y="4043267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0"/>
                  </a:moveTo>
                  <a:lnTo>
                    <a:pt x="1" y="1840"/>
                  </a:lnTo>
                  <a:lnTo>
                    <a:pt x="10" y="15980"/>
                  </a:lnTo>
                  <a:lnTo>
                    <a:pt x="3318" y="14141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 flipH="1">
              <a:off x="8829718" y="3970629"/>
              <a:ext cx="884576" cy="281147"/>
            </a:xfrm>
            <a:custGeom>
              <a:avLst/>
              <a:gdLst/>
              <a:ahLst/>
              <a:cxnLst/>
              <a:rect l="l" t="t" r="r" b="b"/>
              <a:pathLst>
                <a:path w="7806" h="2481" extrusionOk="0">
                  <a:moveTo>
                    <a:pt x="3308" y="0"/>
                  </a:moveTo>
                  <a:lnTo>
                    <a:pt x="1" y="1849"/>
                  </a:lnTo>
                  <a:lnTo>
                    <a:pt x="4507" y="2481"/>
                  </a:lnTo>
                  <a:lnTo>
                    <a:pt x="7805" y="641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 flipH="1">
              <a:off x="9202427" y="4180043"/>
              <a:ext cx="511866" cy="2269006"/>
            </a:xfrm>
            <a:custGeom>
              <a:avLst/>
              <a:gdLst/>
              <a:ahLst/>
              <a:cxnLst/>
              <a:rect l="l" t="t" r="r" b="b"/>
              <a:pathLst>
                <a:path w="4517" h="20023" extrusionOk="0">
                  <a:moveTo>
                    <a:pt x="1" y="1"/>
                  </a:moveTo>
                  <a:lnTo>
                    <a:pt x="19" y="19391"/>
                  </a:lnTo>
                  <a:lnTo>
                    <a:pt x="4516" y="20022"/>
                  </a:lnTo>
                  <a:lnTo>
                    <a:pt x="4507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 flipH="1">
              <a:off x="8827679" y="4043267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0"/>
                  </a:moveTo>
                  <a:lnTo>
                    <a:pt x="1" y="1840"/>
                  </a:lnTo>
                  <a:lnTo>
                    <a:pt x="10" y="15980"/>
                  </a:lnTo>
                  <a:lnTo>
                    <a:pt x="3318" y="14141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 flipH="1">
              <a:off x="8318079" y="4436937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308" y="1"/>
                  </a:moveTo>
                  <a:lnTo>
                    <a:pt x="1" y="1840"/>
                  </a:lnTo>
                  <a:lnTo>
                    <a:pt x="10" y="15981"/>
                  </a:lnTo>
                  <a:lnTo>
                    <a:pt x="3318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 flipH="1">
              <a:off x="8319099" y="4364300"/>
              <a:ext cx="884576" cy="281260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1"/>
                  </a:moveTo>
                  <a:lnTo>
                    <a:pt x="1" y="1850"/>
                  </a:lnTo>
                  <a:lnTo>
                    <a:pt x="4498" y="2481"/>
                  </a:lnTo>
                  <a:lnTo>
                    <a:pt x="7805" y="642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 flipH="1">
              <a:off x="8318079" y="4436937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308" y="1"/>
                  </a:moveTo>
                  <a:lnTo>
                    <a:pt x="1" y="1840"/>
                  </a:lnTo>
                  <a:lnTo>
                    <a:pt x="10" y="15981"/>
                  </a:lnTo>
                  <a:lnTo>
                    <a:pt x="3318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 flipH="1">
              <a:off x="8692941" y="4573827"/>
              <a:ext cx="510733" cy="1674076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8" y="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 flipH="1">
              <a:off x="9202427" y="4180043"/>
              <a:ext cx="511866" cy="2269006"/>
            </a:xfrm>
            <a:custGeom>
              <a:avLst/>
              <a:gdLst/>
              <a:ahLst/>
              <a:cxnLst/>
              <a:rect l="l" t="t" r="r" b="b"/>
              <a:pathLst>
                <a:path w="4517" h="20023" extrusionOk="0">
                  <a:moveTo>
                    <a:pt x="1" y="1"/>
                  </a:moveTo>
                  <a:lnTo>
                    <a:pt x="19" y="19391"/>
                  </a:lnTo>
                  <a:lnTo>
                    <a:pt x="4516" y="20022"/>
                  </a:lnTo>
                  <a:lnTo>
                    <a:pt x="4507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 flipH="1">
              <a:off x="8692941" y="4573827"/>
              <a:ext cx="510733" cy="1674076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8" y="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 flipH="1">
              <a:off x="7807460" y="4832874"/>
              <a:ext cx="375996" cy="1811987"/>
            </a:xfrm>
            <a:custGeom>
              <a:avLst/>
              <a:gdLst/>
              <a:ahLst/>
              <a:cxnLst/>
              <a:rect l="l" t="t" r="r" b="b"/>
              <a:pathLst>
                <a:path w="3318" h="15990" extrusionOk="0">
                  <a:moveTo>
                    <a:pt x="3308" y="0"/>
                  </a:moveTo>
                  <a:lnTo>
                    <a:pt x="1" y="1849"/>
                  </a:lnTo>
                  <a:lnTo>
                    <a:pt x="19" y="15990"/>
                  </a:lnTo>
                  <a:lnTo>
                    <a:pt x="3318" y="14150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 flipH="1">
              <a:off x="7808479" y="4761257"/>
              <a:ext cx="884576" cy="281260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0"/>
                  </a:moveTo>
                  <a:lnTo>
                    <a:pt x="1" y="1840"/>
                  </a:lnTo>
                  <a:lnTo>
                    <a:pt x="4498" y="2481"/>
                  </a:lnTo>
                  <a:lnTo>
                    <a:pt x="7805" y="632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 flipH="1">
              <a:off x="8181189" y="4969651"/>
              <a:ext cx="511866" cy="1675210"/>
            </a:xfrm>
            <a:custGeom>
              <a:avLst/>
              <a:gdLst/>
              <a:ahLst/>
              <a:cxnLst/>
              <a:rect l="l" t="t" r="r" b="b"/>
              <a:pathLst>
                <a:path w="451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16" y="14783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 flipH="1">
              <a:off x="7807460" y="4832874"/>
              <a:ext cx="375996" cy="1811987"/>
            </a:xfrm>
            <a:custGeom>
              <a:avLst/>
              <a:gdLst/>
              <a:ahLst/>
              <a:cxnLst/>
              <a:rect l="l" t="t" r="r" b="b"/>
              <a:pathLst>
                <a:path w="3318" h="15990" extrusionOk="0">
                  <a:moveTo>
                    <a:pt x="3308" y="0"/>
                  </a:moveTo>
                  <a:lnTo>
                    <a:pt x="1" y="1849"/>
                  </a:lnTo>
                  <a:lnTo>
                    <a:pt x="19" y="15990"/>
                  </a:lnTo>
                  <a:lnTo>
                    <a:pt x="3318" y="14150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 flipH="1">
              <a:off x="8181189" y="4969651"/>
              <a:ext cx="511866" cy="1675210"/>
            </a:xfrm>
            <a:custGeom>
              <a:avLst/>
              <a:gdLst/>
              <a:ahLst/>
              <a:cxnLst/>
              <a:rect l="l" t="t" r="r" b="b"/>
              <a:pathLst>
                <a:path w="451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16" y="14783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 flipH="1">
              <a:off x="8181189" y="5363435"/>
              <a:ext cx="375996" cy="1812100"/>
            </a:xfrm>
            <a:custGeom>
              <a:avLst/>
              <a:gdLst/>
              <a:ahLst/>
              <a:cxnLst/>
              <a:rect l="l" t="t" r="r" b="b"/>
              <a:pathLst>
                <a:path w="3318" h="15991" extrusionOk="0">
                  <a:moveTo>
                    <a:pt x="3308" y="1"/>
                  </a:moveTo>
                  <a:lnTo>
                    <a:pt x="1" y="1850"/>
                  </a:lnTo>
                  <a:lnTo>
                    <a:pt x="10" y="15990"/>
                  </a:lnTo>
                  <a:lnTo>
                    <a:pt x="3317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 flipH="1">
              <a:off x="8182208" y="5291817"/>
              <a:ext cx="884576" cy="281260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1"/>
                  </a:moveTo>
                  <a:lnTo>
                    <a:pt x="1" y="1841"/>
                  </a:lnTo>
                  <a:lnTo>
                    <a:pt x="4498" y="2482"/>
                  </a:lnTo>
                  <a:lnTo>
                    <a:pt x="7805" y="633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 flipH="1">
              <a:off x="8556051" y="5500324"/>
              <a:ext cx="510733" cy="1675210"/>
            </a:xfrm>
            <a:custGeom>
              <a:avLst/>
              <a:gdLst/>
              <a:ahLst/>
              <a:cxnLst/>
              <a:rect l="l" t="t" r="r" b="b"/>
              <a:pathLst>
                <a:path w="450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82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 flipH="1">
              <a:off x="8181189" y="5363435"/>
              <a:ext cx="375996" cy="1812100"/>
            </a:xfrm>
            <a:custGeom>
              <a:avLst/>
              <a:gdLst/>
              <a:ahLst/>
              <a:cxnLst/>
              <a:rect l="l" t="t" r="r" b="b"/>
              <a:pathLst>
                <a:path w="3318" h="15991" extrusionOk="0">
                  <a:moveTo>
                    <a:pt x="3308" y="1"/>
                  </a:moveTo>
                  <a:lnTo>
                    <a:pt x="1" y="1850"/>
                  </a:lnTo>
                  <a:lnTo>
                    <a:pt x="10" y="15990"/>
                  </a:lnTo>
                  <a:lnTo>
                    <a:pt x="3317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 flipH="1">
              <a:off x="8556051" y="5500324"/>
              <a:ext cx="510733" cy="1675210"/>
            </a:xfrm>
            <a:custGeom>
              <a:avLst/>
              <a:gdLst/>
              <a:ahLst/>
              <a:cxnLst/>
              <a:rect l="l" t="t" r="r" b="b"/>
              <a:pathLst>
                <a:path w="450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82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 flipH="1">
              <a:off x="8557070" y="5819317"/>
              <a:ext cx="883443" cy="281260"/>
            </a:xfrm>
            <a:custGeom>
              <a:avLst/>
              <a:gdLst/>
              <a:ahLst/>
              <a:cxnLst/>
              <a:rect l="l" t="t" r="r" b="b"/>
              <a:pathLst>
                <a:path w="7796" h="2482" extrusionOk="0">
                  <a:moveTo>
                    <a:pt x="3299" y="1"/>
                  </a:moveTo>
                  <a:lnTo>
                    <a:pt x="0" y="1849"/>
                  </a:lnTo>
                  <a:lnTo>
                    <a:pt x="4497" y="2481"/>
                  </a:lnTo>
                  <a:lnTo>
                    <a:pt x="7796" y="642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 flipH="1">
              <a:off x="8554918" y="5891955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1"/>
                  </a:moveTo>
                  <a:lnTo>
                    <a:pt x="0" y="1840"/>
                  </a:lnTo>
                  <a:lnTo>
                    <a:pt x="10" y="15981"/>
                  </a:lnTo>
                  <a:lnTo>
                    <a:pt x="3317" y="1414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 flipH="1">
              <a:off x="8929780" y="6028845"/>
              <a:ext cx="510733" cy="1674076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0" y="0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7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 flipH="1">
              <a:off x="8554918" y="5891955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1"/>
                  </a:moveTo>
                  <a:lnTo>
                    <a:pt x="0" y="1840"/>
                  </a:lnTo>
                  <a:lnTo>
                    <a:pt x="10" y="15981"/>
                  </a:lnTo>
                  <a:lnTo>
                    <a:pt x="3317" y="1414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 flipH="1">
              <a:off x="8929780" y="6028845"/>
              <a:ext cx="510733" cy="1674076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0" y="0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7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3"/>
          <p:cNvGrpSpPr/>
          <p:nvPr/>
        </p:nvGrpSpPr>
        <p:grpSpPr>
          <a:xfrm>
            <a:off x="-570294" y="3970629"/>
            <a:ext cx="2615425" cy="3732293"/>
            <a:chOff x="3297506" y="3970629"/>
            <a:chExt cx="2615425" cy="3732293"/>
          </a:xfrm>
        </p:grpSpPr>
        <p:sp>
          <p:nvSpPr>
            <p:cNvPr id="389" name="Google Shape;389;p13"/>
            <p:cNvSpPr/>
            <p:nvPr/>
          </p:nvSpPr>
          <p:spPr>
            <a:xfrm>
              <a:off x="3780815" y="5229718"/>
              <a:ext cx="2132116" cy="677087"/>
            </a:xfrm>
            <a:custGeom>
              <a:avLst/>
              <a:gdLst/>
              <a:ahLst/>
              <a:cxnLst/>
              <a:rect l="l" t="t" r="r" b="b"/>
              <a:pathLst>
                <a:path w="18815" h="5975" extrusionOk="0">
                  <a:moveTo>
                    <a:pt x="7963" y="1"/>
                  </a:moveTo>
                  <a:lnTo>
                    <a:pt x="0" y="4442"/>
                  </a:lnTo>
                  <a:lnTo>
                    <a:pt x="10852" y="5975"/>
                  </a:lnTo>
                  <a:lnTo>
                    <a:pt x="18814" y="1534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3808126" y="4043267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0"/>
                  </a:moveTo>
                  <a:lnTo>
                    <a:pt x="1" y="1840"/>
                  </a:lnTo>
                  <a:lnTo>
                    <a:pt x="10" y="15980"/>
                  </a:lnTo>
                  <a:lnTo>
                    <a:pt x="3318" y="14141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3297506" y="3970629"/>
              <a:ext cx="884576" cy="281147"/>
            </a:xfrm>
            <a:custGeom>
              <a:avLst/>
              <a:gdLst/>
              <a:ahLst/>
              <a:cxnLst/>
              <a:rect l="l" t="t" r="r" b="b"/>
              <a:pathLst>
                <a:path w="7806" h="2481" extrusionOk="0">
                  <a:moveTo>
                    <a:pt x="3308" y="0"/>
                  </a:moveTo>
                  <a:lnTo>
                    <a:pt x="1" y="1849"/>
                  </a:lnTo>
                  <a:lnTo>
                    <a:pt x="4507" y="2481"/>
                  </a:lnTo>
                  <a:lnTo>
                    <a:pt x="7805" y="641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3297506" y="4180043"/>
              <a:ext cx="511866" cy="2269006"/>
            </a:xfrm>
            <a:custGeom>
              <a:avLst/>
              <a:gdLst/>
              <a:ahLst/>
              <a:cxnLst/>
              <a:rect l="l" t="t" r="r" b="b"/>
              <a:pathLst>
                <a:path w="4517" h="20023" extrusionOk="0">
                  <a:moveTo>
                    <a:pt x="1" y="1"/>
                  </a:moveTo>
                  <a:lnTo>
                    <a:pt x="19" y="19391"/>
                  </a:lnTo>
                  <a:lnTo>
                    <a:pt x="4516" y="20022"/>
                  </a:lnTo>
                  <a:lnTo>
                    <a:pt x="4507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3808126" y="4043267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0"/>
                  </a:moveTo>
                  <a:lnTo>
                    <a:pt x="1" y="1840"/>
                  </a:lnTo>
                  <a:lnTo>
                    <a:pt x="10" y="15980"/>
                  </a:lnTo>
                  <a:lnTo>
                    <a:pt x="3318" y="14141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4317725" y="4436937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308" y="1"/>
                  </a:moveTo>
                  <a:lnTo>
                    <a:pt x="1" y="1840"/>
                  </a:lnTo>
                  <a:lnTo>
                    <a:pt x="10" y="15981"/>
                  </a:lnTo>
                  <a:lnTo>
                    <a:pt x="3318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3808126" y="4364300"/>
              <a:ext cx="884576" cy="281260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1"/>
                  </a:moveTo>
                  <a:lnTo>
                    <a:pt x="1" y="1850"/>
                  </a:lnTo>
                  <a:lnTo>
                    <a:pt x="4498" y="2481"/>
                  </a:lnTo>
                  <a:lnTo>
                    <a:pt x="7805" y="642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4317725" y="4436937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308" y="1"/>
                  </a:moveTo>
                  <a:lnTo>
                    <a:pt x="1" y="1840"/>
                  </a:lnTo>
                  <a:lnTo>
                    <a:pt x="10" y="15981"/>
                  </a:lnTo>
                  <a:lnTo>
                    <a:pt x="3318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3808126" y="4573827"/>
              <a:ext cx="510733" cy="1674076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8" y="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3297506" y="4180043"/>
              <a:ext cx="511866" cy="2269006"/>
            </a:xfrm>
            <a:custGeom>
              <a:avLst/>
              <a:gdLst/>
              <a:ahLst/>
              <a:cxnLst/>
              <a:rect l="l" t="t" r="r" b="b"/>
              <a:pathLst>
                <a:path w="4517" h="20023" extrusionOk="0">
                  <a:moveTo>
                    <a:pt x="1" y="1"/>
                  </a:moveTo>
                  <a:lnTo>
                    <a:pt x="19" y="19391"/>
                  </a:lnTo>
                  <a:lnTo>
                    <a:pt x="4516" y="20022"/>
                  </a:lnTo>
                  <a:lnTo>
                    <a:pt x="4507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3808126" y="4573827"/>
              <a:ext cx="510733" cy="1674076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8" y="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4828344" y="4832874"/>
              <a:ext cx="375996" cy="1811987"/>
            </a:xfrm>
            <a:custGeom>
              <a:avLst/>
              <a:gdLst/>
              <a:ahLst/>
              <a:cxnLst/>
              <a:rect l="l" t="t" r="r" b="b"/>
              <a:pathLst>
                <a:path w="3318" h="15990" extrusionOk="0">
                  <a:moveTo>
                    <a:pt x="3308" y="0"/>
                  </a:moveTo>
                  <a:lnTo>
                    <a:pt x="1" y="1849"/>
                  </a:lnTo>
                  <a:lnTo>
                    <a:pt x="19" y="15990"/>
                  </a:lnTo>
                  <a:lnTo>
                    <a:pt x="3318" y="14150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4318745" y="4761257"/>
              <a:ext cx="884576" cy="281260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0"/>
                  </a:moveTo>
                  <a:lnTo>
                    <a:pt x="1" y="1840"/>
                  </a:lnTo>
                  <a:lnTo>
                    <a:pt x="4498" y="2481"/>
                  </a:lnTo>
                  <a:lnTo>
                    <a:pt x="7805" y="632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4318745" y="4969651"/>
              <a:ext cx="511866" cy="1675210"/>
            </a:xfrm>
            <a:custGeom>
              <a:avLst/>
              <a:gdLst/>
              <a:ahLst/>
              <a:cxnLst/>
              <a:rect l="l" t="t" r="r" b="b"/>
              <a:pathLst>
                <a:path w="451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16" y="14783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4828344" y="4832874"/>
              <a:ext cx="375996" cy="1811987"/>
            </a:xfrm>
            <a:custGeom>
              <a:avLst/>
              <a:gdLst/>
              <a:ahLst/>
              <a:cxnLst/>
              <a:rect l="l" t="t" r="r" b="b"/>
              <a:pathLst>
                <a:path w="3318" h="15990" extrusionOk="0">
                  <a:moveTo>
                    <a:pt x="3308" y="0"/>
                  </a:moveTo>
                  <a:lnTo>
                    <a:pt x="1" y="1849"/>
                  </a:lnTo>
                  <a:lnTo>
                    <a:pt x="19" y="15990"/>
                  </a:lnTo>
                  <a:lnTo>
                    <a:pt x="3318" y="14150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4318745" y="4969651"/>
              <a:ext cx="511866" cy="1675210"/>
            </a:xfrm>
            <a:custGeom>
              <a:avLst/>
              <a:gdLst/>
              <a:ahLst/>
              <a:cxnLst/>
              <a:rect l="l" t="t" r="r" b="b"/>
              <a:pathLst>
                <a:path w="451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16" y="14783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4454615" y="5363435"/>
              <a:ext cx="375996" cy="1812100"/>
            </a:xfrm>
            <a:custGeom>
              <a:avLst/>
              <a:gdLst/>
              <a:ahLst/>
              <a:cxnLst/>
              <a:rect l="l" t="t" r="r" b="b"/>
              <a:pathLst>
                <a:path w="3318" h="15991" extrusionOk="0">
                  <a:moveTo>
                    <a:pt x="3308" y="1"/>
                  </a:moveTo>
                  <a:lnTo>
                    <a:pt x="1" y="1850"/>
                  </a:lnTo>
                  <a:lnTo>
                    <a:pt x="10" y="15990"/>
                  </a:lnTo>
                  <a:lnTo>
                    <a:pt x="3317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3945016" y="5291817"/>
              <a:ext cx="884576" cy="281260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1"/>
                  </a:moveTo>
                  <a:lnTo>
                    <a:pt x="1" y="1841"/>
                  </a:lnTo>
                  <a:lnTo>
                    <a:pt x="4498" y="2482"/>
                  </a:lnTo>
                  <a:lnTo>
                    <a:pt x="7805" y="633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3945016" y="5500324"/>
              <a:ext cx="510733" cy="1675210"/>
            </a:xfrm>
            <a:custGeom>
              <a:avLst/>
              <a:gdLst/>
              <a:ahLst/>
              <a:cxnLst/>
              <a:rect l="l" t="t" r="r" b="b"/>
              <a:pathLst>
                <a:path w="450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82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4454615" y="5363435"/>
              <a:ext cx="375996" cy="1812100"/>
            </a:xfrm>
            <a:custGeom>
              <a:avLst/>
              <a:gdLst/>
              <a:ahLst/>
              <a:cxnLst/>
              <a:rect l="l" t="t" r="r" b="b"/>
              <a:pathLst>
                <a:path w="3318" h="15991" extrusionOk="0">
                  <a:moveTo>
                    <a:pt x="3308" y="1"/>
                  </a:moveTo>
                  <a:lnTo>
                    <a:pt x="1" y="1850"/>
                  </a:lnTo>
                  <a:lnTo>
                    <a:pt x="10" y="15990"/>
                  </a:lnTo>
                  <a:lnTo>
                    <a:pt x="3317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3945016" y="5500324"/>
              <a:ext cx="510733" cy="1675210"/>
            </a:xfrm>
            <a:custGeom>
              <a:avLst/>
              <a:gdLst/>
              <a:ahLst/>
              <a:cxnLst/>
              <a:rect l="l" t="t" r="r" b="b"/>
              <a:pathLst>
                <a:path w="450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82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3571287" y="5819317"/>
              <a:ext cx="883443" cy="281260"/>
            </a:xfrm>
            <a:custGeom>
              <a:avLst/>
              <a:gdLst/>
              <a:ahLst/>
              <a:cxnLst/>
              <a:rect l="l" t="t" r="r" b="b"/>
              <a:pathLst>
                <a:path w="7796" h="2482" extrusionOk="0">
                  <a:moveTo>
                    <a:pt x="3299" y="1"/>
                  </a:moveTo>
                  <a:lnTo>
                    <a:pt x="0" y="1849"/>
                  </a:lnTo>
                  <a:lnTo>
                    <a:pt x="4497" y="2481"/>
                  </a:lnTo>
                  <a:lnTo>
                    <a:pt x="7796" y="642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4080886" y="5891955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1"/>
                  </a:moveTo>
                  <a:lnTo>
                    <a:pt x="0" y="1840"/>
                  </a:lnTo>
                  <a:lnTo>
                    <a:pt x="10" y="15981"/>
                  </a:lnTo>
                  <a:lnTo>
                    <a:pt x="3317" y="1414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3571287" y="6028845"/>
              <a:ext cx="510733" cy="1674076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0" y="0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7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4080886" y="5891955"/>
              <a:ext cx="375996" cy="181096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1"/>
                  </a:moveTo>
                  <a:lnTo>
                    <a:pt x="0" y="1840"/>
                  </a:lnTo>
                  <a:lnTo>
                    <a:pt x="10" y="15981"/>
                  </a:lnTo>
                  <a:lnTo>
                    <a:pt x="3317" y="1414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571287" y="6028845"/>
              <a:ext cx="510733" cy="1674076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0" y="0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7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13"/>
          <p:cNvGrpSpPr/>
          <p:nvPr/>
        </p:nvGrpSpPr>
        <p:grpSpPr>
          <a:xfrm>
            <a:off x="-789875" y="291884"/>
            <a:ext cx="1764577" cy="973499"/>
            <a:chOff x="-789875" y="291884"/>
            <a:chExt cx="1764577" cy="973499"/>
          </a:xfrm>
        </p:grpSpPr>
        <p:sp>
          <p:nvSpPr>
            <p:cNvPr id="416" name="Google Shape;416;p13"/>
            <p:cNvSpPr/>
            <p:nvPr/>
          </p:nvSpPr>
          <p:spPr>
            <a:xfrm>
              <a:off x="-780859" y="311843"/>
              <a:ext cx="1698458" cy="930577"/>
            </a:xfrm>
            <a:custGeom>
              <a:avLst/>
              <a:gdLst/>
              <a:ahLst/>
              <a:cxnLst/>
              <a:rect l="l" t="t" r="r" b="b"/>
              <a:pathLst>
                <a:path w="22040" h="12076" extrusionOk="0">
                  <a:moveTo>
                    <a:pt x="8279" y="1"/>
                  </a:moveTo>
                  <a:cubicBezTo>
                    <a:pt x="8192" y="1"/>
                    <a:pt x="8105" y="3"/>
                    <a:pt x="8018" y="9"/>
                  </a:cubicBezTo>
                  <a:cubicBezTo>
                    <a:pt x="5655" y="171"/>
                    <a:pt x="4055" y="2396"/>
                    <a:pt x="4751" y="4644"/>
                  </a:cubicBezTo>
                  <a:lnTo>
                    <a:pt x="4774" y="4644"/>
                  </a:lnTo>
                  <a:cubicBezTo>
                    <a:pt x="4843" y="4667"/>
                    <a:pt x="4843" y="4760"/>
                    <a:pt x="4797" y="4760"/>
                  </a:cubicBezTo>
                  <a:cubicBezTo>
                    <a:pt x="4797" y="4821"/>
                    <a:pt x="4746" y="4863"/>
                    <a:pt x="4704" y="4863"/>
                  </a:cubicBezTo>
                  <a:cubicBezTo>
                    <a:pt x="4684" y="4863"/>
                    <a:pt x="4666" y="4852"/>
                    <a:pt x="4658" y="4829"/>
                  </a:cubicBezTo>
                  <a:cubicBezTo>
                    <a:pt x="4635" y="4806"/>
                    <a:pt x="4635" y="4783"/>
                    <a:pt x="4612" y="4760"/>
                  </a:cubicBezTo>
                  <a:cubicBezTo>
                    <a:pt x="4344" y="4717"/>
                    <a:pt x="4049" y="4694"/>
                    <a:pt x="3743" y="4694"/>
                  </a:cubicBezTo>
                  <a:cubicBezTo>
                    <a:pt x="2040" y="4694"/>
                    <a:pt x="1" y="5408"/>
                    <a:pt x="394" y="7471"/>
                  </a:cubicBezTo>
                  <a:cubicBezTo>
                    <a:pt x="664" y="8929"/>
                    <a:pt x="1831" y="9500"/>
                    <a:pt x="3080" y="9500"/>
                  </a:cubicBezTo>
                  <a:cubicBezTo>
                    <a:pt x="3757" y="9500"/>
                    <a:pt x="4457" y="9332"/>
                    <a:pt x="5052" y="9047"/>
                  </a:cubicBezTo>
                  <a:cubicBezTo>
                    <a:pt x="4959" y="8931"/>
                    <a:pt x="4867" y="8815"/>
                    <a:pt x="4774" y="8676"/>
                  </a:cubicBezTo>
                  <a:cubicBezTo>
                    <a:pt x="4741" y="8611"/>
                    <a:pt x="4801" y="8545"/>
                    <a:pt x="4863" y="8545"/>
                  </a:cubicBezTo>
                  <a:cubicBezTo>
                    <a:pt x="4889" y="8545"/>
                    <a:pt x="4916" y="8556"/>
                    <a:pt x="4936" y="8583"/>
                  </a:cubicBezTo>
                  <a:cubicBezTo>
                    <a:pt x="5191" y="8977"/>
                    <a:pt x="5539" y="9232"/>
                    <a:pt x="5956" y="9418"/>
                  </a:cubicBezTo>
                  <a:cubicBezTo>
                    <a:pt x="6117" y="9478"/>
                    <a:pt x="6050" y="9662"/>
                    <a:pt x="5923" y="9662"/>
                  </a:cubicBezTo>
                  <a:cubicBezTo>
                    <a:pt x="5904" y="9662"/>
                    <a:pt x="5884" y="9658"/>
                    <a:pt x="5863" y="9649"/>
                  </a:cubicBezTo>
                  <a:cubicBezTo>
                    <a:pt x="5631" y="9534"/>
                    <a:pt x="5446" y="9418"/>
                    <a:pt x="5261" y="9255"/>
                  </a:cubicBezTo>
                  <a:cubicBezTo>
                    <a:pt x="5261" y="9255"/>
                    <a:pt x="5237" y="9255"/>
                    <a:pt x="5237" y="9279"/>
                  </a:cubicBezTo>
                  <a:cubicBezTo>
                    <a:pt x="5284" y="9279"/>
                    <a:pt x="5330" y="9348"/>
                    <a:pt x="5307" y="9395"/>
                  </a:cubicBezTo>
                  <a:cubicBezTo>
                    <a:pt x="4595" y="10925"/>
                    <a:pt x="6130" y="11914"/>
                    <a:pt x="7448" y="11914"/>
                  </a:cubicBezTo>
                  <a:cubicBezTo>
                    <a:pt x="7547" y="11914"/>
                    <a:pt x="7645" y="11909"/>
                    <a:pt x="7740" y="11897"/>
                  </a:cubicBezTo>
                  <a:cubicBezTo>
                    <a:pt x="8621" y="11782"/>
                    <a:pt x="9363" y="11318"/>
                    <a:pt x="9733" y="10461"/>
                  </a:cubicBezTo>
                  <a:cubicBezTo>
                    <a:pt x="9750" y="10411"/>
                    <a:pt x="9784" y="10391"/>
                    <a:pt x="9823" y="10391"/>
                  </a:cubicBezTo>
                  <a:cubicBezTo>
                    <a:pt x="9892" y="10391"/>
                    <a:pt x="9973" y="10456"/>
                    <a:pt x="9988" y="10530"/>
                  </a:cubicBezTo>
                  <a:cubicBezTo>
                    <a:pt x="10041" y="11505"/>
                    <a:pt x="11112" y="12076"/>
                    <a:pt x="12112" y="12076"/>
                  </a:cubicBezTo>
                  <a:cubicBezTo>
                    <a:pt x="12871" y="12076"/>
                    <a:pt x="13589" y="11747"/>
                    <a:pt x="13789" y="11017"/>
                  </a:cubicBezTo>
                  <a:cubicBezTo>
                    <a:pt x="13809" y="10956"/>
                    <a:pt x="13860" y="10931"/>
                    <a:pt x="13913" y="10931"/>
                  </a:cubicBezTo>
                  <a:cubicBezTo>
                    <a:pt x="13981" y="10931"/>
                    <a:pt x="14054" y="10974"/>
                    <a:pt x="14067" y="11040"/>
                  </a:cubicBezTo>
                  <a:cubicBezTo>
                    <a:pt x="14550" y="11362"/>
                    <a:pt x="15051" y="11614"/>
                    <a:pt x="15629" y="11614"/>
                  </a:cubicBezTo>
                  <a:cubicBezTo>
                    <a:pt x="15717" y="11614"/>
                    <a:pt x="15807" y="11608"/>
                    <a:pt x="15898" y="11596"/>
                  </a:cubicBezTo>
                  <a:cubicBezTo>
                    <a:pt x="16709" y="11480"/>
                    <a:pt x="17312" y="10831"/>
                    <a:pt x="17219" y="9974"/>
                  </a:cubicBezTo>
                  <a:cubicBezTo>
                    <a:pt x="17219" y="9974"/>
                    <a:pt x="17219" y="9974"/>
                    <a:pt x="17219" y="9951"/>
                  </a:cubicBezTo>
                  <a:cubicBezTo>
                    <a:pt x="17196" y="9951"/>
                    <a:pt x="17196" y="9928"/>
                    <a:pt x="17196" y="9904"/>
                  </a:cubicBezTo>
                  <a:cubicBezTo>
                    <a:pt x="17140" y="9911"/>
                    <a:pt x="17082" y="9913"/>
                    <a:pt x="17024" y="9913"/>
                  </a:cubicBezTo>
                  <a:cubicBezTo>
                    <a:pt x="16865" y="9913"/>
                    <a:pt x="16700" y="9892"/>
                    <a:pt x="16547" y="9858"/>
                  </a:cubicBezTo>
                  <a:cubicBezTo>
                    <a:pt x="16454" y="9835"/>
                    <a:pt x="16500" y="9719"/>
                    <a:pt x="16593" y="9719"/>
                  </a:cubicBezTo>
                  <a:cubicBezTo>
                    <a:pt x="16708" y="9740"/>
                    <a:pt x="16827" y="9751"/>
                    <a:pt x="16947" y="9751"/>
                  </a:cubicBezTo>
                  <a:cubicBezTo>
                    <a:pt x="17093" y="9751"/>
                    <a:pt x="17241" y="9734"/>
                    <a:pt x="17381" y="9696"/>
                  </a:cubicBezTo>
                  <a:cubicBezTo>
                    <a:pt x="17590" y="9626"/>
                    <a:pt x="17775" y="9534"/>
                    <a:pt x="17984" y="9441"/>
                  </a:cubicBezTo>
                  <a:cubicBezTo>
                    <a:pt x="17991" y="9439"/>
                    <a:pt x="17998" y="9438"/>
                    <a:pt x="18005" y="9438"/>
                  </a:cubicBezTo>
                  <a:cubicBezTo>
                    <a:pt x="18089" y="9438"/>
                    <a:pt x="18162" y="9560"/>
                    <a:pt x="18076" y="9603"/>
                  </a:cubicBezTo>
                  <a:cubicBezTo>
                    <a:pt x="17891" y="9765"/>
                    <a:pt x="17659" y="9835"/>
                    <a:pt x="17428" y="9881"/>
                  </a:cubicBezTo>
                  <a:cubicBezTo>
                    <a:pt x="17451" y="9904"/>
                    <a:pt x="17474" y="9928"/>
                    <a:pt x="17474" y="9951"/>
                  </a:cubicBezTo>
                  <a:cubicBezTo>
                    <a:pt x="18170" y="10448"/>
                    <a:pt x="18985" y="10740"/>
                    <a:pt x="19831" y="10740"/>
                  </a:cubicBezTo>
                  <a:cubicBezTo>
                    <a:pt x="19972" y="10740"/>
                    <a:pt x="20113" y="10732"/>
                    <a:pt x="20255" y="10716"/>
                  </a:cubicBezTo>
                  <a:cubicBezTo>
                    <a:pt x="20857" y="10669"/>
                    <a:pt x="21877" y="10345"/>
                    <a:pt x="21947" y="9580"/>
                  </a:cubicBezTo>
                  <a:cubicBezTo>
                    <a:pt x="22039" y="8885"/>
                    <a:pt x="21321" y="8607"/>
                    <a:pt x="20765" y="8514"/>
                  </a:cubicBezTo>
                  <a:cubicBezTo>
                    <a:pt x="20695" y="8491"/>
                    <a:pt x="20672" y="8468"/>
                    <a:pt x="20649" y="8398"/>
                  </a:cubicBezTo>
                  <a:cubicBezTo>
                    <a:pt x="20633" y="8408"/>
                    <a:pt x="20617" y="8412"/>
                    <a:pt x="20602" y="8412"/>
                  </a:cubicBezTo>
                  <a:cubicBezTo>
                    <a:pt x="20511" y="8412"/>
                    <a:pt x="20456" y="8246"/>
                    <a:pt x="20556" y="8166"/>
                  </a:cubicBezTo>
                  <a:cubicBezTo>
                    <a:pt x="21483" y="7494"/>
                    <a:pt x="21599" y="6289"/>
                    <a:pt x="20788" y="5455"/>
                  </a:cubicBezTo>
                  <a:cubicBezTo>
                    <a:pt x="20369" y="5008"/>
                    <a:pt x="19833" y="4831"/>
                    <a:pt x="19281" y="4831"/>
                  </a:cubicBezTo>
                  <a:cubicBezTo>
                    <a:pt x="18916" y="4831"/>
                    <a:pt x="18543" y="4908"/>
                    <a:pt x="18192" y="5038"/>
                  </a:cubicBezTo>
                  <a:cubicBezTo>
                    <a:pt x="18262" y="5130"/>
                    <a:pt x="18355" y="5223"/>
                    <a:pt x="18401" y="5316"/>
                  </a:cubicBezTo>
                  <a:cubicBezTo>
                    <a:pt x="18452" y="5401"/>
                    <a:pt x="18378" y="5498"/>
                    <a:pt x="18298" y="5498"/>
                  </a:cubicBezTo>
                  <a:cubicBezTo>
                    <a:pt x="18270" y="5498"/>
                    <a:pt x="18240" y="5486"/>
                    <a:pt x="18215" y="5455"/>
                  </a:cubicBezTo>
                  <a:cubicBezTo>
                    <a:pt x="18053" y="5293"/>
                    <a:pt x="17914" y="5130"/>
                    <a:pt x="17729" y="4968"/>
                  </a:cubicBezTo>
                  <a:cubicBezTo>
                    <a:pt x="17567" y="4829"/>
                    <a:pt x="17358" y="4736"/>
                    <a:pt x="17173" y="4620"/>
                  </a:cubicBezTo>
                  <a:cubicBezTo>
                    <a:pt x="17103" y="4597"/>
                    <a:pt x="17149" y="4505"/>
                    <a:pt x="17219" y="4505"/>
                  </a:cubicBezTo>
                  <a:cubicBezTo>
                    <a:pt x="17404" y="4551"/>
                    <a:pt x="17613" y="4620"/>
                    <a:pt x="17798" y="4760"/>
                  </a:cubicBezTo>
                  <a:cubicBezTo>
                    <a:pt x="17798" y="4736"/>
                    <a:pt x="17798" y="4736"/>
                    <a:pt x="17798" y="4713"/>
                  </a:cubicBezTo>
                  <a:cubicBezTo>
                    <a:pt x="18163" y="3233"/>
                    <a:pt x="17028" y="1977"/>
                    <a:pt x="15560" y="1977"/>
                  </a:cubicBezTo>
                  <a:cubicBezTo>
                    <a:pt x="15534" y="1977"/>
                    <a:pt x="15507" y="1978"/>
                    <a:pt x="15481" y="1978"/>
                  </a:cubicBezTo>
                  <a:cubicBezTo>
                    <a:pt x="14276" y="2025"/>
                    <a:pt x="13418" y="2882"/>
                    <a:pt x="12908" y="3879"/>
                  </a:cubicBezTo>
                  <a:lnTo>
                    <a:pt x="12908" y="3948"/>
                  </a:lnTo>
                  <a:cubicBezTo>
                    <a:pt x="12908" y="4041"/>
                    <a:pt x="12833" y="4087"/>
                    <a:pt x="12758" y="4087"/>
                  </a:cubicBezTo>
                  <a:cubicBezTo>
                    <a:pt x="12682" y="4087"/>
                    <a:pt x="12607" y="4041"/>
                    <a:pt x="12607" y="3948"/>
                  </a:cubicBezTo>
                  <a:cubicBezTo>
                    <a:pt x="12718" y="1632"/>
                    <a:pt x="10432" y="1"/>
                    <a:pt x="8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-789875" y="291884"/>
              <a:ext cx="1764577" cy="973499"/>
            </a:xfrm>
            <a:custGeom>
              <a:avLst/>
              <a:gdLst/>
              <a:ahLst/>
              <a:cxnLst/>
              <a:rect l="l" t="t" r="r" b="b"/>
              <a:pathLst>
                <a:path w="22898" h="12633" extrusionOk="0">
                  <a:moveTo>
                    <a:pt x="8396" y="260"/>
                  </a:moveTo>
                  <a:cubicBezTo>
                    <a:pt x="10549" y="260"/>
                    <a:pt x="12835" y="1891"/>
                    <a:pt x="12724" y="4207"/>
                  </a:cubicBezTo>
                  <a:cubicBezTo>
                    <a:pt x="12724" y="4300"/>
                    <a:pt x="12799" y="4346"/>
                    <a:pt x="12875" y="4346"/>
                  </a:cubicBezTo>
                  <a:cubicBezTo>
                    <a:pt x="12950" y="4346"/>
                    <a:pt x="13025" y="4300"/>
                    <a:pt x="13025" y="4207"/>
                  </a:cubicBezTo>
                  <a:lnTo>
                    <a:pt x="13025" y="4138"/>
                  </a:lnTo>
                  <a:cubicBezTo>
                    <a:pt x="13535" y="3141"/>
                    <a:pt x="14393" y="2284"/>
                    <a:pt x="15598" y="2237"/>
                  </a:cubicBezTo>
                  <a:cubicBezTo>
                    <a:pt x="15624" y="2237"/>
                    <a:pt x="15651" y="2236"/>
                    <a:pt x="15677" y="2236"/>
                  </a:cubicBezTo>
                  <a:cubicBezTo>
                    <a:pt x="17145" y="2236"/>
                    <a:pt x="18280" y="3492"/>
                    <a:pt x="17915" y="4972"/>
                  </a:cubicBezTo>
                  <a:cubicBezTo>
                    <a:pt x="17915" y="4995"/>
                    <a:pt x="17915" y="4995"/>
                    <a:pt x="17915" y="5019"/>
                  </a:cubicBezTo>
                  <a:cubicBezTo>
                    <a:pt x="17730" y="4903"/>
                    <a:pt x="17521" y="4810"/>
                    <a:pt x="17336" y="4764"/>
                  </a:cubicBezTo>
                  <a:cubicBezTo>
                    <a:pt x="17266" y="4764"/>
                    <a:pt x="17220" y="4856"/>
                    <a:pt x="17290" y="4879"/>
                  </a:cubicBezTo>
                  <a:cubicBezTo>
                    <a:pt x="17475" y="4995"/>
                    <a:pt x="17684" y="5088"/>
                    <a:pt x="17846" y="5227"/>
                  </a:cubicBezTo>
                  <a:cubicBezTo>
                    <a:pt x="18031" y="5389"/>
                    <a:pt x="18170" y="5552"/>
                    <a:pt x="18332" y="5714"/>
                  </a:cubicBezTo>
                  <a:cubicBezTo>
                    <a:pt x="18357" y="5745"/>
                    <a:pt x="18387" y="5757"/>
                    <a:pt x="18415" y="5757"/>
                  </a:cubicBezTo>
                  <a:cubicBezTo>
                    <a:pt x="18495" y="5757"/>
                    <a:pt x="18569" y="5660"/>
                    <a:pt x="18518" y="5575"/>
                  </a:cubicBezTo>
                  <a:cubicBezTo>
                    <a:pt x="18472" y="5482"/>
                    <a:pt x="18379" y="5389"/>
                    <a:pt x="18309" y="5297"/>
                  </a:cubicBezTo>
                  <a:cubicBezTo>
                    <a:pt x="18660" y="5167"/>
                    <a:pt x="19033" y="5090"/>
                    <a:pt x="19398" y="5090"/>
                  </a:cubicBezTo>
                  <a:cubicBezTo>
                    <a:pt x="19950" y="5090"/>
                    <a:pt x="20486" y="5267"/>
                    <a:pt x="20905" y="5714"/>
                  </a:cubicBezTo>
                  <a:cubicBezTo>
                    <a:pt x="21716" y="6548"/>
                    <a:pt x="21600" y="7753"/>
                    <a:pt x="20673" y="8425"/>
                  </a:cubicBezTo>
                  <a:cubicBezTo>
                    <a:pt x="20573" y="8505"/>
                    <a:pt x="20628" y="8671"/>
                    <a:pt x="20719" y="8671"/>
                  </a:cubicBezTo>
                  <a:cubicBezTo>
                    <a:pt x="20734" y="8671"/>
                    <a:pt x="20750" y="8667"/>
                    <a:pt x="20766" y="8657"/>
                  </a:cubicBezTo>
                  <a:cubicBezTo>
                    <a:pt x="20789" y="8727"/>
                    <a:pt x="20812" y="8750"/>
                    <a:pt x="20882" y="8773"/>
                  </a:cubicBezTo>
                  <a:cubicBezTo>
                    <a:pt x="21438" y="8866"/>
                    <a:pt x="22156" y="9144"/>
                    <a:pt x="22064" y="9839"/>
                  </a:cubicBezTo>
                  <a:cubicBezTo>
                    <a:pt x="21994" y="10604"/>
                    <a:pt x="20974" y="10928"/>
                    <a:pt x="20372" y="10975"/>
                  </a:cubicBezTo>
                  <a:cubicBezTo>
                    <a:pt x="20233" y="10991"/>
                    <a:pt x="20094" y="10999"/>
                    <a:pt x="19956" y="10999"/>
                  </a:cubicBezTo>
                  <a:cubicBezTo>
                    <a:pt x="19119" y="10999"/>
                    <a:pt x="18287" y="10707"/>
                    <a:pt x="17591" y="10210"/>
                  </a:cubicBezTo>
                  <a:cubicBezTo>
                    <a:pt x="17591" y="10187"/>
                    <a:pt x="17568" y="10163"/>
                    <a:pt x="17545" y="10140"/>
                  </a:cubicBezTo>
                  <a:cubicBezTo>
                    <a:pt x="17776" y="10094"/>
                    <a:pt x="18008" y="10024"/>
                    <a:pt x="18193" y="9862"/>
                  </a:cubicBezTo>
                  <a:cubicBezTo>
                    <a:pt x="18279" y="9819"/>
                    <a:pt x="18206" y="9697"/>
                    <a:pt x="18122" y="9697"/>
                  </a:cubicBezTo>
                  <a:cubicBezTo>
                    <a:pt x="18115" y="9697"/>
                    <a:pt x="18108" y="9698"/>
                    <a:pt x="18101" y="9700"/>
                  </a:cubicBezTo>
                  <a:cubicBezTo>
                    <a:pt x="17892" y="9793"/>
                    <a:pt x="17707" y="9885"/>
                    <a:pt x="17498" y="9955"/>
                  </a:cubicBezTo>
                  <a:cubicBezTo>
                    <a:pt x="17358" y="9993"/>
                    <a:pt x="17210" y="10010"/>
                    <a:pt x="17064" y="10010"/>
                  </a:cubicBezTo>
                  <a:cubicBezTo>
                    <a:pt x="16944" y="10010"/>
                    <a:pt x="16825" y="9999"/>
                    <a:pt x="16710" y="9978"/>
                  </a:cubicBezTo>
                  <a:cubicBezTo>
                    <a:pt x="16617" y="9978"/>
                    <a:pt x="16571" y="10094"/>
                    <a:pt x="16664" y="10117"/>
                  </a:cubicBezTo>
                  <a:cubicBezTo>
                    <a:pt x="16817" y="10151"/>
                    <a:pt x="16982" y="10172"/>
                    <a:pt x="17141" y="10172"/>
                  </a:cubicBezTo>
                  <a:cubicBezTo>
                    <a:pt x="17199" y="10172"/>
                    <a:pt x="17257" y="10170"/>
                    <a:pt x="17313" y="10163"/>
                  </a:cubicBezTo>
                  <a:cubicBezTo>
                    <a:pt x="17313" y="10187"/>
                    <a:pt x="17313" y="10210"/>
                    <a:pt x="17336" y="10210"/>
                  </a:cubicBezTo>
                  <a:cubicBezTo>
                    <a:pt x="17336" y="10210"/>
                    <a:pt x="17336" y="10233"/>
                    <a:pt x="17336" y="10233"/>
                  </a:cubicBezTo>
                  <a:cubicBezTo>
                    <a:pt x="17429" y="11090"/>
                    <a:pt x="16826" y="11739"/>
                    <a:pt x="16015" y="11855"/>
                  </a:cubicBezTo>
                  <a:cubicBezTo>
                    <a:pt x="15924" y="11867"/>
                    <a:pt x="15834" y="11873"/>
                    <a:pt x="15746" y="11873"/>
                  </a:cubicBezTo>
                  <a:cubicBezTo>
                    <a:pt x="15168" y="11873"/>
                    <a:pt x="14667" y="11621"/>
                    <a:pt x="14184" y="11299"/>
                  </a:cubicBezTo>
                  <a:cubicBezTo>
                    <a:pt x="14171" y="11233"/>
                    <a:pt x="14098" y="11190"/>
                    <a:pt x="14030" y="11190"/>
                  </a:cubicBezTo>
                  <a:cubicBezTo>
                    <a:pt x="13977" y="11190"/>
                    <a:pt x="13926" y="11215"/>
                    <a:pt x="13906" y="11276"/>
                  </a:cubicBezTo>
                  <a:cubicBezTo>
                    <a:pt x="13706" y="12006"/>
                    <a:pt x="12988" y="12335"/>
                    <a:pt x="12229" y="12335"/>
                  </a:cubicBezTo>
                  <a:cubicBezTo>
                    <a:pt x="11229" y="12335"/>
                    <a:pt x="10158" y="11764"/>
                    <a:pt x="10105" y="10789"/>
                  </a:cubicBezTo>
                  <a:cubicBezTo>
                    <a:pt x="10090" y="10715"/>
                    <a:pt x="10009" y="10650"/>
                    <a:pt x="9940" y="10650"/>
                  </a:cubicBezTo>
                  <a:cubicBezTo>
                    <a:pt x="9901" y="10650"/>
                    <a:pt x="9867" y="10670"/>
                    <a:pt x="9850" y="10720"/>
                  </a:cubicBezTo>
                  <a:cubicBezTo>
                    <a:pt x="9480" y="11577"/>
                    <a:pt x="8738" y="12041"/>
                    <a:pt x="7857" y="12156"/>
                  </a:cubicBezTo>
                  <a:cubicBezTo>
                    <a:pt x="7762" y="12168"/>
                    <a:pt x="7664" y="12173"/>
                    <a:pt x="7565" y="12173"/>
                  </a:cubicBezTo>
                  <a:cubicBezTo>
                    <a:pt x="6247" y="12173"/>
                    <a:pt x="4712" y="11184"/>
                    <a:pt x="5424" y="9654"/>
                  </a:cubicBezTo>
                  <a:cubicBezTo>
                    <a:pt x="5447" y="9607"/>
                    <a:pt x="5401" y="9538"/>
                    <a:pt x="5354" y="9538"/>
                  </a:cubicBezTo>
                  <a:lnTo>
                    <a:pt x="5378" y="9514"/>
                  </a:lnTo>
                  <a:cubicBezTo>
                    <a:pt x="5563" y="9677"/>
                    <a:pt x="5772" y="9793"/>
                    <a:pt x="5980" y="9908"/>
                  </a:cubicBezTo>
                  <a:cubicBezTo>
                    <a:pt x="6001" y="9917"/>
                    <a:pt x="6021" y="9921"/>
                    <a:pt x="6040" y="9921"/>
                  </a:cubicBezTo>
                  <a:cubicBezTo>
                    <a:pt x="6167" y="9921"/>
                    <a:pt x="6234" y="9737"/>
                    <a:pt x="6073" y="9677"/>
                  </a:cubicBezTo>
                  <a:cubicBezTo>
                    <a:pt x="5656" y="9491"/>
                    <a:pt x="5308" y="9236"/>
                    <a:pt x="5053" y="8842"/>
                  </a:cubicBezTo>
                  <a:cubicBezTo>
                    <a:pt x="5033" y="8815"/>
                    <a:pt x="5006" y="8804"/>
                    <a:pt x="4980" y="8804"/>
                  </a:cubicBezTo>
                  <a:cubicBezTo>
                    <a:pt x="4918" y="8804"/>
                    <a:pt x="4858" y="8870"/>
                    <a:pt x="4891" y="8935"/>
                  </a:cubicBezTo>
                  <a:cubicBezTo>
                    <a:pt x="4984" y="9074"/>
                    <a:pt x="5076" y="9190"/>
                    <a:pt x="5169" y="9306"/>
                  </a:cubicBezTo>
                  <a:cubicBezTo>
                    <a:pt x="4574" y="9591"/>
                    <a:pt x="3874" y="9759"/>
                    <a:pt x="3197" y="9759"/>
                  </a:cubicBezTo>
                  <a:cubicBezTo>
                    <a:pt x="1948" y="9759"/>
                    <a:pt x="781" y="9188"/>
                    <a:pt x="511" y="7730"/>
                  </a:cubicBezTo>
                  <a:cubicBezTo>
                    <a:pt x="115" y="5653"/>
                    <a:pt x="2184" y="4961"/>
                    <a:pt x="3894" y="4961"/>
                  </a:cubicBezTo>
                  <a:cubicBezTo>
                    <a:pt x="4187" y="4961"/>
                    <a:pt x="4470" y="4981"/>
                    <a:pt x="4729" y="5019"/>
                  </a:cubicBezTo>
                  <a:cubicBezTo>
                    <a:pt x="4752" y="5042"/>
                    <a:pt x="4752" y="5065"/>
                    <a:pt x="4775" y="5088"/>
                  </a:cubicBezTo>
                  <a:cubicBezTo>
                    <a:pt x="4783" y="5111"/>
                    <a:pt x="4801" y="5122"/>
                    <a:pt x="4821" y="5122"/>
                  </a:cubicBezTo>
                  <a:cubicBezTo>
                    <a:pt x="4863" y="5122"/>
                    <a:pt x="4914" y="5080"/>
                    <a:pt x="4914" y="5019"/>
                  </a:cubicBezTo>
                  <a:cubicBezTo>
                    <a:pt x="4960" y="4995"/>
                    <a:pt x="4960" y="4926"/>
                    <a:pt x="4891" y="4903"/>
                  </a:cubicBezTo>
                  <a:lnTo>
                    <a:pt x="4868" y="4903"/>
                  </a:lnTo>
                  <a:cubicBezTo>
                    <a:pt x="4172" y="2655"/>
                    <a:pt x="5772" y="430"/>
                    <a:pt x="8135" y="268"/>
                  </a:cubicBezTo>
                  <a:cubicBezTo>
                    <a:pt x="8222" y="262"/>
                    <a:pt x="8309" y="260"/>
                    <a:pt x="8396" y="260"/>
                  </a:cubicBezTo>
                  <a:close/>
                  <a:moveTo>
                    <a:pt x="8417" y="0"/>
                  </a:moveTo>
                  <a:cubicBezTo>
                    <a:pt x="8175" y="0"/>
                    <a:pt x="7933" y="19"/>
                    <a:pt x="7695" y="59"/>
                  </a:cubicBezTo>
                  <a:cubicBezTo>
                    <a:pt x="5493" y="407"/>
                    <a:pt x="3825" y="2701"/>
                    <a:pt x="4659" y="4856"/>
                  </a:cubicBezTo>
                  <a:cubicBezTo>
                    <a:pt x="4208" y="4737"/>
                    <a:pt x="3743" y="4665"/>
                    <a:pt x="3283" y="4665"/>
                  </a:cubicBezTo>
                  <a:cubicBezTo>
                    <a:pt x="2585" y="4665"/>
                    <a:pt x="1900" y="4831"/>
                    <a:pt x="1299" y="5250"/>
                  </a:cubicBezTo>
                  <a:cubicBezTo>
                    <a:pt x="511" y="5830"/>
                    <a:pt x="1" y="6780"/>
                    <a:pt x="186" y="7776"/>
                  </a:cubicBezTo>
                  <a:cubicBezTo>
                    <a:pt x="467" y="9382"/>
                    <a:pt x="1827" y="10085"/>
                    <a:pt x="3244" y="10085"/>
                  </a:cubicBezTo>
                  <a:cubicBezTo>
                    <a:pt x="3935" y="10085"/>
                    <a:pt x="4639" y="9918"/>
                    <a:pt x="5238" y="9607"/>
                  </a:cubicBezTo>
                  <a:lnTo>
                    <a:pt x="5238" y="9607"/>
                  </a:lnTo>
                  <a:cubicBezTo>
                    <a:pt x="4566" y="10928"/>
                    <a:pt x="5656" y="12133"/>
                    <a:pt x="6953" y="12411"/>
                  </a:cubicBezTo>
                  <a:cubicBezTo>
                    <a:pt x="7139" y="12445"/>
                    <a:pt x="7326" y="12462"/>
                    <a:pt x="7512" y="12462"/>
                  </a:cubicBezTo>
                  <a:cubicBezTo>
                    <a:pt x="8466" y="12462"/>
                    <a:pt x="9392" y="12021"/>
                    <a:pt x="9897" y="11206"/>
                  </a:cubicBezTo>
                  <a:cubicBezTo>
                    <a:pt x="10186" y="12124"/>
                    <a:pt x="11224" y="12632"/>
                    <a:pt x="12214" y="12632"/>
                  </a:cubicBezTo>
                  <a:cubicBezTo>
                    <a:pt x="13050" y="12632"/>
                    <a:pt x="13851" y="12270"/>
                    <a:pt x="14138" y="11484"/>
                  </a:cubicBezTo>
                  <a:cubicBezTo>
                    <a:pt x="14622" y="11847"/>
                    <a:pt x="15221" y="12120"/>
                    <a:pt x="15831" y="12120"/>
                  </a:cubicBezTo>
                  <a:cubicBezTo>
                    <a:pt x="16040" y="12120"/>
                    <a:pt x="16249" y="12088"/>
                    <a:pt x="16455" y="12017"/>
                  </a:cubicBezTo>
                  <a:cubicBezTo>
                    <a:pt x="17127" y="11786"/>
                    <a:pt x="17614" y="11160"/>
                    <a:pt x="17614" y="10465"/>
                  </a:cubicBezTo>
                  <a:cubicBezTo>
                    <a:pt x="18291" y="10962"/>
                    <a:pt x="19222" y="11311"/>
                    <a:pt x="20110" y="11311"/>
                  </a:cubicBezTo>
                  <a:cubicBezTo>
                    <a:pt x="20712" y="11311"/>
                    <a:pt x="21294" y="11150"/>
                    <a:pt x="21762" y="10766"/>
                  </a:cubicBezTo>
                  <a:cubicBezTo>
                    <a:pt x="22898" y="9862"/>
                    <a:pt x="22272" y="8773"/>
                    <a:pt x="21021" y="8495"/>
                  </a:cubicBezTo>
                  <a:cubicBezTo>
                    <a:pt x="21832" y="7846"/>
                    <a:pt x="21948" y="6618"/>
                    <a:pt x="21299" y="5783"/>
                  </a:cubicBezTo>
                  <a:cubicBezTo>
                    <a:pt x="20842" y="5170"/>
                    <a:pt x="20166" y="4890"/>
                    <a:pt x="19465" y="4890"/>
                  </a:cubicBezTo>
                  <a:cubicBezTo>
                    <a:pt x="19027" y="4890"/>
                    <a:pt x="18580" y="4999"/>
                    <a:pt x="18170" y="5204"/>
                  </a:cubicBezTo>
                  <a:cubicBezTo>
                    <a:pt x="18170" y="5181"/>
                    <a:pt x="18147" y="5158"/>
                    <a:pt x="18124" y="5158"/>
                  </a:cubicBezTo>
                  <a:cubicBezTo>
                    <a:pt x="18170" y="5134"/>
                    <a:pt x="18193" y="5111"/>
                    <a:pt x="18193" y="5065"/>
                  </a:cubicBezTo>
                  <a:cubicBezTo>
                    <a:pt x="18564" y="3628"/>
                    <a:pt x="17660" y="2261"/>
                    <a:pt x="16200" y="2006"/>
                  </a:cubicBezTo>
                  <a:cubicBezTo>
                    <a:pt x="16033" y="1975"/>
                    <a:pt x="15869" y="1960"/>
                    <a:pt x="15707" y="1960"/>
                  </a:cubicBezTo>
                  <a:cubicBezTo>
                    <a:pt x="14543" y="1960"/>
                    <a:pt x="13534" y="2729"/>
                    <a:pt x="13025" y="3767"/>
                  </a:cubicBezTo>
                  <a:cubicBezTo>
                    <a:pt x="12838" y="1537"/>
                    <a:pt x="10588" y="0"/>
                    <a:pt x="8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621038" y="684425"/>
              <a:ext cx="260780" cy="251370"/>
            </a:xfrm>
            <a:custGeom>
              <a:avLst/>
              <a:gdLst/>
              <a:ahLst/>
              <a:cxnLst/>
              <a:rect l="l" t="t" r="r" b="b"/>
              <a:pathLst>
                <a:path w="3384" h="3262" extrusionOk="0">
                  <a:moveTo>
                    <a:pt x="1119" y="1"/>
                  </a:moveTo>
                  <a:cubicBezTo>
                    <a:pt x="743" y="1"/>
                    <a:pt x="358" y="85"/>
                    <a:pt x="0" y="226"/>
                  </a:cubicBezTo>
                  <a:cubicBezTo>
                    <a:pt x="23" y="226"/>
                    <a:pt x="23" y="249"/>
                    <a:pt x="47" y="249"/>
                  </a:cubicBezTo>
                  <a:cubicBezTo>
                    <a:pt x="788" y="272"/>
                    <a:pt x="1437" y="481"/>
                    <a:pt x="1808" y="1083"/>
                  </a:cubicBezTo>
                  <a:cubicBezTo>
                    <a:pt x="2109" y="1616"/>
                    <a:pt x="2063" y="2103"/>
                    <a:pt x="1808" y="2520"/>
                  </a:cubicBezTo>
                  <a:cubicBezTo>
                    <a:pt x="2109" y="2729"/>
                    <a:pt x="2341" y="2984"/>
                    <a:pt x="2457" y="3262"/>
                  </a:cubicBezTo>
                  <a:cubicBezTo>
                    <a:pt x="3314" y="2566"/>
                    <a:pt x="3384" y="1408"/>
                    <a:pt x="2596" y="620"/>
                  </a:cubicBezTo>
                  <a:cubicBezTo>
                    <a:pt x="2197" y="180"/>
                    <a:pt x="1667" y="1"/>
                    <a:pt x="111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478167" y="473205"/>
              <a:ext cx="135784" cy="232259"/>
            </a:xfrm>
            <a:custGeom>
              <a:avLst/>
              <a:gdLst/>
              <a:ahLst/>
              <a:cxnLst/>
              <a:rect l="l" t="t" r="r" b="b"/>
              <a:pathLst>
                <a:path w="1762" h="3014" extrusionOk="0">
                  <a:moveTo>
                    <a:pt x="0" y="0"/>
                  </a:moveTo>
                  <a:lnTo>
                    <a:pt x="0" y="0"/>
                  </a:lnTo>
                  <a:cubicBezTo>
                    <a:pt x="441" y="951"/>
                    <a:pt x="487" y="1460"/>
                    <a:pt x="464" y="2573"/>
                  </a:cubicBezTo>
                  <a:cubicBezTo>
                    <a:pt x="485" y="2569"/>
                    <a:pt x="507" y="2567"/>
                    <a:pt x="528" y="2567"/>
                  </a:cubicBezTo>
                  <a:cubicBezTo>
                    <a:pt x="852" y="2567"/>
                    <a:pt x="1210" y="3014"/>
                    <a:pt x="1531" y="3014"/>
                  </a:cubicBezTo>
                  <a:cubicBezTo>
                    <a:pt x="1538" y="3014"/>
                    <a:pt x="1546" y="3014"/>
                    <a:pt x="1553" y="3013"/>
                  </a:cubicBezTo>
                  <a:cubicBezTo>
                    <a:pt x="1507" y="2967"/>
                    <a:pt x="1460" y="2920"/>
                    <a:pt x="1414" y="2874"/>
                  </a:cubicBezTo>
                  <a:cubicBezTo>
                    <a:pt x="1229" y="2735"/>
                    <a:pt x="1020" y="2642"/>
                    <a:pt x="835" y="2526"/>
                  </a:cubicBezTo>
                  <a:cubicBezTo>
                    <a:pt x="765" y="2503"/>
                    <a:pt x="811" y="2411"/>
                    <a:pt x="881" y="2411"/>
                  </a:cubicBezTo>
                  <a:cubicBezTo>
                    <a:pt x="1066" y="2457"/>
                    <a:pt x="1275" y="2550"/>
                    <a:pt x="1460" y="2666"/>
                  </a:cubicBezTo>
                  <a:cubicBezTo>
                    <a:pt x="1460" y="2642"/>
                    <a:pt x="1460" y="2642"/>
                    <a:pt x="1460" y="2619"/>
                  </a:cubicBezTo>
                  <a:cubicBezTo>
                    <a:pt x="1762" y="1414"/>
                    <a:pt x="1066" y="37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419215" y="1073267"/>
              <a:ext cx="134012" cy="134007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1159" y="0"/>
                  </a:moveTo>
                  <a:cubicBezTo>
                    <a:pt x="858" y="649"/>
                    <a:pt x="487" y="1229"/>
                    <a:pt x="0" y="1738"/>
                  </a:cubicBezTo>
                  <a:cubicBezTo>
                    <a:pt x="116" y="1738"/>
                    <a:pt x="209" y="1738"/>
                    <a:pt x="325" y="1715"/>
                  </a:cubicBezTo>
                  <a:cubicBezTo>
                    <a:pt x="1113" y="1599"/>
                    <a:pt x="1739" y="950"/>
                    <a:pt x="1646" y="139"/>
                  </a:cubicBezTo>
                  <a:cubicBezTo>
                    <a:pt x="1576" y="93"/>
                    <a:pt x="1484" y="70"/>
                    <a:pt x="1414" y="23"/>
                  </a:cubicBezTo>
                  <a:cubicBezTo>
                    <a:pt x="1321" y="23"/>
                    <a:pt x="1229" y="23"/>
                    <a:pt x="1159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604932" y="967850"/>
              <a:ext cx="312643" cy="171613"/>
            </a:xfrm>
            <a:custGeom>
              <a:avLst/>
              <a:gdLst/>
              <a:ahLst/>
              <a:cxnLst/>
              <a:rect l="l" t="t" r="r" b="b"/>
              <a:pathLst>
                <a:path w="4057" h="2227" extrusionOk="0">
                  <a:moveTo>
                    <a:pt x="2782" y="1"/>
                  </a:moveTo>
                  <a:cubicBezTo>
                    <a:pt x="2782" y="279"/>
                    <a:pt x="2689" y="603"/>
                    <a:pt x="2434" y="974"/>
                  </a:cubicBezTo>
                  <a:cubicBezTo>
                    <a:pt x="1967" y="1625"/>
                    <a:pt x="1379" y="1855"/>
                    <a:pt x="750" y="1855"/>
                  </a:cubicBezTo>
                  <a:cubicBezTo>
                    <a:pt x="505" y="1855"/>
                    <a:pt x="254" y="1821"/>
                    <a:pt x="1" y="1762"/>
                  </a:cubicBezTo>
                  <a:lnTo>
                    <a:pt x="1" y="1762"/>
                  </a:lnTo>
                  <a:cubicBezTo>
                    <a:pt x="576" y="2050"/>
                    <a:pt x="1214" y="2226"/>
                    <a:pt x="1864" y="2226"/>
                  </a:cubicBezTo>
                  <a:cubicBezTo>
                    <a:pt x="1999" y="2226"/>
                    <a:pt x="2136" y="2219"/>
                    <a:pt x="2272" y="2203"/>
                  </a:cubicBezTo>
                  <a:cubicBezTo>
                    <a:pt x="2874" y="2156"/>
                    <a:pt x="3894" y="1855"/>
                    <a:pt x="3964" y="1067"/>
                  </a:cubicBezTo>
                  <a:cubicBezTo>
                    <a:pt x="4056" y="372"/>
                    <a:pt x="3338" y="94"/>
                    <a:pt x="2782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404959" y="446389"/>
              <a:ext cx="569723" cy="779154"/>
            </a:xfrm>
            <a:custGeom>
              <a:avLst/>
              <a:gdLst/>
              <a:ahLst/>
              <a:cxnLst/>
              <a:rect l="l" t="t" r="r" b="b"/>
              <a:pathLst>
                <a:path w="7393" h="10111" extrusionOk="0">
                  <a:moveTo>
                    <a:pt x="765" y="1"/>
                  </a:moveTo>
                  <a:lnTo>
                    <a:pt x="765" y="1"/>
                  </a:lnTo>
                  <a:cubicBezTo>
                    <a:pt x="834" y="117"/>
                    <a:pt x="904" y="232"/>
                    <a:pt x="950" y="348"/>
                  </a:cubicBezTo>
                  <a:cubicBezTo>
                    <a:pt x="2016" y="719"/>
                    <a:pt x="2712" y="1762"/>
                    <a:pt x="2410" y="2967"/>
                  </a:cubicBezTo>
                  <a:cubicBezTo>
                    <a:pt x="2410" y="2990"/>
                    <a:pt x="2410" y="2990"/>
                    <a:pt x="2410" y="3014"/>
                  </a:cubicBezTo>
                  <a:cubicBezTo>
                    <a:pt x="2225" y="2874"/>
                    <a:pt x="2016" y="2805"/>
                    <a:pt x="1831" y="2759"/>
                  </a:cubicBezTo>
                  <a:cubicBezTo>
                    <a:pt x="1761" y="2759"/>
                    <a:pt x="1715" y="2851"/>
                    <a:pt x="1785" y="2874"/>
                  </a:cubicBezTo>
                  <a:cubicBezTo>
                    <a:pt x="1970" y="2990"/>
                    <a:pt x="2179" y="3083"/>
                    <a:pt x="2364" y="3222"/>
                  </a:cubicBezTo>
                  <a:cubicBezTo>
                    <a:pt x="2410" y="3268"/>
                    <a:pt x="2457" y="3315"/>
                    <a:pt x="2503" y="3361"/>
                  </a:cubicBezTo>
                  <a:cubicBezTo>
                    <a:pt x="2619" y="3338"/>
                    <a:pt x="2735" y="3338"/>
                    <a:pt x="2851" y="3338"/>
                  </a:cubicBezTo>
                  <a:cubicBezTo>
                    <a:pt x="2827" y="3338"/>
                    <a:pt x="2827" y="3315"/>
                    <a:pt x="2804" y="3315"/>
                  </a:cubicBezTo>
                  <a:cubicBezTo>
                    <a:pt x="3162" y="3174"/>
                    <a:pt x="3547" y="3090"/>
                    <a:pt x="3924" y="3090"/>
                  </a:cubicBezTo>
                  <a:cubicBezTo>
                    <a:pt x="4475" y="3090"/>
                    <a:pt x="5010" y="3269"/>
                    <a:pt x="5423" y="3709"/>
                  </a:cubicBezTo>
                  <a:cubicBezTo>
                    <a:pt x="6188" y="4497"/>
                    <a:pt x="6118" y="5655"/>
                    <a:pt x="5284" y="6351"/>
                  </a:cubicBezTo>
                  <a:cubicBezTo>
                    <a:pt x="5330" y="6490"/>
                    <a:pt x="5377" y="6629"/>
                    <a:pt x="5377" y="6768"/>
                  </a:cubicBezTo>
                  <a:lnTo>
                    <a:pt x="5400" y="6768"/>
                  </a:lnTo>
                  <a:cubicBezTo>
                    <a:pt x="5933" y="6861"/>
                    <a:pt x="6651" y="7139"/>
                    <a:pt x="6582" y="7834"/>
                  </a:cubicBezTo>
                  <a:cubicBezTo>
                    <a:pt x="6489" y="8622"/>
                    <a:pt x="5469" y="8923"/>
                    <a:pt x="4867" y="8970"/>
                  </a:cubicBezTo>
                  <a:cubicBezTo>
                    <a:pt x="4731" y="8986"/>
                    <a:pt x="4595" y="8993"/>
                    <a:pt x="4460" y="8993"/>
                  </a:cubicBezTo>
                  <a:cubicBezTo>
                    <a:pt x="3817" y="8993"/>
                    <a:pt x="3194" y="8817"/>
                    <a:pt x="2619" y="8529"/>
                  </a:cubicBezTo>
                  <a:cubicBezTo>
                    <a:pt x="2364" y="8460"/>
                    <a:pt x="2109" y="8367"/>
                    <a:pt x="1854" y="8274"/>
                  </a:cubicBezTo>
                  <a:lnTo>
                    <a:pt x="1854" y="8274"/>
                  </a:lnTo>
                  <a:cubicBezTo>
                    <a:pt x="1924" y="9085"/>
                    <a:pt x="1298" y="9734"/>
                    <a:pt x="510" y="9850"/>
                  </a:cubicBezTo>
                  <a:cubicBezTo>
                    <a:pt x="394" y="9873"/>
                    <a:pt x="301" y="9873"/>
                    <a:pt x="209" y="9873"/>
                  </a:cubicBezTo>
                  <a:cubicBezTo>
                    <a:pt x="139" y="9943"/>
                    <a:pt x="70" y="10012"/>
                    <a:pt x="0" y="10082"/>
                  </a:cubicBezTo>
                  <a:cubicBezTo>
                    <a:pt x="117" y="10100"/>
                    <a:pt x="237" y="10111"/>
                    <a:pt x="359" y="10111"/>
                  </a:cubicBezTo>
                  <a:cubicBezTo>
                    <a:pt x="553" y="10111"/>
                    <a:pt x="752" y="10083"/>
                    <a:pt x="950" y="10012"/>
                  </a:cubicBezTo>
                  <a:cubicBezTo>
                    <a:pt x="1622" y="9781"/>
                    <a:pt x="2109" y="9155"/>
                    <a:pt x="2109" y="8460"/>
                  </a:cubicBezTo>
                  <a:cubicBezTo>
                    <a:pt x="2786" y="8957"/>
                    <a:pt x="3725" y="9306"/>
                    <a:pt x="4615" y="9306"/>
                  </a:cubicBezTo>
                  <a:cubicBezTo>
                    <a:pt x="5218" y="9306"/>
                    <a:pt x="5798" y="9145"/>
                    <a:pt x="6257" y="8761"/>
                  </a:cubicBezTo>
                  <a:cubicBezTo>
                    <a:pt x="7393" y="7834"/>
                    <a:pt x="6767" y="6745"/>
                    <a:pt x="5539" y="6490"/>
                  </a:cubicBezTo>
                  <a:cubicBezTo>
                    <a:pt x="6350" y="5841"/>
                    <a:pt x="6443" y="4613"/>
                    <a:pt x="5817" y="3755"/>
                  </a:cubicBezTo>
                  <a:cubicBezTo>
                    <a:pt x="5343" y="3152"/>
                    <a:pt x="4656" y="2878"/>
                    <a:pt x="3954" y="2878"/>
                  </a:cubicBezTo>
                  <a:cubicBezTo>
                    <a:pt x="3522" y="2878"/>
                    <a:pt x="3085" y="2982"/>
                    <a:pt x="2688" y="3176"/>
                  </a:cubicBezTo>
                  <a:cubicBezTo>
                    <a:pt x="2665" y="3176"/>
                    <a:pt x="2642" y="3153"/>
                    <a:pt x="2619" y="3129"/>
                  </a:cubicBezTo>
                  <a:cubicBezTo>
                    <a:pt x="2665" y="3129"/>
                    <a:pt x="2688" y="3106"/>
                    <a:pt x="2712" y="3060"/>
                  </a:cubicBezTo>
                  <a:cubicBezTo>
                    <a:pt x="3059" y="1646"/>
                    <a:pt x="2202" y="279"/>
                    <a:pt x="76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13"/>
          <p:cNvGrpSpPr/>
          <p:nvPr/>
        </p:nvGrpSpPr>
        <p:grpSpPr>
          <a:xfrm>
            <a:off x="6858972" y="-295601"/>
            <a:ext cx="1818502" cy="757506"/>
            <a:chOff x="6858972" y="-295601"/>
            <a:chExt cx="1818502" cy="757506"/>
          </a:xfrm>
        </p:grpSpPr>
        <p:sp>
          <p:nvSpPr>
            <p:cNvPr id="424" name="Google Shape;424;p13"/>
            <p:cNvSpPr/>
            <p:nvPr/>
          </p:nvSpPr>
          <p:spPr>
            <a:xfrm>
              <a:off x="6862545" y="-272235"/>
              <a:ext cx="1805910" cy="716746"/>
            </a:xfrm>
            <a:custGeom>
              <a:avLst/>
              <a:gdLst/>
              <a:ahLst/>
              <a:cxnLst/>
              <a:rect l="l" t="t" r="r" b="b"/>
              <a:pathLst>
                <a:path w="30836" h="12239" extrusionOk="0">
                  <a:moveTo>
                    <a:pt x="12949" y="1"/>
                  </a:moveTo>
                  <a:cubicBezTo>
                    <a:pt x="10711" y="1"/>
                    <a:pt x="8461" y="1288"/>
                    <a:pt x="8760" y="4054"/>
                  </a:cubicBezTo>
                  <a:cubicBezTo>
                    <a:pt x="8779" y="4164"/>
                    <a:pt x="8681" y="4230"/>
                    <a:pt x="8582" y="4230"/>
                  </a:cubicBezTo>
                  <a:cubicBezTo>
                    <a:pt x="8556" y="4230"/>
                    <a:pt x="8530" y="4225"/>
                    <a:pt x="8505" y="4216"/>
                  </a:cubicBezTo>
                  <a:cubicBezTo>
                    <a:pt x="7691" y="3842"/>
                    <a:pt x="6801" y="3469"/>
                    <a:pt x="5901" y="3469"/>
                  </a:cubicBezTo>
                  <a:cubicBezTo>
                    <a:pt x="5572" y="3469"/>
                    <a:pt x="5242" y="3519"/>
                    <a:pt x="4913" y="3636"/>
                  </a:cubicBezTo>
                  <a:cubicBezTo>
                    <a:pt x="3592" y="4123"/>
                    <a:pt x="2990" y="6000"/>
                    <a:pt x="4496" y="6719"/>
                  </a:cubicBezTo>
                  <a:cubicBezTo>
                    <a:pt x="4612" y="6580"/>
                    <a:pt x="4774" y="6487"/>
                    <a:pt x="4936" y="6394"/>
                  </a:cubicBezTo>
                  <a:cubicBezTo>
                    <a:pt x="4953" y="6385"/>
                    <a:pt x="4969" y="6380"/>
                    <a:pt x="4986" y="6380"/>
                  </a:cubicBezTo>
                  <a:cubicBezTo>
                    <a:pt x="5086" y="6380"/>
                    <a:pt x="5172" y="6543"/>
                    <a:pt x="5052" y="6603"/>
                  </a:cubicBezTo>
                  <a:cubicBezTo>
                    <a:pt x="4612" y="6835"/>
                    <a:pt x="4334" y="7159"/>
                    <a:pt x="4125" y="7599"/>
                  </a:cubicBezTo>
                  <a:cubicBezTo>
                    <a:pt x="4110" y="7630"/>
                    <a:pt x="4084" y="7643"/>
                    <a:pt x="4058" y="7643"/>
                  </a:cubicBezTo>
                  <a:cubicBezTo>
                    <a:pt x="4004" y="7643"/>
                    <a:pt x="3948" y="7592"/>
                    <a:pt x="3963" y="7530"/>
                  </a:cubicBezTo>
                  <a:cubicBezTo>
                    <a:pt x="4033" y="7321"/>
                    <a:pt x="4125" y="7113"/>
                    <a:pt x="4264" y="6927"/>
                  </a:cubicBezTo>
                  <a:lnTo>
                    <a:pt x="4264" y="6927"/>
                  </a:lnTo>
                  <a:cubicBezTo>
                    <a:pt x="2897" y="6997"/>
                    <a:pt x="0" y="7901"/>
                    <a:pt x="1113" y="9731"/>
                  </a:cubicBezTo>
                  <a:cubicBezTo>
                    <a:pt x="1532" y="10425"/>
                    <a:pt x="2216" y="10694"/>
                    <a:pt x="2949" y="10694"/>
                  </a:cubicBezTo>
                  <a:cubicBezTo>
                    <a:pt x="3956" y="10694"/>
                    <a:pt x="5058" y="10186"/>
                    <a:pt x="5701" y="9569"/>
                  </a:cubicBezTo>
                  <a:cubicBezTo>
                    <a:pt x="5729" y="9541"/>
                    <a:pt x="5762" y="9529"/>
                    <a:pt x="5793" y="9529"/>
                  </a:cubicBezTo>
                  <a:cubicBezTo>
                    <a:pt x="5889" y="9529"/>
                    <a:pt x="5974" y="9644"/>
                    <a:pt x="5887" y="9731"/>
                  </a:cubicBezTo>
                  <a:cubicBezTo>
                    <a:pt x="5840" y="9778"/>
                    <a:pt x="5817" y="9801"/>
                    <a:pt x="5771" y="9847"/>
                  </a:cubicBezTo>
                  <a:cubicBezTo>
                    <a:pt x="5751" y="10334"/>
                    <a:pt x="6141" y="10674"/>
                    <a:pt x="6609" y="10674"/>
                  </a:cubicBezTo>
                  <a:cubicBezTo>
                    <a:pt x="6698" y="10674"/>
                    <a:pt x="6790" y="10661"/>
                    <a:pt x="6883" y="10635"/>
                  </a:cubicBezTo>
                  <a:cubicBezTo>
                    <a:pt x="7393" y="10519"/>
                    <a:pt x="7694" y="10079"/>
                    <a:pt x="7949" y="9662"/>
                  </a:cubicBezTo>
                  <a:cubicBezTo>
                    <a:pt x="7970" y="9628"/>
                    <a:pt x="8000" y="9614"/>
                    <a:pt x="8031" y="9614"/>
                  </a:cubicBezTo>
                  <a:cubicBezTo>
                    <a:pt x="8105" y="9614"/>
                    <a:pt x="8184" y="9696"/>
                    <a:pt x="8135" y="9778"/>
                  </a:cubicBezTo>
                  <a:cubicBezTo>
                    <a:pt x="8135" y="9778"/>
                    <a:pt x="8135" y="9778"/>
                    <a:pt x="8135" y="9801"/>
                  </a:cubicBezTo>
                  <a:lnTo>
                    <a:pt x="8158" y="9801"/>
                  </a:lnTo>
                  <a:cubicBezTo>
                    <a:pt x="8447" y="11426"/>
                    <a:pt x="9870" y="12238"/>
                    <a:pt x="11419" y="12238"/>
                  </a:cubicBezTo>
                  <a:cubicBezTo>
                    <a:pt x="11483" y="12238"/>
                    <a:pt x="11547" y="12237"/>
                    <a:pt x="11611" y="12234"/>
                  </a:cubicBezTo>
                  <a:cubicBezTo>
                    <a:pt x="12329" y="12211"/>
                    <a:pt x="13210" y="12072"/>
                    <a:pt x="13836" y="11678"/>
                  </a:cubicBezTo>
                  <a:cubicBezTo>
                    <a:pt x="14554" y="11238"/>
                    <a:pt x="14879" y="10427"/>
                    <a:pt x="15180" y="9685"/>
                  </a:cubicBezTo>
                  <a:cubicBezTo>
                    <a:pt x="14832" y="9685"/>
                    <a:pt x="14508" y="9662"/>
                    <a:pt x="14160" y="9592"/>
                  </a:cubicBezTo>
                  <a:cubicBezTo>
                    <a:pt x="14075" y="9571"/>
                    <a:pt x="14088" y="9451"/>
                    <a:pt x="14163" y="9451"/>
                  </a:cubicBezTo>
                  <a:cubicBezTo>
                    <a:pt x="14170" y="9451"/>
                    <a:pt x="14176" y="9452"/>
                    <a:pt x="14183" y="9453"/>
                  </a:cubicBezTo>
                  <a:cubicBezTo>
                    <a:pt x="14360" y="9466"/>
                    <a:pt x="14536" y="9473"/>
                    <a:pt x="14712" y="9473"/>
                  </a:cubicBezTo>
                  <a:cubicBezTo>
                    <a:pt x="15185" y="9473"/>
                    <a:pt x="15658" y="9420"/>
                    <a:pt x="16130" y="9268"/>
                  </a:cubicBezTo>
                  <a:cubicBezTo>
                    <a:pt x="16144" y="9264"/>
                    <a:pt x="16158" y="9263"/>
                    <a:pt x="16170" y="9263"/>
                  </a:cubicBezTo>
                  <a:cubicBezTo>
                    <a:pt x="16325" y="9263"/>
                    <a:pt x="16371" y="9503"/>
                    <a:pt x="16200" y="9546"/>
                  </a:cubicBezTo>
                  <a:cubicBezTo>
                    <a:pt x="15945" y="9592"/>
                    <a:pt x="15713" y="9639"/>
                    <a:pt x="15458" y="9662"/>
                  </a:cubicBezTo>
                  <a:cubicBezTo>
                    <a:pt x="15481" y="9685"/>
                    <a:pt x="15481" y="9708"/>
                    <a:pt x="15458" y="9755"/>
                  </a:cubicBezTo>
                  <a:cubicBezTo>
                    <a:pt x="15458" y="9755"/>
                    <a:pt x="15458" y="9778"/>
                    <a:pt x="15458" y="9778"/>
                  </a:cubicBezTo>
                  <a:cubicBezTo>
                    <a:pt x="15777" y="10347"/>
                    <a:pt x="16412" y="10832"/>
                    <a:pt x="16994" y="10832"/>
                  </a:cubicBezTo>
                  <a:cubicBezTo>
                    <a:pt x="17385" y="10832"/>
                    <a:pt x="17752" y="10614"/>
                    <a:pt x="17984" y="10056"/>
                  </a:cubicBezTo>
                  <a:cubicBezTo>
                    <a:pt x="18004" y="10007"/>
                    <a:pt x="18039" y="9987"/>
                    <a:pt x="18078" y="9987"/>
                  </a:cubicBezTo>
                  <a:cubicBezTo>
                    <a:pt x="18131" y="9987"/>
                    <a:pt x="18189" y="10025"/>
                    <a:pt x="18216" y="10079"/>
                  </a:cubicBezTo>
                  <a:cubicBezTo>
                    <a:pt x="18623" y="11188"/>
                    <a:pt x="20466" y="11656"/>
                    <a:pt x="21567" y="11656"/>
                  </a:cubicBezTo>
                  <a:cubicBezTo>
                    <a:pt x="21594" y="11656"/>
                    <a:pt x="21620" y="11656"/>
                    <a:pt x="21646" y="11655"/>
                  </a:cubicBezTo>
                  <a:cubicBezTo>
                    <a:pt x="22874" y="11609"/>
                    <a:pt x="23963" y="10913"/>
                    <a:pt x="24311" y="9731"/>
                  </a:cubicBezTo>
                  <a:lnTo>
                    <a:pt x="24311" y="9731"/>
                  </a:lnTo>
                  <a:cubicBezTo>
                    <a:pt x="24120" y="9784"/>
                    <a:pt x="23929" y="9810"/>
                    <a:pt x="23737" y="9810"/>
                  </a:cubicBezTo>
                  <a:cubicBezTo>
                    <a:pt x="23674" y="9810"/>
                    <a:pt x="23610" y="9807"/>
                    <a:pt x="23546" y="9801"/>
                  </a:cubicBezTo>
                  <a:cubicBezTo>
                    <a:pt x="23453" y="9778"/>
                    <a:pt x="23453" y="9662"/>
                    <a:pt x="23546" y="9662"/>
                  </a:cubicBezTo>
                  <a:cubicBezTo>
                    <a:pt x="23940" y="9616"/>
                    <a:pt x="24265" y="9546"/>
                    <a:pt x="24589" y="9407"/>
                  </a:cubicBezTo>
                  <a:cubicBezTo>
                    <a:pt x="24589" y="9384"/>
                    <a:pt x="24612" y="9384"/>
                    <a:pt x="24612" y="9384"/>
                  </a:cubicBezTo>
                  <a:cubicBezTo>
                    <a:pt x="24890" y="9245"/>
                    <a:pt x="25145" y="9083"/>
                    <a:pt x="25377" y="8851"/>
                  </a:cubicBezTo>
                  <a:cubicBezTo>
                    <a:pt x="25403" y="8825"/>
                    <a:pt x="25432" y="8814"/>
                    <a:pt x="25461" y="8814"/>
                  </a:cubicBezTo>
                  <a:cubicBezTo>
                    <a:pt x="25561" y="8814"/>
                    <a:pt x="25652" y="8946"/>
                    <a:pt x="25562" y="9036"/>
                  </a:cubicBezTo>
                  <a:cubicBezTo>
                    <a:pt x="25400" y="9222"/>
                    <a:pt x="25168" y="9384"/>
                    <a:pt x="24937" y="9523"/>
                  </a:cubicBezTo>
                  <a:cubicBezTo>
                    <a:pt x="25665" y="9881"/>
                    <a:pt x="26860" y="10245"/>
                    <a:pt x="27937" y="10245"/>
                  </a:cubicBezTo>
                  <a:cubicBezTo>
                    <a:pt x="28951" y="10245"/>
                    <a:pt x="29859" y="9922"/>
                    <a:pt x="30174" y="8967"/>
                  </a:cubicBezTo>
                  <a:cubicBezTo>
                    <a:pt x="30836" y="6896"/>
                    <a:pt x="28431" y="6241"/>
                    <a:pt x="26834" y="6241"/>
                  </a:cubicBezTo>
                  <a:cubicBezTo>
                    <a:pt x="26697" y="6241"/>
                    <a:pt x="26566" y="6246"/>
                    <a:pt x="26443" y="6255"/>
                  </a:cubicBezTo>
                  <a:cubicBezTo>
                    <a:pt x="26420" y="6278"/>
                    <a:pt x="26420" y="6278"/>
                    <a:pt x="26420" y="6278"/>
                  </a:cubicBezTo>
                  <a:cubicBezTo>
                    <a:pt x="26395" y="6309"/>
                    <a:pt x="26364" y="6322"/>
                    <a:pt x="26333" y="6322"/>
                  </a:cubicBezTo>
                  <a:cubicBezTo>
                    <a:pt x="26248" y="6322"/>
                    <a:pt x="26166" y="6224"/>
                    <a:pt x="26234" y="6139"/>
                  </a:cubicBezTo>
                  <a:cubicBezTo>
                    <a:pt x="26652" y="5560"/>
                    <a:pt x="26165" y="4934"/>
                    <a:pt x="25516" y="4865"/>
                  </a:cubicBezTo>
                  <a:cubicBezTo>
                    <a:pt x="25470" y="4860"/>
                    <a:pt x="25424" y="4858"/>
                    <a:pt x="25378" y="4858"/>
                  </a:cubicBezTo>
                  <a:cubicBezTo>
                    <a:pt x="24950" y="4858"/>
                    <a:pt x="24572" y="5047"/>
                    <a:pt x="24195" y="5235"/>
                  </a:cubicBezTo>
                  <a:cubicBezTo>
                    <a:pt x="24195" y="5259"/>
                    <a:pt x="24195" y="5282"/>
                    <a:pt x="24195" y="5328"/>
                  </a:cubicBezTo>
                  <a:cubicBezTo>
                    <a:pt x="24195" y="5421"/>
                    <a:pt x="24120" y="5467"/>
                    <a:pt x="24044" y="5467"/>
                  </a:cubicBezTo>
                  <a:cubicBezTo>
                    <a:pt x="23969" y="5467"/>
                    <a:pt x="23894" y="5421"/>
                    <a:pt x="23894" y="5328"/>
                  </a:cubicBezTo>
                  <a:cubicBezTo>
                    <a:pt x="23894" y="3683"/>
                    <a:pt x="22573" y="2269"/>
                    <a:pt x="20927" y="2107"/>
                  </a:cubicBezTo>
                  <a:cubicBezTo>
                    <a:pt x="20798" y="2093"/>
                    <a:pt x="20670" y="2086"/>
                    <a:pt x="20544" y="2086"/>
                  </a:cubicBezTo>
                  <a:cubicBezTo>
                    <a:pt x="19200" y="2086"/>
                    <a:pt x="18041" y="2849"/>
                    <a:pt x="17173" y="3845"/>
                  </a:cubicBezTo>
                  <a:cubicBezTo>
                    <a:pt x="17173" y="3845"/>
                    <a:pt x="17173" y="3868"/>
                    <a:pt x="17150" y="3868"/>
                  </a:cubicBezTo>
                  <a:cubicBezTo>
                    <a:pt x="17150" y="3914"/>
                    <a:pt x="17127" y="3914"/>
                    <a:pt x="17103" y="3914"/>
                  </a:cubicBezTo>
                  <a:cubicBezTo>
                    <a:pt x="17095" y="3919"/>
                    <a:pt x="17086" y="3921"/>
                    <a:pt x="17077" y="3921"/>
                  </a:cubicBezTo>
                  <a:cubicBezTo>
                    <a:pt x="17035" y="3921"/>
                    <a:pt x="16992" y="3879"/>
                    <a:pt x="17011" y="3822"/>
                  </a:cubicBezTo>
                  <a:cubicBezTo>
                    <a:pt x="17034" y="3799"/>
                    <a:pt x="17057" y="3775"/>
                    <a:pt x="17057" y="3752"/>
                  </a:cubicBezTo>
                  <a:cubicBezTo>
                    <a:pt x="17465" y="1317"/>
                    <a:pt x="15213" y="1"/>
                    <a:pt x="12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6858972" y="-295601"/>
              <a:ext cx="1818502" cy="757506"/>
            </a:xfrm>
            <a:custGeom>
              <a:avLst/>
              <a:gdLst/>
              <a:ahLst/>
              <a:cxnLst/>
              <a:rect l="l" t="t" r="r" b="b"/>
              <a:pathLst>
                <a:path w="31051" h="12935" extrusionOk="0">
                  <a:moveTo>
                    <a:pt x="13032" y="408"/>
                  </a:moveTo>
                  <a:cubicBezTo>
                    <a:pt x="15296" y="408"/>
                    <a:pt x="17549" y="1719"/>
                    <a:pt x="17141" y="4151"/>
                  </a:cubicBezTo>
                  <a:cubicBezTo>
                    <a:pt x="17118" y="4174"/>
                    <a:pt x="17095" y="4198"/>
                    <a:pt x="17072" y="4221"/>
                  </a:cubicBezTo>
                  <a:cubicBezTo>
                    <a:pt x="17053" y="4278"/>
                    <a:pt x="17096" y="4320"/>
                    <a:pt x="17138" y="4320"/>
                  </a:cubicBezTo>
                  <a:cubicBezTo>
                    <a:pt x="17147" y="4320"/>
                    <a:pt x="17156" y="4318"/>
                    <a:pt x="17164" y="4313"/>
                  </a:cubicBezTo>
                  <a:cubicBezTo>
                    <a:pt x="17188" y="4313"/>
                    <a:pt x="17211" y="4313"/>
                    <a:pt x="17234" y="4267"/>
                  </a:cubicBezTo>
                  <a:cubicBezTo>
                    <a:pt x="17234" y="4267"/>
                    <a:pt x="17234" y="4244"/>
                    <a:pt x="17234" y="4244"/>
                  </a:cubicBezTo>
                  <a:cubicBezTo>
                    <a:pt x="18111" y="3239"/>
                    <a:pt x="19304" y="2490"/>
                    <a:pt x="20649" y="2490"/>
                  </a:cubicBezTo>
                  <a:cubicBezTo>
                    <a:pt x="20761" y="2490"/>
                    <a:pt x="20874" y="2495"/>
                    <a:pt x="20988" y="2506"/>
                  </a:cubicBezTo>
                  <a:cubicBezTo>
                    <a:pt x="22634" y="2668"/>
                    <a:pt x="23955" y="4082"/>
                    <a:pt x="23955" y="5727"/>
                  </a:cubicBezTo>
                  <a:cubicBezTo>
                    <a:pt x="23955" y="5831"/>
                    <a:pt x="24036" y="5884"/>
                    <a:pt x="24114" y="5884"/>
                  </a:cubicBezTo>
                  <a:cubicBezTo>
                    <a:pt x="24192" y="5884"/>
                    <a:pt x="24268" y="5831"/>
                    <a:pt x="24256" y="5727"/>
                  </a:cubicBezTo>
                  <a:cubicBezTo>
                    <a:pt x="24256" y="5704"/>
                    <a:pt x="24256" y="5658"/>
                    <a:pt x="24256" y="5634"/>
                  </a:cubicBezTo>
                  <a:cubicBezTo>
                    <a:pt x="24629" y="5448"/>
                    <a:pt x="25021" y="5280"/>
                    <a:pt x="25432" y="5280"/>
                  </a:cubicBezTo>
                  <a:cubicBezTo>
                    <a:pt x="25480" y="5280"/>
                    <a:pt x="25528" y="5282"/>
                    <a:pt x="25577" y="5287"/>
                  </a:cubicBezTo>
                  <a:cubicBezTo>
                    <a:pt x="26226" y="5333"/>
                    <a:pt x="26736" y="5959"/>
                    <a:pt x="26295" y="6561"/>
                  </a:cubicBezTo>
                  <a:cubicBezTo>
                    <a:pt x="26242" y="6633"/>
                    <a:pt x="26325" y="6731"/>
                    <a:pt x="26409" y="6731"/>
                  </a:cubicBezTo>
                  <a:cubicBezTo>
                    <a:pt x="26434" y="6731"/>
                    <a:pt x="26459" y="6722"/>
                    <a:pt x="26481" y="6701"/>
                  </a:cubicBezTo>
                  <a:cubicBezTo>
                    <a:pt x="26504" y="6677"/>
                    <a:pt x="26504" y="6677"/>
                    <a:pt x="26504" y="6654"/>
                  </a:cubicBezTo>
                  <a:cubicBezTo>
                    <a:pt x="26609" y="6648"/>
                    <a:pt x="26721" y="6645"/>
                    <a:pt x="26837" y="6645"/>
                  </a:cubicBezTo>
                  <a:cubicBezTo>
                    <a:pt x="28433" y="6645"/>
                    <a:pt x="30905" y="7270"/>
                    <a:pt x="30235" y="9366"/>
                  </a:cubicBezTo>
                  <a:cubicBezTo>
                    <a:pt x="29932" y="10321"/>
                    <a:pt x="29023" y="10644"/>
                    <a:pt x="28009" y="10644"/>
                  </a:cubicBezTo>
                  <a:cubicBezTo>
                    <a:pt x="26932" y="10644"/>
                    <a:pt x="25737" y="10280"/>
                    <a:pt x="25021" y="9922"/>
                  </a:cubicBezTo>
                  <a:cubicBezTo>
                    <a:pt x="25253" y="9783"/>
                    <a:pt x="25461" y="9621"/>
                    <a:pt x="25623" y="9435"/>
                  </a:cubicBezTo>
                  <a:cubicBezTo>
                    <a:pt x="25713" y="9345"/>
                    <a:pt x="25636" y="9213"/>
                    <a:pt x="25542" y="9213"/>
                  </a:cubicBezTo>
                  <a:cubicBezTo>
                    <a:pt x="25515" y="9213"/>
                    <a:pt x="25487" y="9224"/>
                    <a:pt x="25461" y="9250"/>
                  </a:cubicBezTo>
                  <a:cubicBezTo>
                    <a:pt x="25206" y="9482"/>
                    <a:pt x="24951" y="9667"/>
                    <a:pt x="24673" y="9783"/>
                  </a:cubicBezTo>
                  <a:cubicBezTo>
                    <a:pt x="24673" y="9783"/>
                    <a:pt x="24650" y="9806"/>
                    <a:pt x="24650" y="9806"/>
                  </a:cubicBezTo>
                  <a:cubicBezTo>
                    <a:pt x="24349" y="9945"/>
                    <a:pt x="24001" y="10038"/>
                    <a:pt x="23630" y="10061"/>
                  </a:cubicBezTo>
                  <a:cubicBezTo>
                    <a:pt x="23538" y="10061"/>
                    <a:pt x="23538" y="10177"/>
                    <a:pt x="23630" y="10200"/>
                  </a:cubicBezTo>
                  <a:cubicBezTo>
                    <a:pt x="23688" y="10206"/>
                    <a:pt x="23749" y="10209"/>
                    <a:pt x="23812" y="10209"/>
                  </a:cubicBezTo>
                  <a:cubicBezTo>
                    <a:pt x="24000" y="10209"/>
                    <a:pt x="24204" y="10183"/>
                    <a:pt x="24395" y="10130"/>
                  </a:cubicBezTo>
                  <a:lnTo>
                    <a:pt x="24395" y="10130"/>
                  </a:lnTo>
                  <a:cubicBezTo>
                    <a:pt x="24047" y="11312"/>
                    <a:pt x="22935" y="12008"/>
                    <a:pt x="21730" y="12054"/>
                  </a:cubicBezTo>
                  <a:cubicBezTo>
                    <a:pt x="21681" y="12056"/>
                    <a:pt x="21630" y="12057"/>
                    <a:pt x="21578" y="12057"/>
                  </a:cubicBezTo>
                  <a:cubicBezTo>
                    <a:pt x="20470" y="12057"/>
                    <a:pt x="18697" y="11585"/>
                    <a:pt x="18277" y="10478"/>
                  </a:cubicBezTo>
                  <a:cubicBezTo>
                    <a:pt x="18263" y="10436"/>
                    <a:pt x="18205" y="10393"/>
                    <a:pt x="18152" y="10393"/>
                  </a:cubicBezTo>
                  <a:cubicBezTo>
                    <a:pt x="18118" y="10393"/>
                    <a:pt x="18086" y="10410"/>
                    <a:pt x="18068" y="10455"/>
                  </a:cubicBezTo>
                  <a:cubicBezTo>
                    <a:pt x="17827" y="11021"/>
                    <a:pt x="17460" y="11241"/>
                    <a:pt x="17071" y="11241"/>
                  </a:cubicBezTo>
                  <a:cubicBezTo>
                    <a:pt x="16490" y="11241"/>
                    <a:pt x="15862" y="10747"/>
                    <a:pt x="15542" y="10177"/>
                  </a:cubicBezTo>
                  <a:cubicBezTo>
                    <a:pt x="15542" y="10177"/>
                    <a:pt x="15542" y="10177"/>
                    <a:pt x="15542" y="10154"/>
                  </a:cubicBezTo>
                  <a:cubicBezTo>
                    <a:pt x="15542" y="10130"/>
                    <a:pt x="15542" y="10084"/>
                    <a:pt x="15542" y="10061"/>
                  </a:cubicBezTo>
                  <a:cubicBezTo>
                    <a:pt x="15774" y="10038"/>
                    <a:pt x="16029" y="9991"/>
                    <a:pt x="16284" y="9945"/>
                  </a:cubicBezTo>
                  <a:cubicBezTo>
                    <a:pt x="16434" y="9924"/>
                    <a:pt x="16385" y="9662"/>
                    <a:pt x="16229" y="9662"/>
                  </a:cubicBezTo>
                  <a:cubicBezTo>
                    <a:pt x="16217" y="9662"/>
                    <a:pt x="16204" y="9664"/>
                    <a:pt x="16191" y="9667"/>
                  </a:cubicBezTo>
                  <a:cubicBezTo>
                    <a:pt x="15735" y="9819"/>
                    <a:pt x="15267" y="9872"/>
                    <a:pt x="14787" y="9872"/>
                  </a:cubicBezTo>
                  <a:cubicBezTo>
                    <a:pt x="14608" y="9872"/>
                    <a:pt x="14427" y="9865"/>
                    <a:pt x="14244" y="9852"/>
                  </a:cubicBezTo>
                  <a:cubicBezTo>
                    <a:pt x="14175" y="9852"/>
                    <a:pt x="14152" y="9968"/>
                    <a:pt x="14221" y="9991"/>
                  </a:cubicBezTo>
                  <a:cubicBezTo>
                    <a:pt x="14569" y="10061"/>
                    <a:pt x="14916" y="10084"/>
                    <a:pt x="15241" y="10084"/>
                  </a:cubicBezTo>
                  <a:cubicBezTo>
                    <a:pt x="14940" y="10849"/>
                    <a:pt x="14638" y="11637"/>
                    <a:pt x="13897" y="12077"/>
                  </a:cubicBezTo>
                  <a:cubicBezTo>
                    <a:pt x="13271" y="12471"/>
                    <a:pt x="12390" y="12610"/>
                    <a:pt x="11695" y="12657"/>
                  </a:cubicBezTo>
                  <a:cubicBezTo>
                    <a:pt x="11632" y="12659"/>
                    <a:pt x="11569" y="12661"/>
                    <a:pt x="11506" y="12661"/>
                  </a:cubicBezTo>
                  <a:cubicBezTo>
                    <a:pt x="9934" y="12661"/>
                    <a:pt x="8508" y="11827"/>
                    <a:pt x="8219" y="10200"/>
                  </a:cubicBezTo>
                  <a:cubicBezTo>
                    <a:pt x="8266" y="10105"/>
                    <a:pt x="8185" y="10021"/>
                    <a:pt x="8106" y="10021"/>
                  </a:cubicBezTo>
                  <a:cubicBezTo>
                    <a:pt x="8069" y="10021"/>
                    <a:pt x="8032" y="10040"/>
                    <a:pt x="8010" y="10084"/>
                  </a:cubicBezTo>
                  <a:cubicBezTo>
                    <a:pt x="7778" y="10501"/>
                    <a:pt x="7454" y="10918"/>
                    <a:pt x="6967" y="11057"/>
                  </a:cubicBezTo>
                  <a:cubicBezTo>
                    <a:pt x="6882" y="11077"/>
                    <a:pt x="6797" y="11087"/>
                    <a:pt x="6714" y="11087"/>
                  </a:cubicBezTo>
                  <a:cubicBezTo>
                    <a:pt x="6218" y="11087"/>
                    <a:pt x="5812" y="10743"/>
                    <a:pt x="5832" y="10246"/>
                  </a:cubicBezTo>
                  <a:cubicBezTo>
                    <a:pt x="5878" y="10223"/>
                    <a:pt x="5924" y="10177"/>
                    <a:pt x="5948" y="10130"/>
                  </a:cubicBezTo>
                  <a:cubicBezTo>
                    <a:pt x="6037" y="10059"/>
                    <a:pt x="5960" y="9931"/>
                    <a:pt x="5867" y="9931"/>
                  </a:cubicBezTo>
                  <a:cubicBezTo>
                    <a:pt x="5840" y="9931"/>
                    <a:pt x="5812" y="9942"/>
                    <a:pt x="5785" y="9968"/>
                  </a:cubicBezTo>
                  <a:cubicBezTo>
                    <a:pt x="5140" y="10586"/>
                    <a:pt x="4028" y="11103"/>
                    <a:pt x="3013" y="11103"/>
                  </a:cubicBezTo>
                  <a:cubicBezTo>
                    <a:pt x="2277" y="11103"/>
                    <a:pt x="1592" y="10832"/>
                    <a:pt x="1174" y="10130"/>
                  </a:cubicBezTo>
                  <a:cubicBezTo>
                    <a:pt x="84" y="8300"/>
                    <a:pt x="2981" y="7396"/>
                    <a:pt x="4349" y="7349"/>
                  </a:cubicBezTo>
                  <a:lnTo>
                    <a:pt x="4349" y="7349"/>
                  </a:lnTo>
                  <a:cubicBezTo>
                    <a:pt x="4209" y="7535"/>
                    <a:pt x="4094" y="7743"/>
                    <a:pt x="4047" y="7952"/>
                  </a:cubicBezTo>
                  <a:cubicBezTo>
                    <a:pt x="4032" y="8014"/>
                    <a:pt x="4088" y="8065"/>
                    <a:pt x="4142" y="8065"/>
                  </a:cubicBezTo>
                  <a:cubicBezTo>
                    <a:pt x="4168" y="8065"/>
                    <a:pt x="4194" y="8052"/>
                    <a:pt x="4209" y="8022"/>
                  </a:cubicBezTo>
                  <a:cubicBezTo>
                    <a:pt x="4418" y="7558"/>
                    <a:pt x="4696" y="7234"/>
                    <a:pt x="5113" y="7002"/>
                  </a:cubicBezTo>
                  <a:cubicBezTo>
                    <a:pt x="5233" y="6942"/>
                    <a:pt x="5164" y="6779"/>
                    <a:pt x="5054" y="6779"/>
                  </a:cubicBezTo>
                  <a:cubicBezTo>
                    <a:pt x="5036" y="6779"/>
                    <a:pt x="5017" y="6784"/>
                    <a:pt x="4997" y="6793"/>
                  </a:cubicBezTo>
                  <a:cubicBezTo>
                    <a:pt x="4835" y="6886"/>
                    <a:pt x="4696" y="7002"/>
                    <a:pt x="4557" y="7118"/>
                  </a:cubicBezTo>
                  <a:cubicBezTo>
                    <a:pt x="3051" y="6422"/>
                    <a:pt x="3653" y="4522"/>
                    <a:pt x="4974" y="4059"/>
                  </a:cubicBezTo>
                  <a:cubicBezTo>
                    <a:pt x="5314" y="3931"/>
                    <a:pt x="5656" y="3877"/>
                    <a:pt x="5998" y="3877"/>
                  </a:cubicBezTo>
                  <a:cubicBezTo>
                    <a:pt x="6894" y="3877"/>
                    <a:pt x="7784" y="4246"/>
                    <a:pt x="8590" y="4615"/>
                  </a:cubicBezTo>
                  <a:cubicBezTo>
                    <a:pt x="8612" y="4626"/>
                    <a:pt x="8639" y="4632"/>
                    <a:pt x="8666" y="4632"/>
                  </a:cubicBezTo>
                  <a:cubicBezTo>
                    <a:pt x="8751" y="4632"/>
                    <a:pt x="8845" y="4575"/>
                    <a:pt x="8845" y="4453"/>
                  </a:cubicBezTo>
                  <a:cubicBezTo>
                    <a:pt x="8533" y="1695"/>
                    <a:pt x="10788" y="408"/>
                    <a:pt x="13032" y="408"/>
                  </a:cubicBezTo>
                  <a:close/>
                  <a:moveTo>
                    <a:pt x="12835" y="1"/>
                  </a:moveTo>
                  <a:cubicBezTo>
                    <a:pt x="10499" y="1"/>
                    <a:pt x="8337" y="1765"/>
                    <a:pt x="8474" y="4198"/>
                  </a:cubicBezTo>
                  <a:cubicBezTo>
                    <a:pt x="7688" y="3866"/>
                    <a:pt x="6765" y="3560"/>
                    <a:pt x="5895" y="3560"/>
                  </a:cubicBezTo>
                  <a:cubicBezTo>
                    <a:pt x="5124" y="3560"/>
                    <a:pt x="4394" y="3801"/>
                    <a:pt x="3839" y="4476"/>
                  </a:cubicBezTo>
                  <a:cubicBezTo>
                    <a:pt x="3143" y="5333"/>
                    <a:pt x="3306" y="6701"/>
                    <a:pt x="4302" y="7164"/>
                  </a:cubicBezTo>
                  <a:cubicBezTo>
                    <a:pt x="4243" y="7161"/>
                    <a:pt x="4183" y="7159"/>
                    <a:pt x="4121" y="7159"/>
                  </a:cubicBezTo>
                  <a:cubicBezTo>
                    <a:pt x="2525" y="7159"/>
                    <a:pt x="0" y="8301"/>
                    <a:pt x="826" y="10130"/>
                  </a:cubicBezTo>
                  <a:cubicBezTo>
                    <a:pt x="1223" y="11013"/>
                    <a:pt x="2030" y="11350"/>
                    <a:pt x="2912" y="11350"/>
                  </a:cubicBezTo>
                  <a:cubicBezTo>
                    <a:pt x="3882" y="11350"/>
                    <a:pt x="4942" y="10943"/>
                    <a:pt x="5646" y="10409"/>
                  </a:cubicBezTo>
                  <a:cubicBezTo>
                    <a:pt x="5646" y="10826"/>
                    <a:pt x="6040" y="11220"/>
                    <a:pt x="6481" y="11289"/>
                  </a:cubicBezTo>
                  <a:cubicBezTo>
                    <a:pt x="6550" y="11301"/>
                    <a:pt x="6619" y="11306"/>
                    <a:pt x="6687" y="11306"/>
                  </a:cubicBezTo>
                  <a:cubicBezTo>
                    <a:pt x="7294" y="11306"/>
                    <a:pt x="7811" y="10860"/>
                    <a:pt x="8103" y="10339"/>
                  </a:cubicBezTo>
                  <a:cubicBezTo>
                    <a:pt x="8242" y="12031"/>
                    <a:pt x="9934" y="12935"/>
                    <a:pt x="11510" y="12935"/>
                  </a:cubicBezTo>
                  <a:cubicBezTo>
                    <a:pt x="12437" y="12935"/>
                    <a:pt x="13549" y="12749"/>
                    <a:pt x="14291" y="12170"/>
                  </a:cubicBezTo>
                  <a:cubicBezTo>
                    <a:pt x="14870" y="11730"/>
                    <a:pt x="15171" y="11057"/>
                    <a:pt x="15426" y="10409"/>
                  </a:cubicBezTo>
                  <a:cubicBezTo>
                    <a:pt x="15771" y="11029"/>
                    <a:pt x="16459" y="11485"/>
                    <a:pt x="17093" y="11485"/>
                  </a:cubicBezTo>
                  <a:cubicBezTo>
                    <a:pt x="17524" y="11485"/>
                    <a:pt x="17930" y="11273"/>
                    <a:pt x="18184" y="10756"/>
                  </a:cubicBezTo>
                  <a:cubicBezTo>
                    <a:pt x="18952" y="11747"/>
                    <a:pt x="20325" y="12326"/>
                    <a:pt x="21624" y="12326"/>
                  </a:cubicBezTo>
                  <a:cubicBezTo>
                    <a:pt x="23029" y="12326"/>
                    <a:pt x="24346" y="11649"/>
                    <a:pt x="24720" y="10084"/>
                  </a:cubicBezTo>
                  <a:cubicBezTo>
                    <a:pt x="25481" y="10517"/>
                    <a:pt x="26816" y="10939"/>
                    <a:pt x="28025" y="10939"/>
                  </a:cubicBezTo>
                  <a:cubicBezTo>
                    <a:pt x="29209" y="10939"/>
                    <a:pt x="30273" y="10535"/>
                    <a:pt x="30560" y="9343"/>
                  </a:cubicBezTo>
                  <a:cubicBezTo>
                    <a:pt x="31051" y="7276"/>
                    <a:pt x="28977" y="6474"/>
                    <a:pt x="27256" y="6474"/>
                  </a:cubicBezTo>
                  <a:cubicBezTo>
                    <a:pt x="27028" y="6474"/>
                    <a:pt x="26806" y="6488"/>
                    <a:pt x="26597" y="6515"/>
                  </a:cubicBezTo>
                  <a:cubicBezTo>
                    <a:pt x="26852" y="6052"/>
                    <a:pt x="26620" y="5472"/>
                    <a:pt x="26180" y="5217"/>
                  </a:cubicBezTo>
                  <a:cubicBezTo>
                    <a:pt x="25961" y="5100"/>
                    <a:pt x="25735" y="5052"/>
                    <a:pt x="25509" y="5052"/>
                  </a:cubicBezTo>
                  <a:cubicBezTo>
                    <a:pt x="25063" y="5052"/>
                    <a:pt x="24617" y="5242"/>
                    <a:pt x="24233" y="5472"/>
                  </a:cubicBezTo>
                  <a:cubicBezTo>
                    <a:pt x="24094" y="3943"/>
                    <a:pt x="22935" y="2645"/>
                    <a:pt x="21405" y="2320"/>
                  </a:cubicBezTo>
                  <a:cubicBezTo>
                    <a:pt x="21158" y="2269"/>
                    <a:pt x="20909" y="2244"/>
                    <a:pt x="20662" y="2244"/>
                  </a:cubicBezTo>
                  <a:cubicBezTo>
                    <a:pt x="19359" y="2244"/>
                    <a:pt x="18099" y="2930"/>
                    <a:pt x="17280" y="3943"/>
                  </a:cubicBezTo>
                  <a:cubicBezTo>
                    <a:pt x="17605" y="1579"/>
                    <a:pt x="15171" y="49"/>
                    <a:pt x="12970" y="3"/>
                  </a:cubicBezTo>
                  <a:cubicBezTo>
                    <a:pt x="12925" y="2"/>
                    <a:pt x="12880" y="1"/>
                    <a:pt x="1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8145064" y="-133971"/>
              <a:ext cx="116779" cy="198234"/>
            </a:xfrm>
            <a:custGeom>
              <a:avLst/>
              <a:gdLst/>
              <a:ahLst/>
              <a:cxnLst/>
              <a:rect l="l" t="t" r="r" b="b"/>
              <a:pathLst>
                <a:path w="1994" h="3385" extrusionOk="0">
                  <a:moveTo>
                    <a:pt x="1" y="1"/>
                  </a:moveTo>
                  <a:cubicBezTo>
                    <a:pt x="719" y="858"/>
                    <a:pt x="835" y="2156"/>
                    <a:pt x="951" y="3384"/>
                  </a:cubicBezTo>
                  <a:cubicBezTo>
                    <a:pt x="1275" y="3199"/>
                    <a:pt x="1646" y="3083"/>
                    <a:pt x="1994" y="3014"/>
                  </a:cubicBezTo>
                  <a:cubicBezTo>
                    <a:pt x="1994" y="2990"/>
                    <a:pt x="1994" y="2990"/>
                    <a:pt x="1994" y="2967"/>
                  </a:cubicBezTo>
                  <a:cubicBezTo>
                    <a:pt x="1994" y="1669"/>
                    <a:pt x="1159" y="51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8279465" y="12258"/>
              <a:ext cx="143894" cy="75077"/>
            </a:xfrm>
            <a:custGeom>
              <a:avLst/>
              <a:gdLst/>
              <a:ahLst/>
              <a:cxnLst/>
              <a:rect l="l" t="t" r="r" b="b"/>
              <a:pathLst>
                <a:path w="2457" h="1282" extrusionOk="0">
                  <a:moveTo>
                    <a:pt x="1183" y="0"/>
                  </a:moveTo>
                  <a:cubicBezTo>
                    <a:pt x="755" y="0"/>
                    <a:pt x="377" y="189"/>
                    <a:pt x="0" y="377"/>
                  </a:cubicBezTo>
                  <a:cubicBezTo>
                    <a:pt x="0" y="401"/>
                    <a:pt x="0" y="424"/>
                    <a:pt x="0" y="447"/>
                  </a:cubicBezTo>
                  <a:cubicBezTo>
                    <a:pt x="93" y="447"/>
                    <a:pt x="162" y="424"/>
                    <a:pt x="255" y="424"/>
                  </a:cubicBezTo>
                  <a:cubicBezTo>
                    <a:pt x="394" y="377"/>
                    <a:pt x="533" y="354"/>
                    <a:pt x="672" y="354"/>
                  </a:cubicBezTo>
                  <a:cubicBezTo>
                    <a:pt x="704" y="350"/>
                    <a:pt x="736" y="348"/>
                    <a:pt x="767" y="348"/>
                  </a:cubicBezTo>
                  <a:cubicBezTo>
                    <a:pt x="920" y="348"/>
                    <a:pt x="1071" y="393"/>
                    <a:pt x="1205" y="470"/>
                  </a:cubicBezTo>
                  <a:cubicBezTo>
                    <a:pt x="1599" y="586"/>
                    <a:pt x="1924" y="887"/>
                    <a:pt x="2039" y="1281"/>
                  </a:cubicBezTo>
                  <a:cubicBezTo>
                    <a:pt x="2457" y="679"/>
                    <a:pt x="1970" y="76"/>
                    <a:pt x="1321" y="7"/>
                  </a:cubicBezTo>
                  <a:cubicBezTo>
                    <a:pt x="1275" y="2"/>
                    <a:pt x="1229" y="0"/>
                    <a:pt x="118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440530">
              <a:off x="7724895" y="-259365"/>
              <a:ext cx="161379" cy="214106"/>
            </a:xfrm>
            <a:custGeom>
              <a:avLst/>
              <a:gdLst/>
              <a:ahLst/>
              <a:cxnLst/>
              <a:rect l="l" t="t" r="r" b="b"/>
              <a:pathLst>
                <a:path w="2481" h="3292" extrusionOk="0">
                  <a:moveTo>
                    <a:pt x="1" y="1"/>
                  </a:moveTo>
                  <a:cubicBezTo>
                    <a:pt x="882" y="997"/>
                    <a:pt x="1646" y="2087"/>
                    <a:pt x="2202" y="3292"/>
                  </a:cubicBezTo>
                  <a:cubicBezTo>
                    <a:pt x="2295" y="3199"/>
                    <a:pt x="2365" y="3106"/>
                    <a:pt x="2457" y="2990"/>
                  </a:cubicBezTo>
                  <a:cubicBezTo>
                    <a:pt x="2481" y="1461"/>
                    <a:pt x="1391" y="46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8174931" y="300323"/>
              <a:ext cx="111332" cy="103246"/>
            </a:xfrm>
            <a:custGeom>
              <a:avLst/>
              <a:gdLst/>
              <a:ahLst/>
              <a:cxnLst/>
              <a:rect l="l" t="t" r="r" b="b"/>
              <a:pathLst>
                <a:path w="1901" h="1763" extrusionOk="0">
                  <a:moveTo>
                    <a:pt x="1901" y="1"/>
                  </a:moveTo>
                  <a:cubicBezTo>
                    <a:pt x="1739" y="47"/>
                    <a:pt x="1553" y="70"/>
                    <a:pt x="1368" y="94"/>
                  </a:cubicBezTo>
                  <a:lnTo>
                    <a:pt x="1090" y="94"/>
                  </a:lnTo>
                  <a:cubicBezTo>
                    <a:pt x="812" y="696"/>
                    <a:pt x="441" y="1252"/>
                    <a:pt x="1" y="1762"/>
                  </a:cubicBezTo>
                  <a:cubicBezTo>
                    <a:pt x="881" y="1530"/>
                    <a:pt x="1623" y="905"/>
                    <a:pt x="190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8356827" y="93483"/>
              <a:ext cx="312034" cy="234601"/>
            </a:xfrm>
            <a:custGeom>
              <a:avLst/>
              <a:gdLst/>
              <a:ahLst/>
              <a:cxnLst/>
              <a:rect l="l" t="t" r="r" b="b"/>
              <a:pathLst>
                <a:path w="5328" h="4006" extrusionOk="0">
                  <a:moveTo>
                    <a:pt x="1260" y="1"/>
                  </a:moveTo>
                  <a:cubicBezTo>
                    <a:pt x="1144" y="1"/>
                    <a:pt x="1032" y="4"/>
                    <a:pt x="927" y="10"/>
                  </a:cubicBezTo>
                  <a:cubicBezTo>
                    <a:pt x="904" y="33"/>
                    <a:pt x="904" y="33"/>
                    <a:pt x="904" y="57"/>
                  </a:cubicBezTo>
                  <a:lnTo>
                    <a:pt x="881" y="57"/>
                  </a:lnTo>
                  <a:cubicBezTo>
                    <a:pt x="1738" y="196"/>
                    <a:pt x="2526" y="520"/>
                    <a:pt x="2804" y="1238"/>
                  </a:cubicBezTo>
                  <a:cubicBezTo>
                    <a:pt x="3268" y="2444"/>
                    <a:pt x="2039" y="3278"/>
                    <a:pt x="1020" y="3486"/>
                  </a:cubicBezTo>
                  <a:cubicBezTo>
                    <a:pt x="795" y="3531"/>
                    <a:pt x="580" y="3557"/>
                    <a:pt x="363" y="3557"/>
                  </a:cubicBezTo>
                  <a:cubicBezTo>
                    <a:pt x="243" y="3557"/>
                    <a:pt x="123" y="3549"/>
                    <a:pt x="0" y="3533"/>
                  </a:cubicBezTo>
                  <a:lnTo>
                    <a:pt x="0" y="3533"/>
                  </a:lnTo>
                  <a:cubicBezTo>
                    <a:pt x="706" y="3792"/>
                    <a:pt x="1597" y="4005"/>
                    <a:pt x="2419" y="4005"/>
                  </a:cubicBezTo>
                  <a:cubicBezTo>
                    <a:pt x="3432" y="4005"/>
                    <a:pt x="4338" y="3681"/>
                    <a:pt x="4658" y="2722"/>
                  </a:cubicBezTo>
                  <a:cubicBezTo>
                    <a:pt x="5328" y="626"/>
                    <a:pt x="2856" y="1"/>
                    <a:pt x="126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 txBox="1">
            <a:spLocks noGrp="1"/>
          </p:cNvSpPr>
          <p:nvPr>
            <p:ph type="title"/>
          </p:nvPr>
        </p:nvSpPr>
        <p:spPr>
          <a:xfrm>
            <a:off x="2399550" y="3169125"/>
            <a:ext cx="4344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433" name="Google Shape;433;p14"/>
          <p:cNvSpPr txBox="1">
            <a:spLocks noGrp="1"/>
          </p:cNvSpPr>
          <p:nvPr>
            <p:ph type="subTitle" idx="1"/>
          </p:nvPr>
        </p:nvSpPr>
        <p:spPr>
          <a:xfrm>
            <a:off x="1334400" y="951350"/>
            <a:ext cx="6423300" cy="19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434" name="Google Shape;434;p14"/>
          <p:cNvSpPr/>
          <p:nvPr/>
        </p:nvSpPr>
        <p:spPr>
          <a:xfrm>
            <a:off x="-29600" y="4075525"/>
            <a:ext cx="9173700" cy="10902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" name="Google Shape;435;p14"/>
          <p:cNvCxnSpPr/>
          <p:nvPr/>
        </p:nvCxnSpPr>
        <p:spPr>
          <a:xfrm>
            <a:off x="-29600" y="4070400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6" name="Google Shape;436;p14"/>
          <p:cNvGrpSpPr/>
          <p:nvPr/>
        </p:nvGrpSpPr>
        <p:grpSpPr>
          <a:xfrm>
            <a:off x="7975701" y="1826959"/>
            <a:ext cx="1762075" cy="860151"/>
            <a:chOff x="7975701" y="1826959"/>
            <a:chExt cx="1762075" cy="860151"/>
          </a:xfrm>
        </p:grpSpPr>
        <p:sp>
          <p:nvSpPr>
            <p:cNvPr id="437" name="Google Shape;437;p14"/>
            <p:cNvSpPr/>
            <p:nvPr/>
          </p:nvSpPr>
          <p:spPr>
            <a:xfrm>
              <a:off x="7992878" y="1845203"/>
              <a:ext cx="1738310" cy="825914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7975701" y="1827552"/>
              <a:ext cx="1760997" cy="859559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8696365" y="1844907"/>
              <a:ext cx="1035132" cy="826210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8689494" y="1826959"/>
              <a:ext cx="1048282" cy="859441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14"/>
          <p:cNvGrpSpPr/>
          <p:nvPr/>
        </p:nvGrpSpPr>
        <p:grpSpPr>
          <a:xfrm>
            <a:off x="306524" y="252934"/>
            <a:ext cx="1105932" cy="698428"/>
            <a:chOff x="306524" y="252934"/>
            <a:chExt cx="1105932" cy="698428"/>
          </a:xfrm>
        </p:grpSpPr>
        <p:sp>
          <p:nvSpPr>
            <p:cNvPr id="442" name="Google Shape;442;p14"/>
            <p:cNvSpPr/>
            <p:nvPr/>
          </p:nvSpPr>
          <p:spPr>
            <a:xfrm>
              <a:off x="306524" y="252934"/>
              <a:ext cx="1105799" cy="698428"/>
            </a:xfrm>
            <a:custGeom>
              <a:avLst/>
              <a:gdLst/>
              <a:ahLst/>
              <a:cxnLst/>
              <a:rect l="l" t="t" r="r" b="b"/>
              <a:pathLst>
                <a:path w="20573" h="12994" extrusionOk="0">
                  <a:moveTo>
                    <a:pt x="8353" y="292"/>
                  </a:moveTo>
                  <a:cubicBezTo>
                    <a:pt x="9786" y="292"/>
                    <a:pt x="11144" y="1026"/>
                    <a:pt x="11727" y="2448"/>
                  </a:cubicBezTo>
                  <a:cubicBezTo>
                    <a:pt x="11763" y="2508"/>
                    <a:pt x="11825" y="2543"/>
                    <a:pt x="11882" y="2543"/>
                  </a:cubicBezTo>
                  <a:cubicBezTo>
                    <a:pt x="11935" y="2543"/>
                    <a:pt x="11983" y="2514"/>
                    <a:pt x="12005" y="2448"/>
                  </a:cubicBezTo>
                  <a:cubicBezTo>
                    <a:pt x="12452" y="1091"/>
                    <a:pt x="13891" y="459"/>
                    <a:pt x="15277" y="459"/>
                  </a:cubicBezTo>
                  <a:cubicBezTo>
                    <a:pt x="15760" y="459"/>
                    <a:pt x="16238" y="536"/>
                    <a:pt x="16663" y="686"/>
                  </a:cubicBezTo>
                  <a:cubicBezTo>
                    <a:pt x="18425" y="1335"/>
                    <a:pt x="19444" y="3606"/>
                    <a:pt x="17984" y="5113"/>
                  </a:cubicBezTo>
                  <a:cubicBezTo>
                    <a:pt x="17892" y="5206"/>
                    <a:pt x="17938" y="5321"/>
                    <a:pt x="18031" y="5345"/>
                  </a:cubicBezTo>
                  <a:lnTo>
                    <a:pt x="18031" y="5368"/>
                  </a:lnTo>
                  <a:cubicBezTo>
                    <a:pt x="18042" y="5460"/>
                    <a:pt x="18112" y="5507"/>
                    <a:pt x="18178" y="5507"/>
                  </a:cubicBezTo>
                  <a:cubicBezTo>
                    <a:pt x="18245" y="5507"/>
                    <a:pt x="18309" y="5460"/>
                    <a:pt x="18309" y="5368"/>
                  </a:cubicBezTo>
                  <a:cubicBezTo>
                    <a:pt x="18309" y="5338"/>
                    <a:pt x="18369" y="5326"/>
                    <a:pt x="18460" y="5326"/>
                  </a:cubicBezTo>
                  <a:cubicBezTo>
                    <a:pt x="18722" y="5326"/>
                    <a:pt x="19237" y="5420"/>
                    <a:pt x="19305" y="5437"/>
                  </a:cubicBezTo>
                  <a:cubicBezTo>
                    <a:pt x="19746" y="5576"/>
                    <a:pt x="20117" y="5924"/>
                    <a:pt x="20024" y="6434"/>
                  </a:cubicBezTo>
                  <a:cubicBezTo>
                    <a:pt x="19870" y="7182"/>
                    <a:pt x="19066" y="7629"/>
                    <a:pt x="18333" y="7629"/>
                  </a:cubicBezTo>
                  <a:cubicBezTo>
                    <a:pt x="18180" y="7629"/>
                    <a:pt x="18031" y="7609"/>
                    <a:pt x="17892" y="7569"/>
                  </a:cubicBezTo>
                  <a:cubicBezTo>
                    <a:pt x="17961" y="7384"/>
                    <a:pt x="18008" y="7199"/>
                    <a:pt x="18031" y="7013"/>
                  </a:cubicBezTo>
                  <a:cubicBezTo>
                    <a:pt x="18042" y="6932"/>
                    <a:pt x="17984" y="6892"/>
                    <a:pt x="17921" y="6892"/>
                  </a:cubicBezTo>
                  <a:cubicBezTo>
                    <a:pt x="17857" y="6892"/>
                    <a:pt x="17787" y="6932"/>
                    <a:pt x="17776" y="7013"/>
                  </a:cubicBezTo>
                  <a:cubicBezTo>
                    <a:pt x="17729" y="7593"/>
                    <a:pt x="17475" y="8102"/>
                    <a:pt x="17011" y="8473"/>
                  </a:cubicBezTo>
                  <a:cubicBezTo>
                    <a:pt x="16973" y="8530"/>
                    <a:pt x="17012" y="8602"/>
                    <a:pt x="17065" y="8602"/>
                  </a:cubicBezTo>
                  <a:cubicBezTo>
                    <a:pt x="17078" y="8602"/>
                    <a:pt x="17091" y="8598"/>
                    <a:pt x="17104" y="8589"/>
                  </a:cubicBezTo>
                  <a:cubicBezTo>
                    <a:pt x="17382" y="8404"/>
                    <a:pt x="17590" y="8172"/>
                    <a:pt x="17753" y="7894"/>
                  </a:cubicBezTo>
                  <a:lnTo>
                    <a:pt x="17753" y="7894"/>
                  </a:lnTo>
                  <a:cubicBezTo>
                    <a:pt x="19050" y="8798"/>
                    <a:pt x="18170" y="10466"/>
                    <a:pt x="16872" y="10791"/>
                  </a:cubicBezTo>
                  <a:cubicBezTo>
                    <a:pt x="16691" y="10832"/>
                    <a:pt x="16498" y="10852"/>
                    <a:pt x="16299" y="10852"/>
                  </a:cubicBezTo>
                  <a:cubicBezTo>
                    <a:pt x="15376" y="10852"/>
                    <a:pt x="14332" y="10422"/>
                    <a:pt x="13836" y="9678"/>
                  </a:cubicBezTo>
                  <a:cubicBezTo>
                    <a:pt x="13864" y="9552"/>
                    <a:pt x="13756" y="9468"/>
                    <a:pt x="13656" y="9468"/>
                  </a:cubicBezTo>
                  <a:cubicBezTo>
                    <a:pt x="13591" y="9468"/>
                    <a:pt x="13530" y="9503"/>
                    <a:pt x="13512" y="9586"/>
                  </a:cubicBezTo>
                  <a:cubicBezTo>
                    <a:pt x="13084" y="11522"/>
                    <a:pt x="11322" y="12671"/>
                    <a:pt x="9394" y="12671"/>
                  </a:cubicBezTo>
                  <a:cubicBezTo>
                    <a:pt x="9337" y="12671"/>
                    <a:pt x="9281" y="12670"/>
                    <a:pt x="9224" y="12668"/>
                  </a:cubicBezTo>
                  <a:cubicBezTo>
                    <a:pt x="7417" y="12598"/>
                    <a:pt x="5099" y="11486"/>
                    <a:pt x="5192" y="9400"/>
                  </a:cubicBezTo>
                  <a:cubicBezTo>
                    <a:pt x="5192" y="9316"/>
                    <a:pt x="5131" y="9257"/>
                    <a:pt x="5062" y="9257"/>
                  </a:cubicBezTo>
                  <a:cubicBezTo>
                    <a:pt x="5036" y="9257"/>
                    <a:pt x="5009" y="9265"/>
                    <a:pt x="4983" y="9284"/>
                  </a:cubicBezTo>
                  <a:cubicBezTo>
                    <a:pt x="4542" y="9588"/>
                    <a:pt x="4068" y="9842"/>
                    <a:pt x="3610" y="9842"/>
                  </a:cubicBezTo>
                  <a:cubicBezTo>
                    <a:pt x="3298" y="9842"/>
                    <a:pt x="2994" y="9724"/>
                    <a:pt x="2712" y="9423"/>
                  </a:cubicBezTo>
                  <a:cubicBezTo>
                    <a:pt x="2248" y="8937"/>
                    <a:pt x="2202" y="8473"/>
                    <a:pt x="2550" y="7871"/>
                  </a:cubicBezTo>
                  <a:cubicBezTo>
                    <a:pt x="2712" y="7569"/>
                    <a:pt x="2967" y="7291"/>
                    <a:pt x="3222" y="7060"/>
                  </a:cubicBezTo>
                  <a:cubicBezTo>
                    <a:pt x="3361" y="7060"/>
                    <a:pt x="3477" y="7060"/>
                    <a:pt x="3593" y="7036"/>
                  </a:cubicBezTo>
                  <a:cubicBezTo>
                    <a:pt x="3616" y="7036"/>
                    <a:pt x="3639" y="7013"/>
                    <a:pt x="3662" y="6990"/>
                  </a:cubicBezTo>
                  <a:cubicBezTo>
                    <a:pt x="3708" y="7199"/>
                    <a:pt x="3801" y="7407"/>
                    <a:pt x="3917" y="7593"/>
                  </a:cubicBezTo>
                  <a:cubicBezTo>
                    <a:pt x="3940" y="7630"/>
                    <a:pt x="3970" y="7646"/>
                    <a:pt x="3998" y="7646"/>
                  </a:cubicBezTo>
                  <a:cubicBezTo>
                    <a:pt x="4057" y="7646"/>
                    <a:pt x="4111" y="7578"/>
                    <a:pt x="4079" y="7500"/>
                  </a:cubicBezTo>
                  <a:cubicBezTo>
                    <a:pt x="3894" y="7152"/>
                    <a:pt x="3848" y="6781"/>
                    <a:pt x="3871" y="6387"/>
                  </a:cubicBezTo>
                  <a:cubicBezTo>
                    <a:pt x="3882" y="6295"/>
                    <a:pt x="3819" y="6248"/>
                    <a:pt x="3749" y="6248"/>
                  </a:cubicBezTo>
                  <a:cubicBezTo>
                    <a:pt x="3680" y="6248"/>
                    <a:pt x="3604" y="6295"/>
                    <a:pt x="3593" y="6387"/>
                  </a:cubicBezTo>
                  <a:cubicBezTo>
                    <a:pt x="3593" y="6527"/>
                    <a:pt x="3593" y="6666"/>
                    <a:pt x="3616" y="6805"/>
                  </a:cubicBezTo>
                  <a:cubicBezTo>
                    <a:pt x="3593" y="6781"/>
                    <a:pt x="3593" y="6781"/>
                    <a:pt x="3546" y="6781"/>
                  </a:cubicBezTo>
                  <a:cubicBezTo>
                    <a:pt x="3430" y="6786"/>
                    <a:pt x="3314" y="6789"/>
                    <a:pt x="3199" y="6789"/>
                  </a:cubicBezTo>
                  <a:cubicBezTo>
                    <a:pt x="2736" y="6789"/>
                    <a:pt x="2276" y="6744"/>
                    <a:pt x="1831" y="6596"/>
                  </a:cubicBezTo>
                  <a:cubicBezTo>
                    <a:pt x="1159" y="6364"/>
                    <a:pt x="441" y="5785"/>
                    <a:pt x="858" y="5020"/>
                  </a:cubicBezTo>
                  <a:cubicBezTo>
                    <a:pt x="1204" y="4395"/>
                    <a:pt x="1832" y="4159"/>
                    <a:pt x="2488" y="4159"/>
                  </a:cubicBezTo>
                  <a:cubicBezTo>
                    <a:pt x="2976" y="4159"/>
                    <a:pt x="3479" y="4290"/>
                    <a:pt x="3894" y="4487"/>
                  </a:cubicBezTo>
                  <a:cubicBezTo>
                    <a:pt x="3894" y="4510"/>
                    <a:pt x="3917" y="4533"/>
                    <a:pt x="3917" y="4557"/>
                  </a:cubicBezTo>
                  <a:cubicBezTo>
                    <a:pt x="3942" y="4606"/>
                    <a:pt x="3987" y="4629"/>
                    <a:pt x="4030" y="4629"/>
                  </a:cubicBezTo>
                  <a:cubicBezTo>
                    <a:pt x="4068" y="4629"/>
                    <a:pt x="4104" y="4612"/>
                    <a:pt x="4126" y="4580"/>
                  </a:cubicBezTo>
                  <a:cubicBezTo>
                    <a:pt x="4132" y="4583"/>
                    <a:pt x="4139" y="4584"/>
                    <a:pt x="4146" y="4584"/>
                  </a:cubicBezTo>
                  <a:cubicBezTo>
                    <a:pt x="4188" y="4584"/>
                    <a:pt x="4232" y="4527"/>
                    <a:pt x="4172" y="4487"/>
                  </a:cubicBezTo>
                  <a:cubicBezTo>
                    <a:pt x="4172" y="4464"/>
                    <a:pt x="4149" y="4441"/>
                    <a:pt x="4126" y="4441"/>
                  </a:cubicBezTo>
                  <a:cubicBezTo>
                    <a:pt x="3523" y="2517"/>
                    <a:pt x="5516" y="895"/>
                    <a:pt x="7185" y="455"/>
                  </a:cubicBezTo>
                  <a:cubicBezTo>
                    <a:pt x="7570" y="346"/>
                    <a:pt x="7964" y="292"/>
                    <a:pt x="8353" y="292"/>
                  </a:cubicBezTo>
                  <a:close/>
                  <a:moveTo>
                    <a:pt x="8332" y="1"/>
                  </a:moveTo>
                  <a:cubicBezTo>
                    <a:pt x="7921" y="1"/>
                    <a:pt x="7503" y="58"/>
                    <a:pt x="7092" y="177"/>
                  </a:cubicBezTo>
                  <a:cubicBezTo>
                    <a:pt x="5400" y="663"/>
                    <a:pt x="3338" y="2309"/>
                    <a:pt x="3824" y="4255"/>
                  </a:cubicBezTo>
                  <a:cubicBezTo>
                    <a:pt x="3438" y="4046"/>
                    <a:pt x="2965" y="3933"/>
                    <a:pt x="2494" y="3933"/>
                  </a:cubicBezTo>
                  <a:cubicBezTo>
                    <a:pt x="1664" y="3933"/>
                    <a:pt x="844" y="4283"/>
                    <a:pt x="533" y="5066"/>
                  </a:cubicBezTo>
                  <a:cubicBezTo>
                    <a:pt x="0" y="6434"/>
                    <a:pt x="1762" y="6990"/>
                    <a:pt x="2967" y="7060"/>
                  </a:cubicBezTo>
                  <a:cubicBezTo>
                    <a:pt x="2272" y="7685"/>
                    <a:pt x="1646" y="8728"/>
                    <a:pt x="2341" y="9609"/>
                  </a:cubicBezTo>
                  <a:cubicBezTo>
                    <a:pt x="2640" y="9980"/>
                    <a:pt x="3027" y="10122"/>
                    <a:pt x="3433" y="10122"/>
                  </a:cubicBezTo>
                  <a:cubicBezTo>
                    <a:pt x="3939" y="10122"/>
                    <a:pt x="4476" y="9902"/>
                    <a:pt x="4914" y="9632"/>
                  </a:cubicBezTo>
                  <a:cubicBezTo>
                    <a:pt x="4983" y="11625"/>
                    <a:pt x="7115" y="12784"/>
                    <a:pt x="8923" y="12969"/>
                  </a:cubicBezTo>
                  <a:cubicBezTo>
                    <a:pt x="9089" y="12985"/>
                    <a:pt x="9255" y="12993"/>
                    <a:pt x="9420" y="12993"/>
                  </a:cubicBezTo>
                  <a:cubicBezTo>
                    <a:pt x="11395" y="12993"/>
                    <a:pt x="13234" y="11855"/>
                    <a:pt x="13790" y="9887"/>
                  </a:cubicBezTo>
                  <a:cubicBezTo>
                    <a:pt x="14247" y="10676"/>
                    <a:pt x="15318" y="11089"/>
                    <a:pt x="16306" y="11089"/>
                  </a:cubicBezTo>
                  <a:cubicBezTo>
                    <a:pt x="16768" y="11089"/>
                    <a:pt x="17213" y="10999"/>
                    <a:pt x="17567" y="10814"/>
                  </a:cubicBezTo>
                  <a:cubicBezTo>
                    <a:pt x="18726" y="10188"/>
                    <a:pt x="19074" y="8659"/>
                    <a:pt x="18100" y="7778"/>
                  </a:cubicBezTo>
                  <a:lnTo>
                    <a:pt x="18100" y="7778"/>
                  </a:lnTo>
                  <a:cubicBezTo>
                    <a:pt x="18194" y="7793"/>
                    <a:pt x="18291" y="7800"/>
                    <a:pt x="18389" y="7800"/>
                  </a:cubicBezTo>
                  <a:cubicBezTo>
                    <a:pt x="19390" y="7800"/>
                    <a:pt x="20572" y="7067"/>
                    <a:pt x="20256" y="5970"/>
                  </a:cubicBezTo>
                  <a:cubicBezTo>
                    <a:pt x="20117" y="5460"/>
                    <a:pt x="19630" y="5206"/>
                    <a:pt x="19143" y="5113"/>
                  </a:cubicBezTo>
                  <a:cubicBezTo>
                    <a:pt x="19030" y="5075"/>
                    <a:pt x="18792" y="5037"/>
                    <a:pt x="18571" y="5037"/>
                  </a:cubicBezTo>
                  <a:cubicBezTo>
                    <a:pt x="18521" y="5037"/>
                    <a:pt x="18471" y="5039"/>
                    <a:pt x="18425" y="5043"/>
                  </a:cubicBezTo>
                  <a:cubicBezTo>
                    <a:pt x="19607" y="3514"/>
                    <a:pt x="18772" y="1289"/>
                    <a:pt x="17034" y="524"/>
                  </a:cubicBezTo>
                  <a:cubicBezTo>
                    <a:pt x="16503" y="287"/>
                    <a:pt x="15880" y="166"/>
                    <a:pt x="15249" y="166"/>
                  </a:cubicBezTo>
                  <a:cubicBezTo>
                    <a:pt x="13845" y="166"/>
                    <a:pt x="12403" y="767"/>
                    <a:pt x="11843" y="2031"/>
                  </a:cubicBezTo>
                  <a:cubicBezTo>
                    <a:pt x="11139" y="714"/>
                    <a:pt x="9776" y="1"/>
                    <a:pt x="8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330175" y="267985"/>
              <a:ext cx="1057639" cy="666016"/>
            </a:xfrm>
            <a:custGeom>
              <a:avLst/>
              <a:gdLst/>
              <a:ahLst/>
              <a:cxnLst/>
              <a:rect l="l" t="t" r="r" b="b"/>
              <a:pathLst>
                <a:path w="19677" h="12391" extrusionOk="0">
                  <a:moveTo>
                    <a:pt x="7879" y="1"/>
                  </a:moveTo>
                  <a:cubicBezTo>
                    <a:pt x="7502" y="1"/>
                    <a:pt x="7119" y="51"/>
                    <a:pt x="6745" y="151"/>
                  </a:cubicBezTo>
                  <a:cubicBezTo>
                    <a:pt x="5076" y="615"/>
                    <a:pt x="3083" y="2237"/>
                    <a:pt x="3686" y="4161"/>
                  </a:cubicBezTo>
                  <a:cubicBezTo>
                    <a:pt x="3709" y="4161"/>
                    <a:pt x="3732" y="4184"/>
                    <a:pt x="3732" y="4207"/>
                  </a:cubicBezTo>
                  <a:cubicBezTo>
                    <a:pt x="3794" y="4228"/>
                    <a:pt x="3746" y="4303"/>
                    <a:pt x="3701" y="4303"/>
                  </a:cubicBezTo>
                  <a:cubicBezTo>
                    <a:pt x="3696" y="4303"/>
                    <a:pt x="3691" y="4302"/>
                    <a:pt x="3686" y="4300"/>
                  </a:cubicBezTo>
                  <a:cubicBezTo>
                    <a:pt x="3664" y="4332"/>
                    <a:pt x="3628" y="4349"/>
                    <a:pt x="3590" y="4349"/>
                  </a:cubicBezTo>
                  <a:cubicBezTo>
                    <a:pt x="3547" y="4349"/>
                    <a:pt x="3502" y="4326"/>
                    <a:pt x="3477" y="4277"/>
                  </a:cubicBezTo>
                  <a:cubicBezTo>
                    <a:pt x="3477" y="4253"/>
                    <a:pt x="3477" y="4207"/>
                    <a:pt x="3454" y="4184"/>
                  </a:cubicBezTo>
                  <a:cubicBezTo>
                    <a:pt x="3041" y="3997"/>
                    <a:pt x="2541" y="3873"/>
                    <a:pt x="2056" y="3873"/>
                  </a:cubicBezTo>
                  <a:cubicBezTo>
                    <a:pt x="1397" y="3873"/>
                    <a:pt x="765" y="4103"/>
                    <a:pt x="418" y="4717"/>
                  </a:cubicBezTo>
                  <a:cubicBezTo>
                    <a:pt x="1" y="5505"/>
                    <a:pt x="742" y="6084"/>
                    <a:pt x="1391" y="6316"/>
                  </a:cubicBezTo>
                  <a:cubicBezTo>
                    <a:pt x="1947" y="6501"/>
                    <a:pt x="2527" y="6501"/>
                    <a:pt x="3129" y="6501"/>
                  </a:cubicBezTo>
                  <a:cubicBezTo>
                    <a:pt x="3153" y="6501"/>
                    <a:pt x="3153" y="6501"/>
                    <a:pt x="3176" y="6525"/>
                  </a:cubicBezTo>
                  <a:cubicBezTo>
                    <a:pt x="3153" y="6386"/>
                    <a:pt x="3153" y="6247"/>
                    <a:pt x="3176" y="6107"/>
                  </a:cubicBezTo>
                  <a:cubicBezTo>
                    <a:pt x="3176" y="6012"/>
                    <a:pt x="3250" y="5965"/>
                    <a:pt x="3319" y="5965"/>
                  </a:cubicBezTo>
                  <a:cubicBezTo>
                    <a:pt x="3383" y="5965"/>
                    <a:pt x="3442" y="6006"/>
                    <a:pt x="3431" y="6084"/>
                  </a:cubicBezTo>
                  <a:cubicBezTo>
                    <a:pt x="3408" y="6501"/>
                    <a:pt x="3477" y="6872"/>
                    <a:pt x="3639" y="7220"/>
                  </a:cubicBezTo>
                  <a:cubicBezTo>
                    <a:pt x="3671" y="7298"/>
                    <a:pt x="3617" y="7356"/>
                    <a:pt x="3558" y="7356"/>
                  </a:cubicBezTo>
                  <a:cubicBezTo>
                    <a:pt x="3529" y="7356"/>
                    <a:pt x="3500" y="7343"/>
                    <a:pt x="3477" y="7313"/>
                  </a:cubicBezTo>
                  <a:cubicBezTo>
                    <a:pt x="3361" y="7127"/>
                    <a:pt x="3268" y="6919"/>
                    <a:pt x="3222" y="6710"/>
                  </a:cubicBezTo>
                  <a:cubicBezTo>
                    <a:pt x="3199" y="6733"/>
                    <a:pt x="3176" y="6733"/>
                    <a:pt x="3153" y="6756"/>
                  </a:cubicBezTo>
                  <a:cubicBezTo>
                    <a:pt x="3037" y="6756"/>
                    <a:pt x="2921" y="6780"/>
                    <a:pt x="2782" y="6780"/>
                  </a:cubicBezTo>
                  <a:cubicBezTo>
                    <a:pt x="2527" y="7011"/>
                    <a:pt x="2272" y="7266"/>
                    <a:pt x="2110" y="7567"/>
                  </a:cubicBezTo>
                  <a:cubicBezTo>
                    <a:pt x="1785" y="8193"/>
                    <a:pt x="1808" y="8657"/>
                    <a:pt x="2272" y="9143"/>
                  </a:cubicBezTo>
                  <a:cubicBezTo>
                    <a:pt x="2561" y="9442"/>
                    <a:pt x="2865" y="9560"/>
                    <a:pt x="3174" y="9560"/>
                  </a:cubicBezTo>
                  <a:cubicBezTo>
                    <a:pt x="3632" y="9560"/>
                    <a:pt x="4100" y="9300"/>
                    <a:pt x="4543" y="8981"/>
                  </a:cubicBezTo>
                  <a:cubicBezTo>
                    <a:pt x="4563" y="8971"/>
                    <a:pt x="4585" y="8966"/>
                    <a:pt x="4606" y="8966"/>
                  </a:cubicBezTo>
                  <a:cubicBezTo>
                    <a:pt x="4681" y="8966"/>
                    <a:pt x="4752" y="9025"/>
                    <a:pt x="4752" y="9097"/>
                  </a:cubicBezTo>
                  <a:cubicBezTo>
                    <a:pt x="4659" y="11206"/>
                    <a:pt x="7000" y="12318"/>
                    <a:pt x="8807" y="12388"/>
                  </a:cubicBezTo>
                  <a:cubicBezTo>
                    <a:pt x="8863" y="12390"/>
                    <a:pt x="8919" y="12391"/>
                    <a:pt x="8975" y="12391"/>
                  </a:cubicBezTo>
                  <a:cubicBezTo>
                    <a:pt x="10883" y="12391"/>
                    <a:pt x="12666" y="11242"/>
                    <a:pt x="13072" y="9306"/>
                  </a:cubicBezTo>
                  <a:cubicBezTo>
                    <a:pt x="13091" y="9220"/>
                    <a:pt x="13156" y="9181"/>
                    <a:pt x="13224" y="9181"/>
                  </a:cubicBezTo>
                  <a:cubicBezTo>
                    <a:pt x="13322" y="9181"/>
                    <a:pt x="13423" y="9262"/>
                    <a:pt x="13396" y="9398"/>
                  </a:cubicBezTo>
                  <a:cubicBezTo>
                    <a:pt x="13885" y="10131"/>
                    <a:pt x="14906" y="10559"/>
                    <a:pt x="15819" y="10559"/>
                  </a:cubicBezTo>
                  <a:cubicBezTo>
                    <a:pt x="16032" y="10559"/>
                    <a:pt x="16239" y="10536"/>
                    <a:pt x="16432" y="10488"/>
                  </a:cubicBezTo>
                  <a:cubicBezTo>
                    <a:pt x="17730" y="10186"/>
                    <a:pt x="18610" y="8518"/>
                    <a:pt x="17313" y="7614"/>
                  </a:cubicBezTo>
                  <a:lnTo>
                    <a:pt x="17313" y="7614"/>
                  </a:lnTo>
                  <a:cubicBezTo>
                    <a:pt x="17150" y="7869"/>
                    <a:pt x="16942" y="8124"/>
                    <a:pt x="16664" y="8309"/>
                  </a:cubicBezTo>
                  <a:cubicBezTo>
                    <a:pt x="16653" y="8317"/>
                    <a:pt x="16641" y="8320"/>
                    <a:pt x="16631" y="8320"/>
                  </a:cubicBezTo>
                  <a:cubicBezTo>
                    <a:pt x="16575" y="8320"/>
                    <a:pt x="16536" y="8232"/>
                    <a:pt x="16594" y="8193"/>
                  </a:cubicBezTo>
                  <a:cubicBezTo>
                    <a:pt x="17035" y="7822"/>
                    <a:pt x="17313" y="7313"/>
                    <a:pt x="17336" y="6733"/>
                  </a:cubicBezTo>
                  <a:cubicBezTo>
                    <a:pt x="17347" y="6652"/>
                    <a:pt x="17417" y="6612"/>
                    <a:pt x="17481" y="6612"/>
                  </a:cubicBezTo>
                  <a:cubicBezTo>
                    <a:pt x="17544" y="6612"/>
                    <a:pt x="17602" y="6652"/>
                    <a:pt x="17591" y="6733"/>
                  </a:cubicBezTo>
                  <a:cubicBezTo>
                    <a:pt x="17568" y="6919"/>
                    <a:pt x="17521" y="7104"/>
                    <a:pt x="17452" y="7289"/>
                  </a:cubicBezTo>
                  <a:cubicBezTo>
                    <a:pt x="17585" y="7324"/>
                    <a:pt x="17728" y="7340"/>
                    <a:pt x="17874" y="7340"/>
                  </a:cubicBezTo>
                  <a:cubicBezTo>
                    <a:pt x="18617" y="7340"/>
                    <a:pt x="19448" y="6909"/>
                    <a:pt x="19584" y="6154"/>
                  </a:cubicBezTo>
                  <a:cubicBezTo>
                    <a:pt x="19677" y="5621"/>
                    <a:pt x="19329" y="5296"/>
                    <a:pt x="18865" y="5157"/>
                  </a:cubicBezTo>
                  <a:cubicBezTo>
                    <a:pt x="18799" y="5124"/>
                    <a:pt x="18313" y="5043"/>
                    <a:pt x="18045" y="5043"/>
                  </a:cubicBezTo>
                  <a:cubicBezTo>
                    <a:pt x="17940" y="5043"/>
                    <a:pt x="17869" y="5055"/>
                    <a:pt x="17869" y="5088"/>
                  </a:cubicBezTo>
                  <a:cubicBezTo>
                    <a:pt x="17880" y="5180"/>
                    <a:pt x="17817" y="5227"/>
                    <a:pt x="17747" y="5227"/>
                  </a:cubicBezTo>
                  <a:cubicBezTo>
                    <a:pt x="17678" y="5227"/>
                    <a:pt x="17602" y="5180"/>
                    <a:pt x="17591" y="5088"/>
                  </a:cubicBezTo>
                  <a:lnTo>
                    <a:pt x="17591" y="5065"/>
                  </a:lnTo>
                  <a:cubicBezTo>
                    <a:pt x="17521" y="5041"/>
                    <a:pt x="17452" y="4902"/>
                    <a:pt x="17544" y="4810"/>
                  </a:cubicBezTo>
                  <a:cubicBezTo>
                    <a:pt x="19004" y="3326"/>
                    <a:pt x="18008" y="1032"/>
                    <a:pt x="16223" y="406"/>
                  </a:cubicBezTo>
                  <a:cubicBezTo>
                    <a:pt x="15798" y="256"/>
                    <a:pt x="15320" y="179"/>
                    <a:pt x="14837" y="179"/>
                  </a:cubicBezTo>
                  <a:cubicBezTo>
                    <a:pt x="13451" y="179"/>
                    <a:pt x="12012" y="811"/>
                    <a:pt x="11565" y="2168"/>
                  </a:cubicBezTo>
                  <a:cubicBezTo>
                    <a:pt x="11543" y="2234"/>
                    <a:pt x="11495" y="2263"/>
                    <a:pt x="11442" y="2263"/>
                  </a:cubicBezTo>
                  <a:cubicBezTo>
                    <a:pt x="11385" y="2263"/>
                    <a:pt x="11323" y="2228"/>
                    <a:pt x="11287" y="2168"/>
                  </a:cubicBezTo>
                  <a:cubicBezTo>
                    <a:pt x="10699" y="734"/>
                    <a:pt x="9324" y="1"/>
                    <a:pt x="7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1192260" y="287336"/>
              <a:ext cx="155714" cy="253001"/>
            </a:xfrm>
            <a:custGeom>
              <a:avLst/>
              <a:gdLst/>
              <a:ahLst/>
              <a:cxnLst/>
              <a:rect l="l" t="t" r="r" b="b"/>
              <a:pathLst>
                <a:path w="2897" h="4707" extrusionOk="0">
                  <a:moveTo>
                    <a:pt x="0" y="0"/>
                  </a:moveTo>
                  <a:lnTo>
                    <a:pt x="0" y="0"/>
                  </a:lnTo>
                  <a:cubicBezTo>
                    <a:pt x="742" y="1182"/>
                    <a:pt x="834" y="3291"/>
                    <a:pt x="417" y="4705"/>
                  </a:cubicBezTo>
                  <a:cubicBezTo>
                    <a:pt x="440" y="4706"/>
                    <a:pt x="462" y="4707"/>
                    <a:pt x="485" y="4707"/>
                  </a:cubicBezTo>
                  <a:cubicBezTo>
                    <a:pt x="725" y="4707"/>
                    <a:pt x="995" y="4637"/>
                    <a:pt x="1233" y="4637"/>
                  </a:cubicBezTo>
                  <a:cubicBezTo>
                    <a:pt x="1350" y="4637"/>
                    <a:pt x="1459" y="4654"/>
                    <a:pt x="1553" y="4705"/>
                  </a:cubicBezTo>
                  <a:cubicBezTo>
                    <a:pt x="2897" y="3221"/>
                    <a:pt x="1924" y="672"/>
                    <a:pt x="162" y="46"/>
                  </a:cubicBezTo>
                  <a:cubicBezTo>
                    <a:pt x="116" y="23"/>
                    <a:pt x="70" y="23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1055191" y="677211"/>
              <a:ext cx="275361" cy="158831"/>
            </a:xfrm>
            <a:custGeom>
              <a:avLst/>
              <a:gdLst/>
              <a:ahLst/>
              <a:cxnLst/>
              <a:rect l="l" t="t" r="r" b="b"/>
              <a:pathLst>
                <a:path w="5123" h="2955" extrusionOk="0">
                  <a:moveTo>
                    <a:pt x="3825" y="1"/>
                  </a:moveTo>
                  <a:cubicBezTo>
                    <a:pt x="3709" y="186"/>
                    <a:pt x="3570" y="348"/>
                    <a:pt x="3407" y="511"/>
                  </a:cubicBezTo>
                  <a:cubicBezTo>
                    <a:pt x="3245" y="858"/>
                    <a:pt x="2990" y="1206"/>
                    <a:pt x="2620" y="1507"/>
                  </a:cubicBezTo>
                  <a:cubicBezTo>
                    <a:pt x="2097" y="1899"/>
                    <a:pt x="1538" y="2064"/>
                    <a:pt x="983" y="2064"/>
                  </a:cubicBezTo>
                  <a:cubicBezTo>
                    <a:pt x="651" y="2064"/>
                    <a:pt x="321" y="2005"/>
                    <a:pt x="1" y="1901"/>
                  </a:cubicBezTo>
                  <a:lnTo>
                    <a:pt x="1" y="1901"/>
                  </a:lnTo>
                  <a:cubicBezTo>
                    <a:pt x="531" y="2583"/>
                    <a:pt x="1509" y="2955"/>
                    <a:pt x="2380" y="2955"/>
                  </a:cubicBezTo>
                  <a:cubicBezTo>
                    <a:pt x="2575" y="2955"/>
                    <a:pt x="2766" y="2936"/>
                    <a:pt x="2944" y="2898"/>
                  </a:cubicBezTo>
                  <a:cubicBezTo>
                    <a:pt x="4242" y="2573"/>
                    <a:pt x="5122" y="905"/>
                    <a:pt x="382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850931" y="761927"/>
              <a:ext cx="180654" cy="169474"/>
            </a:xfrm>
            <a:custGeom>
              <a:avLst/>
              <a:gdLst/>
              <a:ahLst/>
              <a:cxnLst/>
              <a:rect l="l" t="t" r="r" b="b"/>
              <a:pathLst>
                <a:path w="3361" h="3153" extrusionOk="0">
                  <a:moveTo>
                    <a:pt x="2990" y="1"/>
                  </a:moveTo>
                  <a:cubicBezTo>
                    <a:pt x="2410" y="1275"/>
                    <a:pt x="1205" y="2365"/>
                    <a:pt x="0" y="3153"/>
                  </a:cubicBezTo>
                  <a:cubicBezTo>
                    <a:pt x="1622" y="2898"/>
                    <a:pt x="2990" y="1832"/>
                    <a:pt x="3360" y="186"/>
                  </a:cubicBezTo>
                  <a:cubicBezTo>
                    <a:pt x="3245" y="117"/>
                    <a:pt x="3105" y="47"/>
                    <a:pt x="299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819755" y="267393"/>
              <a:ext cx="592701" cy="683915"/>
            </a:xfrm>
            <a:custGeom>
              <a:avLst/>
              <a:gdLst/>
              <a:ahLst/>
              <a:cxnLst/>
              <a:rect l="l" t="t" r="r" b="b"/>
              <a:pathLst>
                <a:path w="11027" h="12724" extrusionOk="0">
                  <a:moveTo>
                    <a:pt x="6675" y="0"/>
                  </a:moveTo>
                  <a:lnTo>
                    <a:pt x="6675" y="0"/>
                  </a:lnTo>
                  <a:cubicBezTo>
                    <a:pt x="6768" y="116"/>
                    <a:pt x="6860" y="255"/>
                    <a:pt x="6930" y="371"/>
                  </a:cubicBezTo>
                  <a:cubicBezTo>
                    <a:pt x="7000" y="394"/>
                    <a:pt x="7046" y="417"/>
                    <a:pt x="7092" y="417"/>
                  </a:cubicBezTo>
                  <a:cubicBezTo>
                    <a:pt x="8854" y="1043"/>
                    <a:pt x="9850" y="3245"/>
                    <a:pt x="8506" y="4751"/>
                  </a:cubicBezTo>
                  <a:cubicBezTo>
                    <a:pt x="8668" y="4821"/>
                    <a:pt x="8830" y="4937"/>
                    <a:pt x="8969" y="5076"/>
                  </a:cubicBezTo>
                  <a:cubicBezTo>
                    <a:pt x="9224" y="5076"/>
                    <a:pt x="9688" y="5145"/>
                    <a:pt x="9757" y="5168"/>
                  </a:cubicBezTo>
                  <a:cubicBezTo>
                    <a:pt x="10198" y="5307"/>
                    <a:pt x="10569" y="5655"/>
                    <a:pt x="10476" y="6165"/>
                  </a:cubicBezTo>
                  <a:cubicBezTo>
                    <a:pt x="10316" y="6925"/>
                    <a:pt x="9517" y="7357"/>
                    <a:pt x="8780" y="7357"/>
                  </a:cubicBezTo>
                  <a:cubicBezTo>
                    <a:pt x="8663" y="7357"/>
                    <a:pt x="8548" y="7346"/>
                    <a:pt x="8436" y="7324"/>
                  </a:cubicBezTo>
                  <a:cubicBezTo>
                    <a:pt x="8321" y="7347"/>
                    <a:pt x="8181" y="7393"/>
                    <a:pt x="8066" y="7416"/>
                  </a:cubicBezTo>
                  <a:cubicBezTo>
                    <a:pt x="8042" y="7486"/>
                    <a:pt x="7996" y="7578"/>
                    <a:pt x="7950" y="7648"/>
                  </a:cubicBezTo>
                  <a:cubicBezTo>
                    <a:pt x="7927" y="7810"/>
                    <a:pt x="7857" y="7972"/>
                    <a:pt x="7787" y="8135"/>
                  </a:cubicBezTo>
                  <a:cubicBezTo>
                    <a:pt x="7950" y="7972"/>
                    <a:pt x="8089" y="7810"/>
                    <a:pt x="8205" y="7625"/>
                  </a:cubicBezTo>
                  <a:lnTo>
                    <a:pt x="8205" y="7625"/>
                  </a:lnTo>
                  <a:cubicBezTo>
                    <a:pt x="9502" y="8529"/>
                    <a:pt x="8622" y="10220"/>
                    <a:pt x="7324" y="10522"/>
                  </a:cubicBezTo>
                  <a:cubicBezTo>
                    <a:pt x="7138" y="10566"/>
                    <a:pt x="6939" y="10588"/>
                    <a:pt x="6734" y="10588"/>
                  </a:cubicBezTo>
                  <a:cubicBezTo>
                    <a:pt x="5870" y="10588"/>
                    <a:pt x="4906" y="10204"/>
                    <a:pt x="4381" y="9548"/>
                  </a:cubicBezTo>
                  <a:cubicBezTo>
                    <a:pt x="4242" y="9502"/>
                    <a:pt x="4103" y="9433"/>
                    <a:pt x="3940" y="9386"/>
                  </a:cubicBezTo>
                  <a:cubicBezTo>
                    <a:pt x="3570" y="11032"/>
                    <a:pt x="2202" y="12098"/>
                    <a:pt x="580" y="12353"/>
                  </a:cubicBezTo>
                  <a:cubicBezTo>
                    <a:pt x="395" y="12492"/>
                    <a:pt x="186" y="12607"/>
                    <a:pt x="1" y="12723"/>
                  </a:cubicBezTo>
                  <a:cubicBezTo>
                    <a:pt x="1924" y="12677"/>
                    <a:pt x="3709" y="11541"/>
                    <a:pt x="4242" y="9618"/>
                  </a:cubicBezTo>
                  <a:cubicBezTo>
                    <a:pt x="4699" y="10407"/>
                    <a:pt x="5769" y="10830"/>
                    <a:pt x="6756" y="10830"/>
                  </a:cubicBezTo>
                  <a:cubicBezTo>
                    <a:pt x="7219" y="10830"/>
                    <a:pt x="7664" y="10737"/>
                    <a:pt x="8019" y="10545"/>
                  </a:cubicBezTo>
                  <a:cubicBezTo>
                    <a:pt x="9178" y="9919"/>
                    <a:pt x="9526" y="8390"/>
                    <a:pt x="8552" y="7509"/>
                  </a:cubicBezTo>
                  <a:lnTo>
                    <a:pt x="8552" y="7509"/>
                  </a:lnTo>
                  <a:cubicBezTo>
                    <a:pt x="8646" y="7524"/>
                    <a:pt x="8743" y="7531"/>
                    <a:pt x="8841" y="7531"/>
                  </a:cubicBezTo>
                  <a:cubicBezTo>
                    <a:pt x="9842" y="7531"/>
                    <a:pt x="11026" y="6798"/>
                    <a:pt x="10731" y="5701"/>
                  </a:cubicBezTo>
                  <a:cubicBezTo>
                    <a:pt x="10569" y="5191"/>
                    <a:pt x="10082" y="4937"/>
                    <a:pt x="9595" y="4844"/>
                  </a:cubicBezTo>
                  <a:cubicBezTo>
                    <a:pt x="9476" y="4824"/>
                    <a:pt x="9219" y="4770"/>
                    <a:pt x="8987" y="4770"/>
                  </a:cubicBezTo>
                  <a:cubicBezTo>
                    <a:pt x="8949" y="4770"/>
                    <a:pt x="8912" y="4771"/>
                    <a:pt x="8877" y="4774"/>
                  </a:cubicBezTo>
                  <a:cubicBezTo>
                    <a:pt x="10059" y="3245"/>
                    <a:pt x="9224" y="1020"/>
                    <a:pt x="7486" y="255"/>
                  </a:cubicBezTo>
                  <a:cubicBezTo>
                    <a:pt x="7231" y="139"/>
                    <a:pt x="6953" y="70"/>
                    <a:pt x="6675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1273212" y="538957"/>
              <a:ext cx="114649" cy="123894"/>
            </a:xfrm>
            <a:custGeom>
              <a:avLst/>
              <a:gdLst/>
              <a:ahLst/>
              <a:cxnLst/>
              <a:rect l="l" t="t" r="r" b="b"/>
              <a:pathLst>
                <a:path w="2133" h="2305" extrusionOk="0">
                  <a:moveTo>
                    <a:pt x="533" y="0"/>
                  </a:moveTo>
                  <a:lnTo>
                    <a:pt x="533" y="0"/>
                  </a:lnTo>
                  <a:cubicBezTo>
                    <a:pt x="696" y="186"/>
                    <a:pt x="858" y="418"/>
                    <a:pt x="997" y="719"/>
                  </a:cubicBezTo>
                  <a:cubicBezTo>
                    <a:pt x="1252" y="1368"/>
                    <a:pt x="696" y="2017"/>
                    <a:pt x="139" y="2225"/>
                  </a:cubicBezTo>
                  <a:cubicBezTo>
                    <a:pt x="93" y="2248"/>
                    <a:pt x="47" y="2248"/>
                    <a:pt x="0" y="2272"/>
                  </a:cubicBezTo>
                  <a:cubicBezTo>
                    <a:pt x="112" y="2294"/>
                    <a:pt x="228" y="2305"/>
                    <a:pt x="346" y="2305"/>
                  </a:cubicBezTo>
                  <a:cubicBezTo>
                    <a:pt x="1087" y="2305"/>
                    <a:pt x="1900" y="1873"/>
                    <a:pt x="2040" y="1113"/>
                  </a:cubicBezTo>
                  <a:cubicBezTo>
                    <a:pt x="2133" y="603"/>
                    <a:pt x="1762" y="255"/>
                    <a:pt x="1321" y="116"/>
                  </a:cubicBezTo>
                  <a:cubicBezTo>
                    <a:pt x="1252" y="93"/>
                    <a:pt x="788" y="24"/>
                    <a:pt x="5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14"/>
          <p:cNvSpPr/>
          <p:nvPr/>
        </p:nvSpPr>
        <p:spPr>
          <a:xfrm>
            <a:off x="-269927" y="1821612"/>
            <a:ext cx="757500" cy="757500"/>
          </a:xfrm>
          <a:prstGeom prst="diamond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4"/>
          <p:cNvSpPr/>
          <p:nvPr/>
        </p:nvSpPr>
        <p:spPr>
          <a:xfrm>
            <a:off x="8170677" y="370084"/>
            <a:ext cx="678600" cy="674700"/>
          </a:xfrm>
          <a:prstGeom prst="plus">
            <a:avLst>
              <a:gd name="adj" fmla="val 2500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5"/>
          <p:cNvSpPr/>
          <p:nvPr/>
        </p:nvSpPr>
        <p:spPr>
          <a:xfrm>
            <a:off x="-29600" y="4075525"/>
            <a:ext cx="9173700" cy="10902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15"/>
          <p:cNvCxnSpPr/>
          <p:nvPr/>
        </p:nvCxnSpPr>
        <p:spPr>
          <a:xfrm>
            <a:off x="-29600" y="4070400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" name="Google Shape;454;p15"/>
          <p:cNvSpPr txBox="1">
            <a:spLocks noGrp="1"/>
          </p:cNvSpPr>
          <p:nvPr>
            <p:ph type="title"/>
          </p:nvPr>
        </p:nvSpPr>
        <p:spPr>
          <a:xfrm>
            <a:off x="2648700" y="769625"/>
            <a:ext cx="3573900" cy="17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5"/>
          <p:cNvSpPr txBox="1">
            <a:spLocks noGrp="1"/>
          </p:cNvSpPr>
          <p:nvPr>
            <p:ph type="title" idx="2" hasCustomPrompt="1"/>
          </p:nvPr>
        </p:nvSpPr>
        <p:spPr>
          <a:xfrm>
            <a:off x="828725" y="1226638"/>
            <a:ext cx="1563000" cy="7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sp>
        <p:nvSpPr>
          <p:cNvPr id="456" name="Google Shape;456;p15"/>
          <p:cNvSpPr txBox="1">
            <a:spLocks noGrp="1"/>
          </p:cNvSpPr>
          <p:nvPr>
            <p:ph type="subTitle" idx="1"/>
          </p:nvPr>
        </p:nvSpPr>
        <p:spPr>
          <a:xfrm>
            <a:off x="2648700" y="2563175"/>
            <a:ext cx="29622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457" name="Google Shape;457;p15"/>
          <p:cNvGrpSpPr/>
          <p:nvPr/>
        </p:nvGrpSpPr>
        <p:grpSpPr>
          <a:xfrm>
            <a:off x="-292191" y="2886150"/>
            <a:ext cx="1191277" cy="606335"/>
            <a:chOff x="-292191" y="2886150"/>
            <a:chExt cx="1191277" cy="606335"/>
          </a:xfrm>
        </p:grpSpPr>
        <p:sp>
          <p:nvSpPr>
            <p:cNvPr id="458" name="Google Shape;458;p15"/>
            <p:cNvSpPr/>
            <p:nvPr/>
          </p:nvSpPr>
          <p:spPr>
            <a:xfrm>
              <a:off x="-278188" y="2897869"/>
              <a:ext cx="1167302" cy="581475"/>
            </a:xfrm>
            <a:custGeom>
              <a:avLst/>
              <a:gdLst/>
              <a:ahLst/>
              <a:cxnLst/>
              <a:rect l="l" t="t" r="r" b="b"/>
              <a:pathLst>
                <a:path w="27093" h="13496" extrusionOk="0">
                  <a:moveTo>
                    <a:pt x="13930" y="1"/>
                  </a:moveTo>
                  <a:cubicBezTo>
                    <a:pt x="11707" y="1"/>
                    <a:pt x="8953" y="1146"/>
                    <a:pt x="8529" y="3437"/>
                  </a:cubicBezTo>
                  <a:cubicBezTo>
                    <a:pt x="8621" y="3530"/>
                    <a:pt x="8691" y="3622"/>
                    <a:pt x="8760" y="3738"/>
                  </a:cubicBezTo>
                  <a:cubicBezTo>
                    <a:pt x="8810" y="3820"/>
                    <a:pt x="8731" y="3902"/>
                    <a:pt x="8648" y="3902"/>
                  </a:cubicBezTo>
                  <a:cubicBezTo>
                    <a:pt x="8614" y="3902"/>
                    <a:pt x="8579" y="3888"/>
                    <a:pt x="8552" y="3854"/>
                  </a:cubicBezTo>
                  <a:cubicBezTo>
                    <a:pt x="8529" y="3784"/>
                    <a:pt x="8482" y="3738"/>
                    <a:pt x="8436" y="3692"/>
                  </a:cubicBezTo>
                  <a:cubicBezTo>
                    <a:pt x="8390" y="3692"/>
                    <a:pt x="8366" y="3669"/>
                    <a:pt x="8366" y="3622"/>
                  </a:cubicBezTo>
                  <a:cubicBezTo>
                    <a:pt x="7915" y="3156"/>
                    <a:pt x="7253" y="2891"/>
                    <a:pt x="6599" y="2891"/>
                  </a:cubicBezTo>
                  <a:cubicBezTo>
                    <a:pt x="6212" y="2891"/>
                    <a:pt x="5829" y="2984"/>
                    <a:pt x="5493" y="3182"/>
                  </a:cubicBezTo>
                  <a:cubicBezTo>
                    <a:pt x="4519" y="3715"/>
                    <a:pt x="4357" y="5036"/>
                    <a:pt x="5215" y="5754"/>
                  </a:cubicBezTo>
                  <a:cubicBezTo>
                    <a:pt x="5238" y="5778"/>
                    <a:pt x="5238" y="5824"/>
                    <a:pt x="5215" y="5847"/>
                  </a:cubicBezTo>
                  <a:lnTo>
                    <a:pt x="5238" y="5847"/>
                  </a:lnTo>
                  <a:cubicBezTo>
                    <a:pt x="5277" y="5886"/>
                    <a:pt x="5234" y="5974"/>
                    <a:pt x="5192" y="5974"/>
                  </a:cubicBezTo>
                  <a:cubicBezTo>
                    <a:pt x="5184" y="5974"/>
                    <a:pt x="5176" y="5970"/>
                    <a:pt x="5168" y="5963"/>
                  </a:cubicBezTo>
                  <a:cubicBezTo>
                    <a:pt x="4517" y="5470"/>
                    <a:pt x="3731" y="5177"/>
                    <a:pt x="2934" y="5177"/>
                  </a:cubicBezTo>
                  <a:cubicBezTo>
                    <a:pt x="2682" y="5177"/>
                    <a:pt x="2429" y="5207"/>
                    <a:pt x="2179" y="5268"/>
                  </a:cubicBezTo>
                  <a:cubicBezTo>
                    <a:pt x="1159" y="5523"/>
                    <a:pt x="0" y="6380"/>
                    <a:pt x="47" y="7539"/>
                  </a:cubicBezTo>
                  <a:cubicBezTo>
                    <a:pt x="70" y="8837"/>
                    <a:pt x="1530" y="9462"/>
                    <a:pt x="2619" y="9578"/>
                  </a:cubicBezTo>
                  <a:cubicBezTo>
                    <a:pt x="2782" y="9596"/>
                    <a:pt x="2944" y="9604"/>
                    <a:pt x="3105" y="9604"/>
                  </a:cubicBezTo>
                  <a:cubicBezTo>
                    <a:pt x="4017" y="9604"/>
                    <a:pt x="4886" y="9329"/>
                    <a:pt x="5655" y="8837"/>
                  </a:cubicBezTo>
                  <a:cubicBezTo>
                    <a:pt x="5493" y="8651"/>
                    <a:pt x="5377" y="8466"/>
                    <a:pt x="5261" y="8257"/>
                  </a:cubicBezTo>
                  <a:cubicBezTo>
                    <a:pt x="5230" y="8179"/>
                    <a:pt x="5283" y="8122"/>
                    <a:pt x="5336" y="8122"/>
                  </a:cubicBezTo>
                  <a:cubicBezTo>
                    <a:pt x="5360" y="8122"/>
                    <a:pt x="5385" y="8135"/>
                    <a:pt x="5400" y="8165"/>
                  </a:cubicBezTo>
                  <a:cubicBezTo>
                    <a:pt x="5701" y="8651"/>
                    <a:pt x="6095" y="8999"/>
                    <a:pt x="6628" y="9231"/>
                  </a:cubicBezTo>
                  <a:cubicBezTo>
                    <a:pt x="6745" y="9289"/>
                    <a:pt x="6666" y="9461"/>
                    <a:pt x="6556" y="9461"/>
                  </a:cubicBezTo>
                  <a:cubicBezTo>
                    <a:pt x="6535" y="9461"/>
                    <a:pt x="6512" y="9454"/>
                    <a:pt x="6489" y="9439"/>
                  </a:cubicBezTo>
                  <a:cubicBezTo>
                    <a:pt x="6281" y="9347"/>
                    <a:pt x="6072" y="9207"/>
                    <a:pt x="5887" y="9068"/>
                  </a:cubicBezTo>
                  <a:cubicBezTo>
                    <a:pt x="5840" y="9092"/>
                    <a:pt x="5794" y="9138"/>
                    <a:pt x="5725" y="9161"/>
                  </a:cubicBezTo>
                  <a:lnTo>
                    <a:pt x="5771" y="9207"/>
                  </a:lnTo>
                  <a:cubicBezTo>
                    <a:pt x="5794" y="9184"/>
                    <a:pt x="5817" y="9161"/>
                    <a:pt x="5864" y="9161"/>
                  </a:cubicBezTo>
                  <a:cubicBezTo>
                    <a:pt x="5875" y="9154"/>
                    <a:pt x="5886" y="9150"/>
                    <a:pt x="5897" y="9150"/>
                  </a:cubicBezTo>
                  <a:cubicBezTo>
                    <a:pt x="5952" y="9150"/>
                    <a:pt x="5991" y="9238"/>
                    <a:pt x="5933" y="9277"/>
                  </a:cubicBezTo>
                  <a:cubicBezTo>
                    <a:pt x="5238" y="9717"/>
                    <a:pt x="5122" y="10737"/>
                    <a:pt x="5887" y="11177"/>
                  </a:cubicBezTo>
                  <a:cubicBezTo>
                    <a:pt x="6052" y="11273"/>
                    <a:pt x="6215" y="11314"/>
                    <a:pt x="6373" y="11314"/>
                  </a:cubicBezTo>
                  <a:cubicBezTo>
                    <a:pt x="6904" y="11314"/>
                    <a:pt x="7389" y="10857"/>
                    <a:pt x="7764" y="10482"/>
                  </a:cubicBezTo>
                  <a:cubicBezTo>
                    <a:pt x="7790" y="10464"/>
                    <a:pt x="7817" y="10457"/>
                    <a:pt x="7842" y="10457"/>
                  </a:cubicBezTo>
                  <a:cubicBezTo>
                    <a:pt x="7883" y="10457"/>
                    <a:pt x="7921" y="10477"/>
                    <a:pt x="7949" y="10505"/>
                  </a:cubicBezTo>
                  <a:cubicBezTo>
                    <a:pt x="7973" y="10505"/>
                    <a:pt x="8019" y="10528"/>
                    <a:pt x="8019" y="10575"/>
                  </a:cubicBezTo>
                  <a:cubicBezTo>
                    <a:pt x="7676" y="12677"/>
                    <a:pt x="11638" y="13495"/>
                    <a:pt x="13126" y="13495"/>
                  </a:cubicBezTo>
                  <a:cubicBezTo>
                    <a:pt x="13147" y="13495"/>
                    <a:pt x="13167" y="13495"/>
                    <a:pt x="13187" y="13495"/>
                  </a:cubicBezTo>
                  <a:cubicBezTo>
                    <a:pt x="15064" y="13472"/>
                    <a:pt x="17567" y="12522"/>
                    <a:pt x="17776" y="10389"/>
                  </a:cubicBezTo>
                  <a:cubicBezTo>
                    <a:pt x="17787" y="10285"/>
                    <a:pt x="17874" y="10233"/>
                    <a:pt x="17955" y="10233"/>
                  </a:cubicBezTo>
                  <a:cubicBezTo>
                    <a:pt x="18036" y="10233"/>
                    <a:pt x="18112" y="10285"/>
                    <a:pt x="18100" y="10389"/>
                  </a:cubicBezTo>
                  <a:cubicBezTo>
                    <a:pt x="18100" y="10505"/>
                    <a:pt x="18077" y="10621"/>
                    <a:pt x="18054" y="10737"/>
                  </a:cubicBezTo>
                  <a:cubicBezTo>
                    <a:pt x="18378" y="11108"/>
                    <a:pt x="18772" y="11409"/>
                    <a:pt x="19282" y="11525"/>
                  </a:cubicBezTo>
                  <a:cubicBezTo>
                    <a:pt x="19389" y="11555"/>
                    <a:pt x="19522" y="11571"/>
                    <a:pt x="19665" y="11571"/>
                  </a:cubicBezTo>
                  <a:cubicBezTo>
                    <a:pt x="20293" y="11571"/>
                    <a:pt x="21098" y="11265"/>
                    <a:pt x="20626" y="10528"/>
                  </a:cubicBezTo>
                  <a:cubicBezTo>
                    <a:pt x="20580" y="10482"/>
                    <a:pt x="20649" y="10436"/>
                    <a:pt x="20696" y="10436"/>
                  </a:cubicBezTo>
                  <a:cubicBezTo>
                    <a:pt x="20726" y="10391"/>
                    <a:pt x="20765" y="10365"/>
                    <a:pt x="20808" y="10365"/>
                  </a:cubicBezTo>
                  <a:cubicBezTo>
                    <a:pt x="20832" y="10365"/>
                    <a:pt x="20856" y="10373"/>
                    <a:pt x="20881" y="10389"/>
                  </a:cubicBezTo>
                  <a:cubicBezTo>
                    <a:pt x="21733" y="11019"/>
                    <a:pt x="22849" y="11478"/>
                    <a:pt x="23908" y="11478"/>
                  </a:cubicBezTo>
                  <a:cubicBezTo>
                    <a:pt x="24837" y="11478"/>
                    <a:pt x="25723" y="11126"/>
                    <a:pt x="26350" y="10227"/>
                  </a:cubicBezTo>
                  <a:cubicBezTo>
                    <a:pt x="27092" y="9184"/>
                    <a:pt x="26999" y="7817"/>
                    <a:pt x="26096" y="6913"/>
                  </a:cubicBezTo>
                  <a:cubicBezTo>
                    <a:pt x="25331" y="6148"/>
                    <a:pt x="24195" y="5963"/>
                    <a:pt x="23175" y="5940"/>
                  </a:cubicBezTo>
                  <a:cubicBezTo>
                    <a:pt x="23146" y="5983"/>
                    <a:pt x="23108" y="6002"/>
                    <a:pt x="23072" y="6002"/>
                  </a:cubicBezTo>
                  <a:cubicBezTo>
                    <a:pt x="22992" y="6002"/>
                    <a:pt x="22919" y="5912"/>
                    <a:pt x="22967" y="5801"/>
                  </a:cubicBezTo>
                  <a:cubicBezTo>
                    <a:pt x="23481" y="4729"/>
                    <a:pt x="23223" y="2865"/>
                    <a:pt x="21807" y="2865"/>
                  </a:cubicBezTo>
                  <a:cubicBezTo>
                    <a:pt x="21691" y="2865"/>
                    <a:pt x="21568" y="2878"/>
                    <a:pt x="21437" y="2904"/>
                  </a:cubicBezTo>
                  <a:cubicBezTo>
                    <a:pt x="20418" y="3089"/>
                    <a:pt x="19746" y="3970"/>
                    <a:pt x="19352" y="4851"/>
                  </a:cubicBezTo>
                  <a:cubicBezTo>
                    <a:pt x="19630" y="5036"/>
                    <a:pt x="19861" y="5245"/>
                    <a:pt x="20024" y="5523"/>
                  </a:cubicBezTo>
                  <a:cubicBezTo>
                    <a:pt x="20094" y="5628"/>
                    <a:pt x="19990" y="5748"/>
                    <a:pt x="19896" y="5748"/>
                  </a:cubicBezTo>
                  <a:cubicBezTo>
                    <a:pt x="19866" y="5748"/>
                    <a:pt x="19837" y="5736"/>
                    <a:pt x="19815" y="5708"/>
                  </a:cubicBezTo>
                  <a:cubicBezTo>
                    <a:pt x="19252" y="5032"/>
                    <a:pt x="18601" y="4641"/>
                    <a:pt x="17714" y="4641"/>
                  </a:cubicBezTo>
                  <a:cubicBezTo>
                    <a:pt x="17688" y="4641"/>
                    <a:pt x="17662" y="4641"/>
                    <a:pt x="17637" y="4642"/>
                  </a:cubicBezTo>
                  <a:cubicBezTo>
                    <a:pt x="17567" y="4642"/>
                    <a:pt x="17544" y="4503"/>
                    <a:pt x="17637" y="4480"/>
                  </a:cubicBezTo>
                  <a:cubicBezTo>
                    <a:pt x="17752" y="4462"/>
                    <a:pt x="17871" y="4454"/>
                    <a:pt x="17991" y="4454"/>
                  </a:cubicBezTo>
                  <a:cubicBezTo>
                    <a:pt x="18351" y="4454"/>
                    <a:pt x="18720" y="4532"/>
                    <a:pt x="19050" y="4688"/>
                  </a:cubicBezTo>
                  <a:cubicBezTo>
                    <a:pt x="18981" y="2209"/>
                    <a:pt x="16941" y="285"/>
                    <a:pt x="14531" y="30"/>
                  </a:cubicBezTo>
                  <a:cubicBezTo>
                    <a:pt x="14337" y="10"/>
                    <a:pt x="14135" y="1"/>
                    <a:pt x="139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-292191" y="2886150"/>
              <a:ext cx="1191257" cy="606335"/>
            </a:xfrm>
            <a:custGeom>
              <a:avLst/>
              <a:gdLst/>
              <a:ahLst/>
              <a:cxnLst/>
              <a:rect l="l" t="t" r="r" b="b"/>
              <a:pathLst>
                <a:path w="27649" h="14073" extrusionOk="0">
                  <a:moveTo>
                    <a:pt x="14326" y="0"/>
                  </a:moveTo>
                  <a:cubicBezTo>
                    <a:pt x="12097" y="0"/>
                    <a:pt x="8972" y="1172"/>
                    <a:pt x="8715" y="3570"/>
                  </a:cubicBezTo>
                  <a:cubicBezTo>
                    <a:pt x="8234" y="3154"/>
                    <a:pt x="7578" y="2927"/>
                    <a:pt x="6931" y="2927"/>
                  </a:cubicBezTo>
                  <a:cubicBezTo>
                    <a:pt x="6424" y="2927"/>
                    <a:pt x="5924" y="3066"/>
                    <a:pt x="5516" y="3361"/>
                  </a:cubicBezTo>
                  <a:cubicBezTo>
                    <a:pt x="4752" y="3894"/>
                    <a:pt x="4520" y="5030"/>
                    <a:pt x="5053" y="5748"/>
                  </a:cubicBezTo>
                  <a:cubicBezTo>
                    <a:pt x="4481" y="5414"/>
                    <a:pt x="3777" y="5242"/>
                    <a:pt x="3079" y="5242"/>
                  </a:cubicBezTo>
                  <a:cubicBezTo>
                    <a:pt x="1598" y="5242"/>
                    <a:pt x="149" y="6018"/>
                    <a:pt x="70" y="7672"/>
                  </a:cubicBezTo>
                  <a:cubicBezTo>
                    <a:pt x="1" y="8831"/>
                    <a:pt x="974" y="9642"/>
                    <a:pt x="1994" y="9966"/>
                  </a:cubicBezTo>
                  <a:cubicBezTo>
                    <a:pt x="2461" y="10124"/>
                    <a:pt x="2941" y="10199"/>
                    <a:pt x="3419" y="10199"/>
                  </a:cubicBezTo>
                  <a:cubicBezTo>
                    <a:pt x="4341" y="10199"/>
                    <a:pt x="5256" y="9922"/>
                    <a:pt x="6050" y="9433"/>
                  </a:cubicBezTo>
                  <a:cubicBezTo>
                    <a:pt x="6119" y="9387"/>
                    <a:pt x="6165" y="9364"/>
                    <a:pt x="6212" y="9340"/>
                  </a:cubicBezTo>
                  <a:cubicBezTo>
                    <a:pt x="6397" y="9479"/>
                    <a:pt x="6606" y="9619"/>
                    <a:pt x="6814" y="9711"/>
                  </a:cubicBezTo>
                  <a:cubicBezTo>
                    <a:pt x="6837" y="9726"/>
                    <a:pt x="6860" y="9733"/>
                    <a:pt x="6881" y="9733"/>
                  </a:cubicBezTo>
                  <a:cubicBezTo>
                    <a:pt x="6991" y="9733"/>
                    <a:pt x="7066" y="9561"/>
                    <a:pt x="6930" y="9503"/>
                  </a:cubicBezTo>
                  <a:cubicBezTo>
                    <a:pt x="6420" y="9271"/>
                    <a:pt x="6026" y="8923"/>
                    <a:pt x="5725" y="8437"/>
                  </a:cubicBezTo>
                  <a:cubicBezTo>
                    <a:pt x="5711" y="8409"/>
                    <a:pt x="5690" y="8398"/>
                    <a:pt x="5667" y="8398"/>
                  </a:cubicBezTo>
                  <a:cubicBezTo>
                    <a:pt x="5613" y="8398"/>
                    <a:pt x="5553" y="8464"/>
                    <a:pt x="5586" y="8529"/>
                  </a:cubicBezTo>
                  <a:cubicBezTo>
                    <a:pt x="5702" y="8738"/>
                    <a:pt x="5818" y="8923"/>
                    <a:pt x="5980" y="9109"/>
                  </a:cubicBezTo>
                  <a:cubicBezTo>
                    <a:pt x="5211" y="9601"/>
                    <a:pt x="4342" y="9876"/>
                    <a:pt x="3430" y="9876"/>
                  </a:cubicBezTo>
                  <a:cubicBezTo>
                    <a:pt x="3269" y="9876"/>
                    <a:pt x="3107" y="9868"/>
                    <a:pt x="2944" y="9850"/>
                  </a:cubicBezTo>
                  <a:cubicBezTo>
                    <a:pt x="1855" y="9734"/>
                    <a:pt x="395" y="9109"/>
                    <a:pt x="372" y="7811"/>
                  </a:cubicBezTo>
                  <a:cubicBezTo>
                    <a:pt x="325" y="6652"/>
                    <a:pt x="1484" y="5795"/>
                    <a:pt x="2504" y="5540"/>
                  </a:cubicBezTo>
                  <a:cubicBezTo>
                    <a:pt x="2749" y="5485"/>
                    <a:pt x="2996" y="5459"/>
                    <a:pt x="3242" y="5459"/>
                  </a:cubicBezTo>
                  <a:cubicBezTo>
                    <a:pt x="4045" y="5459"/>
                    <a:pt x="4837" y="5738"/>
                    <a:pt x="5493" y="6235"/>
                  </a:cubicBezTo>
                  <a:cubicBezTo>
                    <a:pt x="5502" y="6244"/>
                    <a:pt x="5511" y="6247"/>
                    <a:pt x="5521" y="6247"/>
                  </a:cubicBezTo>
                  <a:cubicBezTo>
                    <a:pt x="5562" y="6247"/>
                    <a:pt x="5601" y="6176"/>
                    <a:pt x="5563" y="6119"/>
                  </a:cubicBezTo>
                  <a:lnTo>
                    <a:pt x="5540" y="6119"/>
                  </a:lnTo>
                  <a:cubicBezTo>
                    <a:pt x="5563" y="6096"/>
                    <a:pt x="5563" y="6050"/>
                    <a:pt x="5540" y="6026"/>
                  </a:cubicBezTo>
                  <a:cubicBezTo>
                    <a:pt x="4682" y="5308"/>
                    <a:pt x="4844" y="3987"/>
                    <a:pt x="5818" y="3454"/>
                  </a:cubicBezTo>
                  <a:cubicBezTo>
                    <a:pt x="6154" y="3256"/>
                    <a:pt x="6534" y="3163"/>
                    <a:pt x="6917" y="3163"/>
                  </a:cubicBezTo>
                  <a:cubicBezTo>
                    <a:pt x="7564" y="3163"/>
                    <a:pt x="8217" y="3428"/>
                    <a:pt x="8668" y="3894"/>
                  </a:cubicBezTo>
                  <a:cubicBezTo>
                    <a:pt x="8668" y="3941"/>
                    <a:pt x="8715" y="3964"/>
                    <a:pt x="8761" y="3964"/>
                  </a:cubicBezTo>
                  <a:cubicBezTo>
                    <a:pt x="8807" y="4010"/>
                    <a:pt x="8831" y="4056"/>
                    <a:pt x="8877" y="4126"/>
                  </a:cubicBezTo>
                  <a:cubicBezTo>
                    <a:pt x="8904" y="4160"/>
                    <a:pt x="8939" y="4174"/>
                    <a:pt x="8973" y="4174"/>
                  </a:cubicBezTo>
                  <a:cubicBezTo>
                    <a:pt x="9056" y="4174"/>
                    <a:pt x="9135" y="4092"/>
                    <a:pt x="9085" y="4010"/>
                  </a:cubicBezTo>
                  <a:cubicBezTo>
                    <a:pt x="9016" y="3894"/>
                    <a:pt x="8946" y="3802"/>
                    <a:pt x="8854" y="3709"/>
                  </a:cubicBezTo>
                  <a:cubicBezTo>
                    <a:pt x="9278" y="1418"/>
                    <a:pt x="12032" y="273"/>
                    <a:pt x="14255" y="273"/>
                  </a:cubicBezTo>
                  <a:cubicBezTo>
                    <a:pt x="14460" y="273"/>
                    <a:pt x="14662" y="282"/>
                    <a:pt x="14856" y="302"/>
                  </a:cubicBezTo>
                  <a:cubicBezTo>
                    <a:pt x="17266" y="557"/>
                    <a:pt x="19306" y="2481"/>
                    <a:pt x="19375" y="4960"/>
                  </a:cubicBezTo>
                  <a:cubicBezTo>
                    <a:pt x="19047" y="4813"/>
                    <a:pt x="18707" y="4735"/>
                    <a:pt x="18372" y="4735"/>
                  </a:cubicBezTo>
                  <a:cubicBezTo>
                    <a:pt x="18234" y="4735"/>
                    <a:pt x="18097" y="4748"/>
                    <a:pt x="17962" y="4775"/>
                  </a:cubicBezTo>
                  <a:cubicBezTo>
                    <a:pt x="17869" y="4775"/>
                    <a:pt x="17892" y="4914"/>
                    <a:pt x="17962" y="4914"/>
                  </a:cubicBezTo>
                  <a:cubicBezTo>
                    <a:pt x="17987" y="4913"/>
                    <a:pt x="18013" y="4913"/>
                    <a:pt x="18039" y="4913"/>
                  </a:cubicBezTo>
                  <a:cubicBezTo>
                    <a:pt x="18926" y="4913"/>
                    <a:pt x="19577" y="5304"/>
                    <a:pt x="20140" y="5980"/>
                  </a:cubicBezTo>
                  <a:cubicBezTo>
                    <a:pt x="20162" y="6008"/>
                    <a:pt x="20191" y="6020"/>
                    <a:pt x="20221" y="6020"/>
                  </a:cubicBezTo>
                  <a:cubicBezTo>
                    <a:pt x="20315" y="6020"/>
                    <a:pt x="20419" y="5900"/>
                    <a:pt x="20349" y="5795"/>
                  </a:cubicBezTo>
                  <a:cubicBezTo>
                    <a:pt x="20186" y="5517"/>
                    <a:pt x="19955" y="5308"/>
                    <a:pt x="19677" y="5123"/>
                  </a:cubicBezTo>
                  <a:cubicBezTo>
                    <a:pt x="20071" y="4242"/>
                    <a:pt x="20743" y="3361"/>
                    <a:pt x="21762" y="3176"/>
                  </a:cubicBezTo>
                  <a:cubicBezTo>
                    <a:pt x="21893" y="3150"/>
                    <a:pt x="22016" y="3137"/>
                    <a:pt x="22132" y="3137"/>
                  </a:cubicBezTo>
                  <a:cubicBezTo>
                    <a:pt x="23548" y="3137"/>
                    <a:pt x="23806" y="5003"/>
                    <a:pt x="23292" y="6096"/>
                  </a:cubicBezTo>
                  <a:cubicBezTo>
                    <a:pt x="23245" y="6191"/>
                    <a:pt x="23315" y="6275"/>
                    <a:pt x="23395" y="6275"/>
                  </a:cubicBezTo>
                  <a:cubicBezTo>
                    <a:pt x="23432" y="6275"/>
                    <a:pt x="23471" y="6256"/>
                    <a:pt x="23500" y="6212"/>
                  </a:cubicBezTo>
                  <a:cubicBezTo>
                    <a:pt x="24520" y="6235"/>
                    <a:pt x="25656" y="6420"/>
                    <a:pt x="26421" y="7185"/>
                  </a:cubicBezTo>
                  <a:cubicBezTo>
                    <a:pt x="27324" y="8089"/>
                    <a:pt x="27417" y="9456"/>
                    <a:pt x="26675" y="10499"/>
                  </a:cubicBezTo>
                  <a:cubicBezTo>
                    <a:pt x="26048" y="11398"/>
                    <a:pt x="25167" y="11750"/>
                    <a:pt x="24241" y="11750"/>
                  </a:cubicBezTo>
                  <a:cubicBezTo>
                    <a:pt x="23185" y="11750"/>
                    <a:pt x="22071" y="11291"/>
                    <a:pt x="21206" y="10661"/>
                  </a:cubicBezTo>
                  <a:cubicBezTo>
                    <a:pt x="21186" y="10648"/>
                    <a:pt x="21165" y="10642"/>
                    <a:pt x="21146" y="10642"/>
                  </a:cubicBezTo>
                  <a:cubicBezTo>
                    <a:pt x="21098" y="10642"/>
                    <a:pt x="21053" y="10675"/>
                    <a:pt x="21021" y="10708"/>
                  </a:cubicBezTo>
                  <a:cubicBezTo>
                    <a:pt x="20974" y="10708"/>
                    <a:pt x="20905" y="10754"/>
                    <a:pt x="20951" y="10824"/>
                  </a:cubicBezTo>
                  <a:cubicBezTo>
                    <a:pt x="21419" y="11553"/>
                    <a:pt x="20633" y="11845"/>
                    <a:pt x="20008" y="11845"/>
                  </a:cubicBezTo>
                  <a:cubicBezTo>
                    <a:pt x="19859" y="11845"/>
                    <a:pt x="19719" y="11828"/>
                    <a:pt x="19607" y="11797"/>
                  </a:cubicBezTo>
                  <a:cubicBezTo>
                    <a:pt x="19097" y="11681"/>
                    <a:pt x="18703" y="11380"/>
                    <a:pt x="18379" y="11009"/>
                  </a:cubicBezTo>
                  <a:cubicBezTo>
                    <a:pt x="18402" y="10893"/>
                    <a:pt x="18425" y="10777"/>
                    <a:pt x="18425" y="10661"/>
                  </a:cubicBezTo>
                  <a:cubicBezTo>
                    <a:pt x="18437" y="10557"/>
                    <a:pt x="18361" y="10505"/>
                    <a:pt x="18280" y="10505"/>
                  </a:cubicBezTo>
                  <a:cubicBezTo>
                    <a:pt x="18199" y="10505"/>
                    <a:pt x="18112" y="10557"/>
                    <a:pt x="18101" y="10661"/>
                  </a:cubicBezTo>
                  <a:cubicBezTo>
                    <a:pt x="17892" y="12794"/>
                    <a:pt x="15389" y="13744"/>
                    <a:pt x="13512" y="13767"/>
                  </a:cubicBezTo>
                  <a:cubicBezTo>
                    <a:pt x="13491" y="13767"/>
                    <a:pt x="13471" y="13767"/>
                    <a:pt x="13449" y="13767"/>
                  </a:cubicBezTo>
                  <a:cubicBezTo>
                    <a:pt x="11960" y="13767"/>
                    <a:pt x="8001" y="12972"/>
                    <a:pt x="8344" y="10870"/>
                  </a:cubicBezTo>
                  <a:cubicBezTo>
                    <a:pt x="8344" y="10800"/>
                    <a:pt x="8298" y="10777"/>
                    <a:pt x="8274" y="10777"/>
                  </a:cubicBezTo>
                  <a:cubicBezTo>
                    <a:pt x="8246" y="10749"/>
                    <a:pt x="8208" y="10729"/>
                    <a:pt x="8167" y="10729"/>
                  </a:cubicBezTo>
                  <a:cubicBezTo>
                    <a:pt x="8142" y="10729"/>
                    <a:pt x="8115" y="10736"/>
                    <a:pt x="8089" y="10754"/>
                  </a:cubicBezTo>
                  <a:cubicBezTo>
                    <a:pt x="7714" y="11129"/>
                    <a:pt x="7229" y="11586"/>
                    <a:pt x="6698" y="11586"/>
                  </a:cubicBezTo>
                  <a:cubicBezTo>
                    <a:pt x="6540" y="11586"/>
                    <a:pt x="6377" y="11545"/>
                    <a:pt x="6212" y="11449"/>
                  </a:cubicBezTo>
                  <a:cubicBezTo>
                    <a:pt x="5447" y="11009"/>
                    <a:pt x="5563" y="9989"/>
                    <a:pt x="6258" y="9549"/>
                  </a:cubicBezTo>
                  <a:cubicBezTo>
                    <a:pt x="6321" y="9507"/>
                    <a:pt x="6269" y="9407"/>
                    <a:pt x="6207" y="9407"/>
                  </a:cubicBezTo>
                  <a:cubicBezTo>
                    <a:pt x="6201" y="9407"/>
                    <a:pt x="6195" y="9408"/>
                    <a:pt x="6189" y="9410"/>
                  </a:cubicBezTo>
                  <a:cubicBezTo>
                    <a:pt x="6142" y="9433"/>
                    <a:pt x="6119" y="9456"/>
                    <a:pt x="6096" y="9479"/>
                  </a:cubicBezTo>
                  <a:cubicBezTo>
                    <a:pt x="5377" y="9873"/>
                    <a:pt x="5215" y="10893"/>
                    <a:pt x="5841" y="11473"/>
                  </a:cubicBezTo>
                  <a:cubicBezTo>
                    <a:pt x="6102" y="11725"/>
                    <a:pt x="6391" y="11829"/>
                    <a:pt x="6683" y="11829"/>
                  </a:cubicBezTo>
                  <a:cubicBezTo>
                    <a:pt x="7221" y="11829"/>
                    <a:pt x="7768" y="11476"/>
                    <a:pt x="8158" y="11055"/>
                  </a:cubicBezTo>
                  <a:lnTo>
                    <a:pt x="8158" y="11055"/>
                  </a:lnTo>
                  <a:cubicBezTo>
                    <a:pt x="7834" y="13118"/>
                    <a:pt x="11820" y="14045"/>
                    <a:pt x="13234" y="14068"/>
                  </a:cubicBezTo>
                  <a:cubicBezTo>
                    <a:pt x="13306" y="14071"/>
                    <a:pt x="13378" y="14072"/>
                    <a:pt x="13452" y="14072"/>
                  </a:cubicBezTo>
                  <a:cubicBezTo>
                    <a:pt x="15343" y="14072"/>
                    <a:pt x="17707" y="13206"/>
                    <a:pt x="18309" y="11287"/>
                  </a:cubicBezTo>
                  <a:cubicBezTo>
                    <a:pt x="18749" y="11787"/>
                    <a:pt x="19414" y="12149"/>
                    <a:pt x="20080" y="12149"/>
                  </a:cubicBezTo>
                  <a:cubicBezTo>
                    <a:pt x="20185" y="12149"/>
                    <a:pt x="20291" y="12140"/>
                    <a:pt x="20395" y="12121"/>
                  </a:cubicBezTo>
                  <a:cubicBezTo>
                    <a:pt x="20928" y="12029"/>
                    <a:pt x="21368" y="11519"/>
                    <a:pt x="21229" y="11032"/>
                  </a:cubicBezTo>
                  <a:lnTo>
                    <a:pt x="21229" y="11032"/>
                  </a:lnTo>
                  <a:cubicBezTo>
                    <a:pt x="22049" y="11673"/>
                    <a:pt x="23136" y="12052"/>
                    <a:pt x="24181" y="12052"/>
                  </a:cubicBezTo>
                  <a:cubicBezTo>
                    <a:pt x="25439" y="12052"/>
                    <a:pt x="26636" y="11502"/>
                    <a:pt x="27232" y="10198"/>
                  </a:cubicBezTo>
                  <a:cubicBezTo>
                    <a:pt x="27649" y="9294"/>
                    <a:pt x="27579" y="8205"/>
                    <a:pt x="26977" y="7394"/>
                  </a:cubicBezTo>
                  <a:cubicBezTo>
                    <a:pt x="26259" y="6402"/>
                    <a:pt x="25080" y="6063"/>
                    <a:pt x="23913" y="6063"/>
                  </a:cubicBezTo>
                  <a:cubicBezTo>
                    <a:pt x="23798" y="6063"/>
                    <a:pt x="23684" y="6067"/>
                    <a:pt x="23570" y="6073"/>
                  </a:cubicBezTo>
                  <a:cubicBezTo>
                    <a:pt x="24126" y="5007"/>
                    <a:pt x="23894" y="3338"/>
                    <a:pt x="22597" y="2944"/>
                  </a:cubicBezTo>
                  <a:cubicBezTo>
                    <a:pt x="22421" y="2891"/>
                    <a:pt x="22246" y="2867"/>
                    <a:pt x="22074" y="2867"/>
                  </a:cubicBezTo>
                  <a:cubicBezTo>
                    <a:pt x="21039" y="2867"/>
                    <a:pt x="20094" y="3752"/>
                    <a:pt x="19677" y="4705"/>
                  </a:cubicBezTo>
                  <a:cubicBezTo>
                    <a:pt x="19468" y="2179"/>
                    <a:pt x="17336" y="279"/>
                    <a:pt x="14856" y="24"/>
                  </a:cubicBezTo>
                  <a:cubicBezTo>
                    <a:pt x="14687" y="8"/>
                    <a:pt x="14509" y="0"/>
                    <a:pt x="143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592538" y="3021311"/>
              <a:ext cx="140931" cy="128523"/>
            </a:xfrm>
            <a:custGeom>
              <a:avLst/>
              <a:gdLst/>
              <a:ahLst/>
              <a:cxnLst/>
              <a:rect l="l" t="t" r="r" b="b"/>
              <a:pathLst>
                <a:path w="3271" h="2983" extrusionOk="0">
                  <a:moveTo>
                    <a:pt x="1598" y="0"/>
                  </a:moveTo>
                  <a:cubicBezTo>
                    <a:pt x="1482" y="0"/>
                    <a:pt x="1359" y="13"/>
                    <a:pt x="1228" y="39"/>
                  </a:cubicBezTo>
                  <a:cubicBezTo>
                    <a:pt x="742" y="132"/>
                    <a:pt x="324" y="386"/>
                    <a:pt x="0" y="711"/>
                  </a:cubicBezTo>
                  <a:cubicBezTo>
                    <a:pt x="233" y="582"/>
                    <a:pt x="488" y="503"/>
                    <a:pt x="764" y="503"/>
                  </a:cubicBezTo>
                  <a:cubicBezTo>
                    <a:pt x="982" y="503"/>
                    <a:pt x="1214" y="552"/>
                    <a:pt x="1460" y="665"/>
                  </a:cubicBezTo>
                  <a:cubicBezTo>
                    <a:pt x="2572" y="1198"/>
                    <a:pt x="2503" y="2078"/>
                    <a:pt x="2178" y="2936"/>
                  </a:cubicBezTo>
                  <a:cubicBezTo>
                    <a:pt x="2364" y="2959"/>
                    <a:pt x="2549" y="2959"/>
                    <a:pt x="2735" y="2982"/>
                  </a:cubicBezTo>
                  <a:cubicBezTo>
                    <a:pt x="2735" y="2959"/>
                    <a:pt x="2735" y="2959"/>
                    <a:pt x="2735" y="2959"/>
                  </a:cubicBezTo>
                  <a:cubicBezTo>
                    <a:pt x="3270" y="1866"/>
                    <a:pt x="3014" y="0"/>
                    <a:pt x="1598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484694" y="3097832"/>
              <a:ext cx="40974" cy="8057"/>
            </a:xfrm>
            <a:custGeom>
              <a:avLst/>
              <a:gdLst/>
              <a:ahLst/>
              <a:cxnLst/>
              <a:rect l="l" t="t" r="r" b="b"/>
              <a:pathLst>
                <a:path w="951" h="187" extrusionOk="0">
                  <a:moveTo>
                    <a:pt x="0" y="1"/>
                  </a:moveTo>
                  <a:cubicBezTo>
                    <a:pt x="325" y="70"/>
                    <a:pt x="649" y="117"/>
                    <a:pt x="950" y="186"/>
                  </a:cubicBezTo>
                  <a:cubicBezTo>
                    <a:pt x="672" y="70"/>
                    <a:pt x="348" y="1"/>
                    <a:pt x="0" y="1"/>
                  </a:cubicBezTo>
                  <a:close/>
                </a:path>
              </a:pathLst>
            </a:custGeom>
            <a:solidFill>
              <a:srgbClr val="DBE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434757" y="2927125"/>
              <a:ext cx="107885" cy="172771"/>
            </a:xfrm>
            <a:custGeom>
              <a:avLst/>
              <a:gdLst/>
              <a:ahLst/>
              <a:cxnLst/>
              <a:rect l="l" t="t" r="r" b="b"/>
              <a:pathLst>
                <a:path w="2504" h="4010" extrusionOk="0">
                  <a:moveTo>
                    <a:pt x="0" y="0"/>
                  </a:moveTo>
                  <a:lnTo>
                    <a:pt x="0" y="0"/>
                  </a:lnTo>
                  <a:cubicBezTo>
                    <a:pt x="719" y="1159"/>
                    <a:pt x="1020" y="2480"/>
                    <a:pt x="1159" y="3801"/>
                  </a:cubicBezTo>
                  <a:cubicBezTo>
                    <a:pt x="1247" y="3791"/>
                    <a:pt x="1336" y="3787"/>
                    <a:pt x="1426" y="3787"/>
                  </a:cubicBezTo>
                  <a:cubicBezTo>
                    <a:pt x="1783" y="3787"/>
                    <a:pt x="2146" y="3861"/>
                    <a:pt x="2480" y="4009"/>
                  </a:cubicBezTo>
                  <a:lnTo>
                    <a:pt x="2503" y="4009"/>
                  </a:lnTo>
                  <a:cubicBezTo>
                    <a:pt x="2434" y="2271"/>
                    <a:pt x="1437" y="81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555570" y="3154748"/>
              <a:ext cx="333564" cy="241836"/>
            </a:xfrm>
            <a:custGeom>
              <a:avLst/>
              <a:gdLst/>
              <a:ahLst/>
              <a:cxnLst/>
              <a:rect l="l" t="t" r="r" b="b"/>
              <a:pathLst>
                <a:path w="7742" h="5613" extrusionOk="0">
                  <a:moveTo>
                    <a:pt x="4288" y="1"/>
                  </a:moveTo>
                  <a:cubicBezTo>
                    <a:pt x="4381" y="24"/>
                    <a:pt x="4473" y="47"/>
                    <a:pt x="4566" y="94"/>
                  </a:cubicBezTo>
                  <a:cubicBezTo>
                    <a:pt x="5748" y="511"/>
                    <a:pt x="6675" y="1739"/>
                    <a:pt x="6374" y="3060"/>
                  </a:cubicBezTo>
                  <a:cubicBezTo>
                    <a:pt x="6062" y="4262"/>
                    <a:pt x="4810" y="4801"/>
                    <a:pt x="3665" y="4801"/>
                  </a:cubicBezTo>
                  <a:cubicBezTo>
                    <a:pt x="3618" y="4801"/>
                    <a:pt x="3570" y="4800"/>
                    <a:pt x="3523" y="4798"/>
                  </a:cubicBezTo>
                  <a:cubicBezTo>
                    <a:pt x="2642" y="4752"/>
                    <a:pt x="1947" y="4451"/>
                    <a:pt x="1298" y="4010"/>
                  </a:cubicBezTo>
                  <a:cubicBezTo>
                    <a:pt x="1206" y="4312"/>
                    <a:pt x="1067" y="4590"/>
                    <a:pt x="858" y="4868"/>
                  </a:cubicBezTo>
                  <a:cubicBezTo>
                    <a:pt x="626" y="5169"/>
                    <a:pt x="325" y="5424"/>
                    <a:pt x="1" y="5586"/>
                  </a:cubicBezTo>
                  <a:cubicBezTo>
                    <a:pt x="94" y="5603"/>
                    <a:pt x="200" y="5612"/>
                    <a:pt x="312" y="5612"/>
                  </a:cubicBezTo>
                  <a:cubicBezTo>
                    <a:pt x="947" y="5612"/>
                    <a:pt x="1748" y="5319"/>
                    <a:pt x="1275" y="4590"/>
                  </a:cubicBezTo>
                  <a:cubicBezTo>
                    <a:pt x="1229" y="4520"/>
                    <a:pt x="1298" y="4474"/>
                    <a:pt x="1345" y="4474"/>
                  </a:cubicBezTo>
                  <a:cubicBezTo>
                    <a:pt x="1377" y="4441"/>
                    <a:pt x="1422" y="4408"/>
                    <a:pt x="1470" y="4408"/>
                  </a:cubicBezTo>
                  <a:cubicBezTo>
                    <a:pt x="1489" y="4408"/>
                    <a:pt x="1510" y="4414"/>
                    <a:pt x="1530" y="4427"/>
                  </a:cubicBezTo>
                  <a:cubicBezTo>
                    <a:pt x="2395" y="5057"/>
                    <a:pt x="3509" y="5516"/>
                    <a:pt x="4565" y="5516"/>
                  </a:cubicBezTo>
                  <a:cubicBezTo>
                    <a:pt x="5491" y="5516"/>
                    <a:pt x="6372" y="5164"/>
                    <a:pt x="6999" y="4265"/>
                  </a:cubicBezTo>
                  <a:cubicBezTo>
                    <a:pt x="7741" y="3222"/>
                    <a:pt x="7648" y="1855"/>
                    <a:pt x="6745" y="951"/>
                  </a:cubicBezTo>
                  <a:cubicBezTo>
                    <a:pt x="6096" y="325"/>
                    <a:pt x="5192" y="70"/>
                    <a:pt x="4288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539585" y="3009592"/>
              <a:ext cx="359501" cy="400001"/>
            </a:xfrm>
            <a:custGeom>
              <a:avLst/>
              <a:gdLst/>
              <a:ahLst/>
              <a:cxnLst/>
              <a:rect l="l" t="t" r="r" b="b"/>
              <a:pathLst>
                <a:path w="8344" h="9284" extrusionOk="0">
                  <a:moveTo>
                    <a:pt x="2768" y="0"/>
                  </a:moveTo>
                  <a:cubicBezTo>
                    <a:pt x="1825" y="0"/>
                    <a:pt x="957" y="743"/>
                    <a:pt x="487" y="1585"/>
                  </a:cubicBezTo>
                  <a:cubicBezTo>
                    <a:pt x="719" y="1354"/>
                    <a:pt x="951" y="1122"/>
                    <a:pt x="1229" y="983"/>
                  </a:cubicBezTo>
                  <a:cubicBezTo>
                    <a:pt x="1577" y="658"/>
                    <a:pt x="1971" y="404"/>
                    <a:pt x="2457" y="311"/>
                  </a:cubicBezTo>
                  <a:cubicBezTo>
                    <a:pt x="2588" y="285"/>
                    <a:pt x="2711" y="272"/>
                    <a:pt x="2827" y="272"/>
                  </a:cubicBezTo>
                  <a:cubicBezTo>
                    <a:pt x="4243" y="272"/>
                    <a:pt x="4501" y="2138"/>
                    <a:pt x="3987" y="3231"/>
                  </a:cubicBezTo>
                  <a:cubicBezTo>
                    <a:pt x="3964" y="3231"/>
                    <a:pt x="3964" y="3231"/>
                    <a:pt x="3964" y="3254"/>
                  </a:cubicBezTo>
                  <a:cubicBezTo>
                    <a:pt x="4195" y="3277"/>
                    <a:pt x="4427" y="3300"/>
                    <a:pt x="4659" y="3370"/>
                  </a:cubicBezTo>
                  <a:cubicBezTo>
                    <a:pt x="5563" y="3439"/>
                    <a:pt x="6467" y="3671"/>
                    <a:pt x="7116" y="4320"/>
                  </a:cubicBezTo>
                  <a:cubicBezTo>
                    <a:pt x="8019" y="5224"/>
                    <a:pt x="8112" y="6591"/>
                    <a:pt x="7370" y="7634"/>
                  </a:cubicBezTo>
                  <a:cubicBezTo>
                    <a:pt x="6743" y="8533"/>
                    <a:pt x="5857" y="8885"/>
                    <a:pt x="4928" y="8885"/>
                  </a:cubicBezTo>
                  <a:cubicBezTo>
                    <a:pt x="3869" y="8885"/>
                    <a:pt x="2753" y="8426"/>
                    <a:pt x="1901" y="7796"/>
                  </a:cubicBezTo>
                  <a:cubicBezTo>
                    <a:pt x="1881" y="7783"/>
                    <a:pt x="1860" y="7777"/>
                    <a:pt x="1841" y="7777"/>
                  </a:cubicBezTo>
                  <a:cubicBezTo>
                    <a:pt x="1793" y="7777"/>
                    <a:pt x="1748" y="7810"/>
                    <a:pt x="1716" y="7843"/>
                  </a:cubicBezTo>
                  <a:cubicBezTo>
                    <a:pt x="1669" y="7843"/>
                    <a:pt x="1600" y="7889"/>
                    <a:pt x="1646" y="7959"/>
                  </a:cubicBezTo>
                  <a:cubicBezTo>
                    <a:pt x="2119" y="8688"/>
                    <a:pt x="1318" y="8981"/>
                    <a:pt x="683" y="8981"/>
                  </a:cubicBezTo>
                  <a:cubicBezTo>
                    <a:pt x="571" y="8981"/>
                    <a:pt x="465" y="8972"/>
                    <a:pt x="372" y="8955"/>
                  </a:cubicBezTo>
                  <a:cubicBezTo>
                    <a:pt x="256" y="9025"/>
                    <a:pt x="117" y="9071"/>
                    <a:pt x="1" y="9117"/>
                  </a:cubicBezTo>
                  <a:cubicBezTo>
                    <a:pt x="255" y="9219"/>
                    <a:pt x="522" y="9284"/>
                    <a:pt x="792" y="9284"/>
                  </a:cubicBezTo>
                  <a:cubicBezTo>
                    <a:pt x="891" y="9284"/>
                    <a:pt x="991" y="9275"/>
                    <a:pt x="1090" y="9256"/>
                  </a:cubicBezTo>
                  <a:cubicBezTo>
                    <a:pt x="1623" y="9164"/>
                    <a:pt x="2063" y="8654"/>
                    <a:pt x="1924" y="8167"/>
                  </a:cubicBezTo>
                  <a:lnTo>
                    <a:pt x="1924" y="8167"/>
                  </a:lnTo>
                  <a:cubicBezTo>
                    <a:pt x="2744" y="8808"/>
                    <a:pt x="3831" y="9187"/>
                    <a:pt x="4876" y="9187"/>
                  </a:cubicBezTo>
                  <a:cubicBezTo>
                    <a:pt x="6134" y="9187"/>
                    <a:pt x="7331" y="8637"/>
                    <a:pt x="7927" y="7333"/>
                  </a:cubicBezTo>
                  <a:cubicBezTo>
                    <a:pt x="8344" y="6429"/>
                    <a:pt x="8274" y="5340"/>
                    <a:pt x="7672" y="4529"/>
                  </a:cubicBezTo>
                  <a:cubicBezTo>
                    <a:pt x="6951" y="3553"/>
                    <a:pt x="5764" y="3199"/>
                    <a:pt x="4591" y="3199"/>
                  </a:cubicBezTo>
                  <a:cubicBezTo>
                    <a:pt x="4482" y="3199"/>
                    <a:pt x="4373" y="3202"/>
                    <a:pt x="4265" y="3208"/>
                  </a:cubicBezTo>
                  <a:cubicBezTo>
                    <a:pt x="4821" y="2142"/>
                    <a:pt x="4589" y="473"/>
                    <a:pt x="3292" y="79"/>
                  </a:cubicBezTo>
                  <a:cubicBezTo>
                    <a:pt x="3116" y="25"/>
                    <a:pt x="2940" y="0"/>
                    <a:pt x="2768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484694" y="3090723"/>
              <a:ext cx="56958" cy="17148"/>
            </a:xfrm>
            <a:custGeom>
              <a:avLst/>
              <a:gdLst/>
              <a:ahLst/>
              <a:cxnLst/>
              <a:rect l="l" t="t" r="r" b="b"/>
              <a:pathLst>
                <a:path w="1322" h="398" extrusionOk="0">
                  <a:moveTo>
                    <a:pt x="341" y="0"/>
                  </a:moveTo>
                  <a:cubicBezTo>
                    <a:pt x="227" y="0"/>
                    <a:pt x="113" y="9"/>
                    <a:pt x="0" y="27"/>
                  </a:cubicBezTo>
                  <a:cubicBezTo>
                    <a:pt x="0" y="73"/>
                    <a:pt x="0" y="120"/>
                    <a:pt x="0" y="166"/>
                  </a:cubicBezTo>
                  <a:cubicBezTo>
                    <a:pt x="348" y="166"/>
                    <a:pt x="672" y="235"/>
                    <a:pt x="950" y="351"/>
                  </a:cubicBezTo>
                  <a:cubicBezTo>
                    <a:pt x="1020" y="375"/>
                    <a:pt x="1089" y="375"/>
                    <a:pt x="1182" y="398"/>
                  </a:cubicBezTo>
                  <a:cubicBezTo>
                    <a:pt x="1228" y="351"/>
                    <a:pt x="1275" y="282"/>
                    <a:pt x="1321" y="212"/>
                  </a:cubicBezTo>
                  <a:cubicBezTo>
                    <a:pt x="1010" y="74"/>
                    <a:pt x="674" y="0"/>
                    <a:pt x="34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420754" y="2907133"/>
              <a:ext cx="133865" cy="192762"/>
            </a:xfrm>
            <a:custGeom>
              <a:avLst/>
              <a:gdLst/>
              <a:ahLst/>
              <a:cxnLst/>
              <a:rect l="l" t="t" r="r" b="b"/>
              <a:pathLst>
                <a:path w="3107" h="4474" extrusionOk="0">
                  <a:moveTo>
                    <a:pt x="1" y="1"/>
                  </a:moveTo>
                  <a:cubicBezTo>
                    <a:pt x="94" y="116"/>
                    <a:pt x="186" y="255"/>
                    <a:pt x="279" y="371"/>
                  </a:cubicBezTo>
                  <a:cubicBezTo>
                    <a:pt x="302" y="418"/>
                    <a:pt x="325" y="441"/>
                    <a:pt x="325" y="464"/>
                  </a:cubicBezTo>
                  <a:cubicBezTo>
                    <a:pt x="1762" y="1275"/>
                    <a:pt x="2782" y="2735"/>
                    <a:pt x="2828" y="4473"/>
                  </a:cubicBezTo>
                  <a:cubicBezTo>
                    <a:pt x="2921" y="4357"/>
                    <a:pt x="3014" y="4218"/>
                    <a:pt x="3106" y="4126"/>
                  </a:cubicBezTo>
                  <a:cubicBezTo>
                    <a:pt x="2921" y="2249"/>
                    <a:pt x="1669" y="719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15"/>
          <p:cNvGrpSpPr/>
          <p:nvPr/>
        </p:nvGrpSpPr>
        <p:grpSpPr>
          <a:xfrm>
            <a:off x="8336650" y="769603"/>
            <a:ext cx="1070577" cy="606342"/>
            <a:chOff x="8336650" y="769603"/>
            <a:chExt cx="1070577" cy="606342"/>
          </a:xfrm>
        </p:grpSpPr>
        <p:sp>
          <p:nvSpPr>
            <p:cNvPr id="468" name="Google Shape;468;p15"/>
            <p:cNvSpPr/>
            <p:nvPr/>
          </p:nvSpPr>
          <p:spPr>
            <a:xfrm>
              <a:off x="8342976" y="784348"/>
              <a:ext cx="1044227" cy="579948"/>
            </a:xfrm>
            <a:custGeom>
              <a:avLst/>
              <a:gdLst/>
              <a:ahLst/>
              <a:cxnLst/>
              <a:rect l="l" t="t" r="r" b="b"/>
              <a:pathLst>
                <a:path w="22945" h="12744" extrusionOk="0">
                  <a:moveTo>
                    <a:pt x="11796" y="0"/>
                  </a:moveTo>
                  <a:cubicBezTo>
                    <a:pt x="11632" y="0"/>
                    <a:pt x="11470" y="6"/>
                    <a:pt x="11310" y="18"/>
                  </a:cubicBezTo>
                  <a:cubicBezTo>
                    <a:pt x="8367" y="250"/>
                    <a:pt x="5354" y="2706"/>
                    <a:pt x="6073" y="5881"/>
                  </a:cubicBezTo>
                  <a:cubicBezTo>
                    <a:pt x="6119" y="5904"/>
                    <a:pt x="6142" y="5928"/>
                    <a:pt x="6166" y="5928"/>
                  </a:cubicBezTo>
                  <a:cubicBezTo>
                    <a:pt x="6229" y="5970"/>
                    <a:pt x="6196" y="6070"/>
                    <a:pt x="6137" y="6070"/>
                  </a:cubicBezTo>
                  <a:cubicBezTo>
                    <a:pt x="6131" y="6070"/>
                    <a:pt x="6125" y="6069"/>
                    <a:pt x="6119" y="6067"/>
                  </a:cubicBezTo>
                  <a:cubicBezTo>
                    <a:pt x="6107" y="6142"/>
                    <a:pt x="6040" y="6183"/>
                    <a:pt x="5970" y="6183"/>
                  </a:cubicBezTo>
                  <a:cubicBezTo>
                    <a:pt x="5911" y="6183"/>
                    <a:pt x="5850" y="6154"/>
                    <a:pt x="5818" y="6090"/>
                  </a:cubicBezTo>
                  <a:cubicBezTo>
                    <a:pt x="5795" y="6020"/>
                    <a:pt x="5795" y="5974"/>
                    <a:pt x="5772" y="5928"/>
                  </a:cubicBezTo>
                  <a:cubicBezTo>
                    <a:pt x="5409" y="5779"/>
                    <a:pt x="5011" y="5584"/>
                    <a:pt x="4627" y="5584"/>
                  </a:cubicBezTo>
                  <a:cubicBezTo>
                    <a:pt x="4472" y="5584"/>
                    <a:pt x="4319" y="5616"/>
                    <a:pt x="4173" y="5696"/>
                  </a:cubicBezTo>
                  <a:cubicBezTo>
                    <a:pt x="3338" y="6136"/>
                    <a:pt x="4057" y="7110"/>
                    <a:pt x="4404" y="7596"/>
                  </a:cubicBezTo>
                  <a:cubicBezTo>
                    <a:pt x="4456" y="7683"/>
                    <a:pt x="4379" y="7769"/>
                    <a:pt x="4298" y="7769"/>
                  </a:cubicBezTo>
                  <a:cubicBezTo>
                    <a:pt x="4271" y="7769"/>
                    <a:pt x="4242" y="7759"/>
                    <a:pt x="4219" y="7735"/>
                  </a:cubicBezTo>
                  <a:cubicBezTo>
                    <a:pt x="4173" y="7689"/>
                    <a:pt x="4126" y="7643"/>
                    <a:pt x="4080" y="7596"/>
                  </a:cubicBezTo>
                  <a:cubicBezTo>
                    <a:pt x="4080" y="7613"/>
                    <a:pt x="4057" y="7629"/>
                    <a:pt x="4027" y="7629"/>
                  </a:cubicBezTo>
                  <a:cubicBezTo>
                    <a:pt x="4014" y="7629"/>
                    <a:pt x="4001" y="7626"/>
                    <a:pt x="3987" y="7619"/>
                  </a:cubicBezTo>
                  <a:cubicBezTo>
                    <a:pt x="3566" y="7415"/>
                    <a:pt x="3108" y="7292"/>
                    <a:pt x="2650" y="7292"/>
                  </a:cubicBezTo>
                  <a:cubicBezTo>
                    <a:pt x="2227" y="7292"/>
                    <a:pt x="1805" y="7397"/>
                    <a:pt x="1415" y="7643"/>
                  </a:cubicBezTo>
                  <a:cubicBezTo>
                    <a:pt x="696" y="8106"/>
                    <a:pt x="1" y="9126"/>
                    <a:pt x="557" y="9914"/>
                  </a:cubicBezTo>
                  <a:cubicBezTo>
                    <a:pt x="965" y="10508"/>
                    <a:pt x="1608" y="10739"/>
                    <a:pt x="2279" y="10739"/>
                  </a:cubicBezTo>
                  <a:cubicBezTo>
                    <a:pt x="2941" y="10739"/>
                    <a:pt x="3631" y="10514"/>
                    <a:pt x="4149" y="10192"/>
                  </a:cubicBezTo>
                  <a:cubicBezTo>
                    <a:pt x="3987" y="10099"/>
                    <a:pt x="3825" y="10006"/>
                    <a:pt x="3709" y="9867"/>
                  </a:cubicBezTo>
                  <a:cubicBezTo>
                    <a:pt x="3634" y="9811"/>
                    <a:pt x="3696" y="9739"/>
                    <a:pt x="3759" y="9739"/>
                  </a:cubicBezTo>
                  <a:cubicBezTo>
                    <a:pt x="3774" y="9739"/>
                    <a:pt x="3789" y="9743"/>
                    <a:pt x="3802" y="9752"/>
                  </a:cubicBezTo>
                  <a:cubicBezTo>
                    <a:pt x="4196" y="10053"/>
                    <a:pt x="4566" y="10122"/>
                    <a:pt x="5030" y="10146"/>
                  </a:cubicBezTo>
                  <a:cubicBezTo>
                    <a:pt x="5146" y="10146"/>
                    <a:pt x="5192" y="10331"/>
                    <a:pt x="5076" y="10354"/>
                  </a:cubicBezTo>
                  <a:cubicBezTo>
                    <a:pt x="5000" y="10364"/>
                    <a:pt x="4923" y="10369"/>
                    <a:pt x="4846" y="10369"/>
                  </a:cubicBezTo>
                  <a:cubicBezTo>
                    <a:pt x="4737" y="10369"/>
                    <a:pt x="4629" y="10358"/>
                    <a:pt x="4520" y="10331"/>
                  </a:cubicBezTo>
                  <a:lnTo>
                    <a:pt x="4520" y="10331"/>
                  </a:lnTo>
                  <a:cubicBezTo>
                    <a:pt x="4451" y="11930"/>
                    <a:pt x="6606" y="12672"/>
                    <a:pt x="7904" y="12741"/>
                  </a:cubicBezTo>
                  <a:cubicBezTo>
                    <a:pt x="7948" y="12743"/>
                    <a:pt x="7992" y="12743"/>
                    <a:pt x="8036" y="12743"/>
                  </a:cubicBezTo>
                  <a:cubicBezTo>
                    <a:pt x="9387" y="12743"/>
                    <a:pt x="10455" y="12057"/>
                    <a:pt x="11218" y="10980"/>
                  </a:cubicBezTo>
                  <a:cubicBezTo>
                    <a:pt x="11242" y="10931"/>
                    <a:pt x="11280" y="10911"/>
                    <a:pt x="11318" y="10911"/>
                  </a:cubicBezTo>
                  <a:cubicBezTo>
                    <a:pt x="11388" y="10911"/>
                    <a:pt x="11457" y="10982"/>
                    <a:pt x="11426" y="11073"/>
                  </a:cubicBezTo>
                  <a:cubicBezTo>
                    <a:pt x="11919" y="11500"/>
                    <a:pt x="12788" y="11920"/>
                    <a:pt x="13519" y="11920"/>
                  </a:cubicBezTo>
                  <a:cubicBezTo>
                    <a:pt x="14096" y="11920"/>
                    <a:pt x="14587" y="11659"/>
                    <a:pt x="14740" y="10933"/>
                  </a:cubicBezTo>
                  <a:cubicBezTo>
                    <a:pt x="14751" y="10879"/>
                    <a:pt x="14788" y="10855"/>
                    <a:pt x="14829" y="10855"/>
                  </a:cubicBezTo>
                  <a:cubicBezTo>
                    <a:pt x="14874" y="10855"/>
                    <a:pt x="14925" y="10885"/>
                    <a:pt x="14949" y="10933"/>
                  </a:cubicBezTo>
                  <a:cubicBezTo>
                    <a:pt x="14972" y="10933"/>
                    <a:pt x="14972" y="10957"/>
                    <a:pt x="14972" y="10957"/>
                  </a:cubicBezTo>
                  <a:cubicBezTo>
                    <a:pt x="15716" y="12035"/>
                    <a:pt x="17166" y="12466"/>
                    <a:pt x="18560" y="12466"/>
                  </a:cubicBezTo>
                  <a:cubicBezTo>
                    <a:pt x="19294" y="12466"/>
                    <a:pt x="20012" y="12346"/>
                    <a:pt x="20604" y="12139"/>
                  </a:cubicBezTo>
                  <a:cubicBezTo>
                    <a:pt x="21531" y="11791"/>
                    <a:pt x="22944" y="11003"/>
                    <a:pt x="22921" y="9821"/>
                  </a:cubicBezTo>
                  <a:cubicBezTo>
                    <a:pt x="22898" y="8546"/>
                    <a:pt x="21508" y="8037"/>
                    <a:pt x="20488" y="7758"/>
                  </a:cubicBezTo>
                  <a:cubicBezTo>
                    <a:pt x="20395" y="7944"/>
                    <a:pt x="20302" y="8106"/>
                    <a:pt x="20163" y="8245"/>
                  </a:cubicBezTo>
                  <a:cubicBezTo>
                    <a:pt x="20144" y="8260"/>
                    <a:pt x="20123" y="8266"/>
                    <a:pt x="20103" y="8266"/>
                  </a:cubicBezTo>
                  <a:cubicBezTo>
                    <a:pt x="20030" y="8266"/>
                    <a:pt x="19970" y="8179"/>
                    <a:pt x="20024" y="8106"/>
                  </a:cubicBezTo>
                  <a:cubicBezTo>
                    <a:pt x="20326" y="7782"/>
                    <a:pt x="20372" y="7434"/>
                    <a:pt x="20326" y="6994"/>
                  </a:cubicBezTo>
                  <a:cubicBezTo>
                    <a:pt x="20313" y="6918"/>
                    <a:pt x="20375" y="6877"/>
                    <a:pt x="20439" y="6877"/>
                  </a:cubicBezTo>
                  <a:cubicBezTo>
                    <a:pt x="20492" y="6877"/>
                    <a:pt x="20547" y="6907"/>
                    <a:pt x="20557" y="6971"/>
                  </a:cubicBezTo>
                  <a:cubicBezTo>
                    <a:pt x="20604" y="7133"/>
                    <a:pt x="20604" y="7295"/>
                    <a:pt x="20581" y="7457"/>
                  </a:cubicBezTo>
                  <a:cubicBezTo>
                    <a:pt x="21508" y="7411"/>
                    <a:pt x="21693" y="6275"/>
                    <a:pt x="21554" y="5603"/>
                  </a:cubicBezTo>
                  <a:cubicBezTo>
                    <a:pt x="21438" y="4954"/>
                    <a:pt x="21044" y="4537"/>
                    <a:pt x="20465" y="4259"/>
                  </a:cubicBezTo>
                  <a:cubicBezTo>
                    <a:pt x="20133" y="4085"/>
                    <a:pt x="19683" y="3965"/>
                    <a:pt x="19261" y="3965"/>
                  </a:cubicBezTo>
                  <a:cubicBezTo>
                    <a:pt x="19064" y="3965"/>
                    <a:pt x="18873" y="3991"/>
                    <a:pt x="18703" y="4050"/>
                  </a:cubicBezTo>
                  <a:cubicBezTo>
                    <a:pt x="18217" y="4259"/>
                    <a:pt x="17869" y="4653"/>
                    <a:pt x="17475" y="5024"/>
                  </a:cubicBezTo>
                  <a:cubicBezTo>
                    <a:pt x="17451" y="5047"/>
                    <a:pt x="17423" y="5057"/>
                    <a:pt x="17396" y="5057"/>
                  </a:cubicBezTo>
                  <a:cubicBezTo>
                    <a:pt x="17315" y="5057"/>
                    <a:pt x="17238" y="4971"/>
                    <a:pt x="17290" y="4885"/>
                  </a:cubicBezTo>
                  <a:cubicBezTo>
                    <a:pt x="17290" y="4885"/>
                    <a:pt x="17290" y="4862"/>
                    <a:pt x="17290" y="4862"/>
                  </a:cubicBezTo>
                  <a:cubicBezTo>
                    <a:pt x="17880" y="1647"/>
                    <a:pt x="14549" y="0"/>
                    <a:pt x="11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8336650" y="769603"/>
              <a:ext cx="1070577" cy="606342"/>
            </a:xfrm>
            <a:custGeom>
              <a:avLst/>
              <a:gdLst/>
              <a:ahLst/>
              <a:cxnLst/>
              <a:rect l="l" t="t" r="r" b="b"/>
              <a:pathLst>
                <a:path w="23524" h="13324" extrusionOk="0">
                  <a:moveTo>
                    <a:pt x="11935" y="324"/>
                  </a:moveTo>
                  <a:cubicBezTo>
                    <a:pt x="14688" y="324"/>
                    <a:pt x="18019" y="1971"/>
                    <a:pt x="17429" y="5186"/>
                  </a:cubicBezTo>
                  <a:cubicBezTo>
                    <a:pt x="17429" y="5186"/>
                    <a:pt x="17429" y="5209"/>
                    <a:pt x="17429" y="5209"/>
                  </a:cubicBezTo>
                  <a:cubicBezTo>
                    <a:pt x="17358" y="5280"/>
                    <a:pt x="17450" y="5378"/>
                    <a:pt x="17539" y="5378"/>
                  </a:cubicBezTo>
                  <a:cubicBezTo>
                    <a:pt x="17566" y="5378"/>
                    <a:pt x="17593" y="5369"/>
                    <a:pt x="17614" y="5348"/>
                  </a:cubicBezTo>
                  <a:cubicBezTo>
                    <a:pt x="18008" y="4977"/>
                    <a:pt x="18333" y="4583"/>
                    <a:pt x="18842" y="4374"/>
                  </a:cubicBezTo>
                  <a:cubicBezTo>
                    <a:pt x="19012" y="4315"/>
                    <a:pt x="19203" y="4289"/>
                    <a:pt x="19400" y="4289"/>
                  </a:cubicBezTo>
                  <a:cubicBezTo>
                    <a:pt x="19822" y="4289"/>
                    <a:pt x="20272" y="4409"/>
                    <a:pt x="20604" y="4583"/>
                  </a:cubicBezTo>
                  <a:cubicBezTo>
                    <a:pt x="21183" y="4861"/>
                    <a:pt x="21577" y="5278"/>
                    <a:pt x="21693" y="5927"/>
                  </a:cubicBezTo>
                  <a:cubicBezTo>
                    <a:pt x="21832" y="6599"/>
                    <a:pt x="21647" y="7735"/>
                    <a:pt x="20720" y="7781"/>
                  </a:cubicBezTo>
                  <a:cubicBezTo>
                    <a:pt x="20743" y="7619"/>
                    <a:pt x="20743" y="7457"/>
                    <a:pt x="20696" y="7295"/>
                  </a:cubicBezTo>
                  <a:cubicBezTo>
                    <a:pt x="20686" y="7231"/>
                    <a:pt x="20631" y="7201"/>
                    <a:pt x="20578" y="7201"/>
                  </a:cubicBezTo>
                  <a:cubicBezTo>
                    <a:pt x="20514" y="7201"/>
                    <a:pt x="20452" y="7242"/>
                    <a:pt x="20465" y="7318"/>
                  </a:cubicBezTo>
                  <a:cubicBezTo>
                    <a:pt x="20488" y="7758"/>
                    <a:pt x="20465" y="8106"/>
                    <a:pt x="20163" y="8430"/>
                  </a:cubicBezTo>
                  <a:cubicBezTo>
                    <a:pt x="20109" y="8503"/>
                    <a:pt x="20169" y="8590"/>
                    <a:pt x="20242" y="8590"/>
                  </a:cubicBezTo>
                  <a:cubicBezTo>
                    <a:pt x="20262" y="8590"/>
                    <a:pt x="20283" y="8584"/>
                    <a:pt x="20302" y="8569"/>
                  </a:cubicBezTo>
                  <a:cubicBezTo>
                    <a:pt x="20418" y="8430"/>
                    <a:pt x="20534" y="8268"/>
                    <a:pt x="20627" y="8082"/>
                  </a:cubicBezTo>
                  <a:cubicBezTo>
                    <a:pt x="21647" y="8361"/>
                    <a:pt x="23037" y="8870"/>
                    <a:pt x="23060" y="10145"/>
                  </a:cubicBezTo>
                  <a:cubicBezTo>
                    <a:pt x="23083" y="11327"/>
                    <a:pt x="21670" y="12115"/>
                    <a:pt x="20743" y="12463"/>
                  </a:cubicBezTo>
                  <a:cubicBezTo>
                    <a:pt x="20151" y="12670"/>
                    <a:pt x="19433" y="12790"/>
                    <a:pt x="18699" y="12790"/>
                  </a:cubicBezTo>
                  <a:cubicBezTo>
                    <a:pt x="17305" y="12790"/>
                    <a:pt x="15855" y="12359"/>
                    <a:pt x="15111" y="11281"/>
                  </a:cubicBezTo>
                  <a:cubicBezTo>
                    <a:pt x="15111" y="11257"/>
                    <a:pt x="15088" y="11257"/>
                    <a:pt x="15088" y="11257"/>
                  </a:cubicBezTo>
                  <a:cubicBezTo>
                    <a:pt x="15064" y="11209"/>
                    <a:pt x="15013" y="11179"/>
                    <a:pt x="14968" y="11179"/>
                  </a:cubicBezTo>
                  <a:cubicBezTo>
                    <a:pt x="14927" y="11179"/>
                    <a:pt x="14890" y="11203"/>
                    <a:pt x="14879" y="11257"/>
                  </a:cubicBezTo>
                  <a:cubicBezTo>
                    <a:pt x="14726" y="11983"/>
                    <a:pt x="14235" y="12244"/>
                    <a:pt x="13658" y="12244"/>
                  </a:cubicBezTo>
                  <a:cubicBezTo>
                    <a:pt x="12927" y="12244"/>
                    <a:pt x="12058" y="11824"/>
                    <a:pt x="11565" y="11397"/>
                  </a:cubicBezTo>
                  <a:cubicBezTo>
                    <a:pt x="11596" y="11306"/>
                    <a:pt x="11527" y="11235"/>
                    <a:pt x="11457" y="11235"/>
                  </a:cubicBezTo>
                  <a:cubicBezTo>
                    <a:pt x="11419" y="11235"/>
                    <a:pt x="11381" y="11255"/>
                    <a:pt x="11357" y="11304"/>
                  </a:cubicBezTo>
                  <a:cubicBezTo>
                    <a:pt x="10594" y="12381"/>
                    <a:pt x="9526" y="13067"/>
                    <a:pt x="8175" y="13067"/>
                  </a:cubicBezTo>
                  <a:cubicBezTo>
                    <a:pt x="8131" y="13067"/>
                    <a:pt x="8087" y="13067"/>
                    <a:pt x="8043" y="13065"/>
                  </a:cubicBezTo>
                  <a:cubicBezTo>
                    <a:pt x="6768" y="12996"/>
                    <a:pt x="4590" y="12254"/>
                    <a:pt x="4659" y="10655"/>
                  </a:cubicBezTo>
                  <a:lnTo>
                    <a:pt x="4659" y="10655"/>
                  </a:lnTo>
                  <a:cubicBezTo>
                    <a:pt x="4790" y="10671"/>
                    <a:pt x="4921" y="10688"/>
                    <a:pt x="5052" y="10688"/>
                  </a:cubicBezTo>
                  <a:cubicBezTo>
                    <a:pt x="5107" y="10688"/>
                    <a:pt x="5161" y="10685"/>
                    <a:pt x="5215" y="10678"/>
                  </a:cubicBezTo>
                  <a:cubicBezTo>
                    <a:pt x="5331" y="10655"/>
                    <a:pt x="5285" y="10470"/>
                    <a:pt x="5169" y="10470"/>
                  </a:cubicBezTo>
                  <a:cubicBezTo>
                    <a:pt x="4705" y="10446"/>
                    <a:pt x="4335" y="10377"/>
                    <a:pt x="3941" y="10076"/>
                  </a:cubicBezTo>
                  <a:cubicBezTo>
                    <a:pt x="3928" y="10067"/>
                    <a:pt x="3913" y="10063"/>
                    <a:pt x="3898" y="10063"/>
                  </a:cubicBezTo>
                  <a:cubicBezTo>
                    <a:pt x="3835" y="10063"/>
                    <a:pt x="3773" y="10135"/>
                    <a:pt x="3848" y="10191"/>
                  </a:cubicBezTo>
                  <a:cubicBezTo>
                    <a:pt x="3964" y="10330"/>
                    <a:pt x="4126" y="10423"/>
                    <a:pt x="4288" y="10516"/>
                  </a:cubicBezTo>
                  <a:cubicBezTo>
                    <a:pt x="3774" y="10836"/>
                    <a:pt x="3090" y="11055"/>
                    <a:pt x="2431" y="11055"/>
                  </a:cubicBezTo>
                  <a:cubicBezTo>
                    <a:pt x="1756" y="11055"/>
                    <a:pt x="1107" y="10825"/>
                    <a:pt x="696" y="10238"/>
                  </a:cubicBezTo>
                  <a:cubicBezTo>
                    <a:pt x="140" y="9450"/>
                    <a:pt x="835" y="8407"/>
                    <a:pt x="1554" y="7967"/>
                  </a:cubicBezTo>
                  <a:cubicBezTo>
                    <a:pt x="1944" y="7721"/>
                    <a:pt x="2366" y="7616"/>
                    <a:pt x="2789" y="7616"/>
                  </a:cubicBezTo>
                  <a:cubicBezTo>
                    <a:pt x="3247" y="7616"/>
                    <a:pt x="3705" y="7739"/>
                    <a:pt x="4126" y="7943"/>
                  </a:cubicBezTo>
                  <a:cubicBezTo>
                    <a:pt x="4140" y="7950"/>
                    <a:pt x="4151" y="7953"/>
                    <a:pt x="4161" y="7953"/>
                  </a:cubicBezTo>
                  <a:cubicBezTo>
                    <a:pt x="4186" y="7953"/>
                    <a:pt x="4202" y="7937"/>
                    <a:pt x="4219" y="7920"/>
                  </a:cubicBezTo>
                  <a:cubicBezTo>
                    <a:pt x="4265" y="7967"/>
                    <a:pt x="4312" y="8013"/>
                    <a:pt x="4358" y="8059"/>
                  </a:cubicBezTo>
                  <a:cubicBezTo>
                    <a:pt x="4381" y="8083"/>
                    <a:pt x="4410" y="8093"/>
                    <a:pt x="4437" y="8093"/>
                  </a:cubicBezTo>
                  <a:cubicBezTo>
                    <a:pt x="4518" y="8093"/>
                    <a:pt x="4595" y="8007"/>
                    <a:pt x="4543" y="7920"/>
                  </a:cubicBezTo>
                  <a:cubicBezTo>
                    <a:pt x="4196" y="7434"/>
                    <a:pt x="3477" y="6460"/>
                    <a:pt x="4312" y="6020"/>
                  </a:cubicBezTo>
                  <a:cubicBezTo>
                    <a:pt x="4465" y="5929"/>
                    <a:pt x="4624" y="5893"/>
                    <a:pt x="4786" y="5893"/>
                  </a:cubicBezTo>
                  <a:cubicBezTo>
                    <a:pt x="5163" y="5893"/>
                    <a:pt x="5554" y="6089"/>
                    <a:pt x="5911" y="6252"/>
                  </a:cubicBezTo>
                  <a:cubicBezTo>
                    <a:pt x="5934" y="6298"/>
                    <a:pt x="5934" y="6344"/>
                    <a:pt x="5957" y="6391"/>
                  </a:cubicBezTo>
                  <a:cubicBezTo>
                    <a:pt x="5990" y="6469"/>
                    <a:pt x="6056" y="6504"/>
                    <a:pt x="6118" y="6504"/>
                  </a:cubicBezTo>
                  <a:cubicBezTo>
                    <a:pt x="6184" y="6504"/>
                    <a:pt x="6246" y="6463"/>
                    <a:pt x="6258" y="6391"/>
                  </a:cubicBezTo>
                  <a:cubicBezTo>
                    <a:pt x="6328" y="6391"/>
                    <a:pt x="6374" y="6298"/>
                    <a:pt x="6305" y="6252"/>
                  </a:cubicBezTo>
                  <a:lnTo>
                    <a:pt x="6212" y="6205"/>
                  </a:lnTo>
                  <a:cubicBezTo>
                    <a:pt x="5493" y="3030"/>
                    <a:pt x="8506" y="574"/>
                    <a:pt x="11449" y="342"/>
                  </a:cubicBezTo>
                  <a:cubicBezTo>
                    <a:pt x="11609" y="330"/>
                    <a:pt x="11771" y="324"/>
                    <a:pt x="11935" y="324"/>
                  </a:cubicBezTo>
                  <a:close/>
                  <a:moveTo>
                    <a:pt x="11918" y="1"/>
                  </a:moveTo>
                  <a:cubicBezTo>
                    <a:pt x="11759" y="1"/>
                    <a:pt x="11603" y="6"/>
                    <a:pt x="11449" y="18"/>
                  </a:cubicBezTo>
                  <a:cubicBezTo>
                    <a:pt x="8668" y="203"/>
                    <a:pt x="4914" y="2822"/>
                    <a:pt x="5818" y="5997"/>
                  </a:cubicBezTo>
                  <a:cubicBezTo>
                    <a:pt x="5472" y="5810"/>
                    <a:pt x="5072" y="5647"/>
                    <a:pt x="4698" y="5647"/>
                  </a:cubicBezTo>
                  <a:cubicBezTo>
                    <a:pt x="4421" y="5647"/>
                    <a:pt x="4158" y="5737"/>
                    <a:pt x="3941" y="5974"/>
                  </a:cubicBezTo>
                  <a:cubicBezTo>
                    <a:pt x="3431" y="6483"/>
                    <a:pt x="3686" y="7248"/>
                    <a:pt x="4103" y="7758"/>
                  </a:cubicBezTo>
                  <a:cubicBezTo>
                    <a:pt x="3681" y="7512"/>
                    <a:pt x="3212" y="7384"/>
                    <a:pt x="2743" y="7384"/>
                  </a:cubicBezTo>
                  <a:cubicBezTo>
                    <a:pt x="2285" y="7384"/>
                    <a:pt x="1827" y="7506"/>
                    <a:pt x="1415" y="7758"/>
                  </a:cubicBezTo>
                  <a:cubicBezTo>
                    <a:pt x="743" y="8152"/>
                    <a:pt x="1" y="9125"/>
                    <a:pt x="186" y="9960"/>
                  </a:cubicBezTo>
                  <a:cubicBezTo>
                    <a:pt x="395" y="10748"/>
                    <a:pt x="1415" y="11188"/>
                    <a:pt x="2110" y="11327"/>
                  </a:cubicBezTo>
                  <a:cubicBezTo>
                    <a:pt x="2275" y="11351"/>
                    <a:pt x="2442" y="11363"/>
                    <a:pt x="2610" y="11363"/>
                  </a:cubicBezTo>
                  <a:cubicBezTo>
                    <a:pt x="3269" y="11363"/>
                    <a:pt x="3934" y="11177"/>
                    <a:pt x="4451" y="10771"/>
                  </a:cubicBezTo>
                  <a:lnTo>
                    <a:pt x="4451" y="10771"/>
                  </a:lnTo>
                  <a:cubicBezTo>
                    <a:pt x="4404" y="12254"/>
                    <a:pt x="6281" y="13088"/>
                    <a:pt x="7510" y="13274"/>
                  </a:cubicBezTo>
                  <a:cubicBezTo>
                    <a:pt x="7726" y="13307"/>
                    <a:pt x="7946" y="13324"/>
                    <a:pt x="8166" y="13324"/>
                  </a:cubicBezTo>
                  <a:cubicBezTo>
                    <a:pt x="9482" y="13324"/>
                    <a:pt x="10818" y="12733"/>
                    <a:pt x="11473" y="11582"/>
                  </a:cubicBezTo>
                  <a:cubicBezTo>
                    <a:pt x="11993" y="12144"/>
                    <a:pt x="12737" y="12500"/>
                    <a:pt x="13521" y="12500"/>
                  </a:cubicBezTo>
                  <a:cubicBezTo>
                    <a:pt x="13610" y="12500"/>
                    <a:pt x="13700" y="12495"/>
                    <a:pt x="13790" y="12486"/>
                  </a:cubicBezTo>
                  <a:cubicBezTo>
                    <a:pt x="14323" y="12416"/>
                    <a:pt x="14972" y="12092"/>
                    <a:pt x="15088" y="11536"/>
                  </a:cubicBezTo>
                  <a:cubicBezTo>
                    <a:pt x="15810" y="12643"/>
                    <a:pt x="17192" y="13089"/>
                    <a:pt x="18602" y="13089"/>
                  </a:cubicBezTo>
                  <a:cubicBezTo>
                    <a:pt x="19818" y="13089"/>
                    <a:pt x="21053" y="12757"/>
                    <a:pt x="21901" y="12231"/>
                  </a:cubicBezTo>
                  <a:cubicBezTo>
                    <a:pt x="22713" y="11744"/>
                    <a:pt x="23524" y="10887"/>
                    <a:pt x="23338" y="9844"/>
                  </a:cubicBezTo>
                  <a:cubicBezTo>
                    <a:pt x="23130" y="8708"/>
                    <a:pt x="22087" y="8175"/>
                    <a:pt x="21067" y="7897"/>
                  </a:cubicBezTo>
                  <a:cubicBezTo>
                    <a:pt x="22180" y="7596"/>
                    <a:pt x="22156" y="5672"/>
                    <a:pt x="21508" y="4907"/>
                  </a:cubicBezTo>
                  <a:cubicBezTo>
                    <a:pt x="20998" y="4328"/>
                    <a:pt x="20187" y="4027"/>
                    <a:pt x="19422" y="4027"/>
                  </a:cubicBezTo>
                  <a:cubicBezTo>
                    <a:pt x="18680" y="4027"/>
                    <a:pt x="18124" y="4398"/>
                    <a:pt x="17684" y="4907"/>
                  </a:cubicBezTo>
                  <a:cubicBezTo>
                    <a:pt x="18210" y="1728"/>
                    <a:pt x="14711" y="1"/>
                    <a:pt x="11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9163542" y="964785"/>
              <a:ext cx="164564" cy="151540"/>
            </a:xfrm>
            <a:custGeom>
              <a:avLst/>
              <a:gdLst/>
              <a:ahLst/>
              <a:cxnLst/>
              <a:rect l="l" t="t" r="r" b="b"/>
              <a:pathLst>
                <a:path w="3616" h="3330" extrusionOk="0">
                  <a:moveTo>
                    <a:pt x="1230" y="0"/>
                  </a:moveTo>
                  <a:cubicBezTo>
                    <a:pt x="1033" y="0"/>
                    <a:pt x="842" y="26"/>
                    <a:pt x="672" y="85"/>
                  </a:cubicBezTo>
                  <a:cubicBezTo>
                    <a:pt x="417" y="201"/>
                    <a:pt x="186" y="364"/>
                    <a:pt x="0" y="549"/>
                  </a:cubicBezTo>
                  <a:cubicBezTo>
                    <a:pt x="360" y="446"/>
                    <a:pt x="718" y="386"/>
                    <a:pt x="1058" y="386"/>
                  </a:cubicBezTo>
                  <a:cubicBezTo>
                    <a:pt x="1944" y="386"/>
                    <a:pt x="2708" y="794"/>
                    <a:pt x="3059" y="1916"/>
                  </a:cubicBezTo>
                  <a:cubicBezTo>
                    <a:pt x="3222" y="2449"/>
                    <a:pt x="3198" y="2936"/>
                    <a:pt x="3036" y="3330"/>
                  </a:cubicBezTo>
                  <a:cubicBezTo>
                    <a:pt x="3523" y="3006"/>
                    <a:pt x="3616" y="2171"/>
                    <a:pt x="3523" y="1638"/>
                  </a:cubicBezTo>
                  <a:cubicBezTo>
                    <a:pt x="3407" y="989"/>
                    <a:pt x="3013" y="572"/>
                    <a:pt x="2434" y="294"/>
                  </a:cubicBezTo>
                  <a:cubicBezTo>
                    <a:pt x="2102" y="120"/>
                    <a:pt x="1652" y="0"/>
                    <a:pt x="123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9105519" y="1140535"/>
              <a:ext cx="281661" cy="210836"/>
            </a:xfrm>
            <a:custGeom>
              <a:avLst/>
              <a:gdLst/>
              <a:ahLst/>
              <a:cxnLst/>
              <a:rect l="l" t="t" r="r" b="b"/>
              <a:pathLst>
                <a:path w="6189" h="4633" extrusionOk="0">
                  <a:moveTo>
                    <a:pt x="3964" y="1"/>
                  </a:moveTo>
                  <a:cubicBezTo>
                    <a:pt x="3894" y="94"/>
                    <a:pt x="3801" y="186"/>
                    <a:pt x="3709" y="279"/>
                  </a:cubicBezTo>
                  <a:cubicBezTo>
                    <a:pt x="4427" y="1368"/>
                    <a:pt x="4010" y="2921"/>
                    <a:pt x="2944" y="3663"/>
                  </a:cubicBezTo>
                  <a:cubicBezTo>
                    <a:pt x="2253" y="4150"/>
                    <a:pt x="1348" y="4371"/>
                    <a:pt x="401" y="4371"/>
                  </a:cubicBezTo>
                  <a:cubicBezTo>
                    <a:pt x="268" y="4371"/>
                    <a:pt x="135" y="4366"/>
                    <a:pt x="1" y="4358"/>
                  </a:cubicBezTo>
                  <a:lnTo>
                    <a:pt x="1" y="4358"/>
                  </a:lnTo>
                  <a:cubicBezTo>
                    <a:pt x="572" y="4548"/>
                    <a:pt x="1196" y="4633"/>
                    <a:pt x="1810" y="4633"/>
                  </a:cubicBezTo>
                  <a:cubicBezTo>
                    <a:pt x="2540" y="4633"/>
                    <a:pt x="3256" y="4513"/>
                    <a:pt x="3848" y="4312"/>
                  </a:cubicBezTo>
                  <a:cubicBezTo>
                    <a:pt x="4775" y="3964"/>
                    <a:pt x="6188" y="3176"/>
                    <a:pt x="6165" y="1994"/>
                  </a:cubicBezTo>
                  <a:cubicBezTo>
                    <a:pt x="6142" y="812"/>
                    <a:pt x="4960" y="302"/>
                    <a:pt x="396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8989517" y="803051"/>
              <a:ext cx="164564" cy="233135"/>
            </a:xfrm>
            <a:custGeom>
              <a:avLst/>
              <a:gdLst/>
              <a:ahLst/>
              <a:cxnLst/>
              <a:rect l="l" t="t" r="r" b="b"/>
              <a:pathLst>
                <a:path w="3616" h="5123" extrusionOk="0">
                  <a:moveTo>
                    <a:pt x="0" y="1"/>
                  </a:moveTo>
                  <a:cubicBezTo>
                    <a:pt x="302" y="325"/>
                    <a:pt x="603" y="650"/>
                    <a:pt x="881" y="1044"/>
                  </a:cubicBezTo>
                  <a:cubicBezTo>
                    <a:pt x="1623" y="2156"/>
                    <a:pt x="2109" y="3802"/>
                    <a:pt x="2364" y="5123"/>
                  </a:cubicBezTo>
                  <a:cubicBezTo>
                    <a:pt x="2619" y="4984"/>
                    <a:pt x="3013" y="4729"/>
                    <a:pt x="3268" y="4613"/>
                  </a:cubicBezTo>
                  <a:cubicBezTo>
                    <a:pt x="3616" y="2388"/>
                    <a:pt x="1901" y="65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8963122" y="779888"/>
              <a:ext cx="444087" cy="585090"/>
            </a:xfrm>
            <a:custGeom>
              <a:avLst/>
              <a:gdLst/>
              <a:ahLst/>
              <a:cxnLst/>
              <a:rect l="l" t="t" r="r" b="b"/>
              <a:pathLst>
                <a:path w="9758" h="12857" extrusionOk="0">
                  <a:moveTo>
                    <a:pt x="1" y="0"/>
                  </a:moveTo>
                  <a:lnTo>
                    <a:pt x="1" y="0"/>
                  </a:lnTo>
                  <a:cubicBezTo>
                    <a:pt x="210" y="162"/>
                    <a:pt x="395" y="325"/>
                    <a:pt x="580" y="510"/>
                  </a:cubicBezTo>
                  <a:cubicBezTo>
                    <a:pt x="2481" y="1159"/>
                    <a:pt x="4033" y="2619"/>
                    <a:pt x="3686" y="4844"/>
                  </a:cubicBezTo>
                  <a:cubicBezTo>
                    <a:pt x="3918" y="4751"/>
                    <a:pt x="4173" y="4658"/>
                    <a:pt x="4404" y="4589"/>
                  </a:cubicBezTo>
                  <a:cubicBezTo>
                    <a:pt x="4613" y="4427"/>
                    <a:pt x="4821" y="4264"/>
                    <a:pt x="5076" y="4148"/>
                  </a:cubicBezTo>
                  <a:cubicBezTo>
                    <a:pt x="5247" y="4082"/>
                    <a:pt x="5438" y="4053"/>
                    <a:pt x="5636" y="4053"/>
                  </a:cubicBezTo>
                  <a:cubicBezTo>
                    <a:pt x="6057" y="4053"/>
                    <a:pt x="6507" y="4184"/>
                    <a:pt x="6838" y="4357"/>
                  </a:cubicBezTo>
                  <a:cubicBezTo>
                    <a:pt x="7417" y="4635"/>
                    <a:pt x="7811" y="5052"/>
                    <a:pt x="7927" y="5678"/>
                  </a:cubicBezTo>
                  <a:cubicBezTo>
                    <a:pt x="8020" y="6234"/>
                    <a:pt x="7950" y="7069"/>
                    <a:pt x="7440" y="7393"/>
                  </a:cubicBezTo>
                  <a:cubicBezTo>
                    <a:pt x="7348" y="7578"/>
                    <a:pt x="7232" y="7764"/>
                    <a:pt x="7116" y="7926"/>
                  </a:cubicBezTo>
                  <a:cubicBezTo>
                    <a:pt x="8089" y="8227"/>
                    <a:pt x="9271" y="8737"/>
                    <a:pt x="9294" y="9919"/>
                  </a:cubicBezTo>
                  <a:cubicBezTo>
                    <a:pt x="9317" y="11101"/>
                    <a:pt x="7904" y="11889"/>
                    <a:pt x="6977" y="12237"/>
                  </a:cubicBezTo>
                  <a:cubicBezTo>
                    <a:pt x="6385" y="12438"/>
                    <a:pt x="5669" y="12558"/>
                    <a:pt x="4939" y="12558"/>
                  </a:cubicBezTo>
                  <a:cubicBezTo>
                    <a:pt x="4325" y="12558"/>
                    <a:pt x="3701" y="12473"/>
                    <a:pt x="3130" y="12283"/>
                  </a:cubicBezTo>
                  <a:cubicBezTo>
                    <a:pt x="2805" y="12260"/>
                    <a:pt x="2481" y="12213"/>
                    <a:pt x="2156" y="12144"/>
                  </a:cubicBezTo>
                  <a:lnTo>
                    <a:pt x="2156" y="12144"/>
                  </a:lnTo>
                  <a:cubicBezTo>
                    <a:pt x="2903" y="12642"/>
                    <a:pt x="3873" y="12857"/>
                    <a:pt x="4854" y="12857"/>
                  </a:cubicBezTo>
                  <a:cubicBezTo>
                    <a:pt x="6064" y="12857"/>
                    <a:pt x="7291" y="12530"/>
                    <a:pt x="8135" y="12005"/>
                  </a:cubicBezTo>
                  <a:cubicBezTo>
                    <a:pt x="8947" y="11518"/>
                    <a:pt x="9758" y="10661"/>
                    <a:pt x="9572" y="9618"/>
                  </a:cubicBezTo>
                  <a:cubicBezTo>
                    <a:pt x="9364" y="8505"/>
                    <a:pt x="8321" y="7949"/>
                    <a:pt x="7301" y="7671"/>
                  </a:cubicBezTo>
                  <a:cubicBezTo>
                    <a:pt x="8414" y="7393"/>
                    <a:pt x="8414" y="5446"/>
                    <a:pt x="7742" y="4705"/>
                  </a:cubicBezTo>
                  <a:cubicBezTo>
                    <a:pt x="7255" y="4102"/>
                    <a:pt x="6421" y="3801"/>
                    <a:pt x="5656" y="3801"/>
                  </a:cubicBezTo>
                  <a:cubicBezTo>
                    <a:pt x="4937" y="3801"/>
                    <a:pt x="4381" y="4172"/>
                    <a:pt x="3918" y="4681"/>
                  </a:cubicBezTo>
                  <a:cubicBezTo>
                    <a:pt x="4335" y="2179"/>
                    <a:pt x="2272" y="57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15"/>
          <p:cNvSpPr/>
          <p:nvPr/>
        </p:nvSpPr>
        <p:spPr>
          <a:xfrm>
            <a:off x="7008498" y="-218001"/>
            <a:ext cx="757500" cy="757500"/>
          </a:xfrm>
          <a:prstGeom prst="diamond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" name="Google Shape;475;p15"/>
          <p:cNvGrpSpPr/>
          <p:nvPr/>
        </p:nvGrpSpPr>
        <p:grpSpPr>
          <a:xfrm>
            <a:off x="5749793" y="1768719"/>
            <a:ext cx="1258713" cy="674697"/>
            <a:chOff x="5749793" y="1768719"/>
            <a:chExt cx="1258713" cy="674697"/>
          </a:xfrm>
        </p:grpSpPr>
        <p:sp>
          <p:nvSpPr>
            <p:cNvPr id="476" name="Google Shape;476;p15"/>
            <p:cNvSpPr/>
            <p:nvPr/>
          </p:nvSpPr>
          <p:spPr>
            <a:xfrm>
              <a:off x="5757911" y="1782099"/>
              <a:ext cx="1240373" cy="646186"/>
            </a:xfrm>
            <a:custGeom>
              <a:avLst/>
              <a:gdLst/>
              <a:ahLst/>
              <a:cxnLst/>
              <a:rect l="l" t="t" r="r" b="b"/>
              <a:pathLst>
                <a:path w="24753" h="12896" extrusionOk="0">
                  <a:moveTo>
                    <a:pt x="10271" y="1"/>
                  </a:moveTo>
                  <a:cubicBezTo>
                    <a:pt x="9857" y="1"/>
                    <a:pt x="9436" y="47"/>
                    <a:pt x="9016" y="141"/>
                  </a:cubicBezTo>
                  <a:cubicBezTo>
                    <a:pt x="6791" y="651"/>
                    <a:pt x="3709" y="2922"/>
                    <a:pt x="5354" y="5472"/>
                  </a:cubicBezTo>
                  <a:cubicBezTo>
                    <a:pt x="5586" y="5356"/>
                    <a:pt x="5841" y="5286"/>
                    <a:pt x="6096" y="5263"/>
                  </a:cubicBezTo>
                  <a:cubicBezTo>
                    <a:pt x="6103" y="5262"/>
                    <a:pt x="6110" y="5261"/>
                    <a:pt x="6116" y="5261"/>
                  </a:cubicBezTo>
                  <a:cubicBezTo>
                    <a:pt x="6256" y="5261"/>
                    <a:pt x="6228" y="5496"/>
                    <a:pt x="6073" y="5518"/>
                  </a:cubicBezTo>
                  <a:cubicBezTo>
                    <a:pt x="5470" y="5587"/>
                    <a:pt x="5007" y="5866"/>
                    <a:pt x="4590" y="6329"/>
                  </a:cubicBezTo>
                  <a:cubicBezTo>
                    <a:pt x="4574" y="6339"/>
                    <a:pt x="4557" y="6344"/>
                    <a:pt x="4539" y="6344"/>
                  </a:cubicBezTo>
                  <a:cubicBezTo>
                    <a:pt x="4477" y="6344"/>
                    <a:pt x="4414" y="6286"/>
                    <a:pt x="4451" y="6213"/>
                  </a:cubicBezTo>
                  <a:cubicBezTo>
                    <a:pt x="4590" y="6028"/>
                    <a:pt x="4752" y="5842"/>
                    <a:pt x="4960" y="5703"/>
                  </a:cubicBezTo>
                  <a:lnTo>
                    <a:pt x="4937" y="5703"/>
                  </a:lnTo>
                  <a:cubicBezTo>
                    <a:pt x="4624" y="5177"/>
                    <a:pt x="4018" y="4975"/>
                    <a:pt x="3382" y="4975"/>
                  </a:cubicBezTo>
                  <a:cubicBezTo>
                    <a:pt x="2701" y="4975"/>
                    <a:pt x="1985" y="5206"/>
                    <a:pt x="1554" y="5518"/>
                  </a:cubicBezTo>
                  <a:cubicBezTo>
                    <a:pt x="650" y="6144"/>
                    <a:pt x="1" y="7372"/>
                    <a:pt x="418" y="8461"/>
                  </a:cubicBezTo>
                  <a:cubicBezTo>
                    <a:pt x="861" y="9594"/>
                    <a:pt x="2180" y="10144"/>
                    <a:pt x="3490" y="10144"/>
                  </a:cubicBezTo>
                  <a:cubicBezTo>
                    <a:pt x="4646" y="10144"/>
                    <a:pt x="5795" y="9715"/>
                    <a:pt x="6328" y="8878"/>
                  </a:cubicBezTo>
                  <a:cubicBezTo>
                    <a:pt x="6357" y="8827"/>
                    <a:pt x="6402" y="8806"/>
                    <a:pt x="6448" y="8806"/>
                  </a:cubicBezTo>
                  <a:cubicBezTo>
                    <a:pt x="6547" y="8806"/>
                    <a:pt x="6646" y="8906"/>
                    <a:pt x="6583" y="9017"/>
                  </a:cubicBezTo>
                  <a:cubicBezTo>
                    <a:pt x="6606" y="9041"/>
                    <a:pt x="6629" y="9087"/>
                    <a:pt x="6583" y="9133"/>
                  </a:cubicBezTo>
                  <a:cubicBezTo>
                    <a:pt x="5980" y="9713"/>
                    <a:pt x="6235" y="10663"/>
                    <a:pt x="7046" y="10871"/>
                  </a:cubicBezTo>
                  <a:cubicBezTo>
                    <a:pt x="7148" y="10896"/>
                    <a:pt x="7246" y="10908"/>
                    <a:pt x="7339" y="10908"/>
                  </a:cubicBezTo>
                  <a:cubicBezTo>
                    <a:pt x="7944" y="10908"/>
                    <a:pt x="8367" y="10420"/>
                    <a:pt x="8668" y="9898"/>
                  </a:cubicBezTo>
                  <a:cubicBezTo>
                    <a:pt x="8685" y="9856"/>
                    <a:pt x="8720" y="9838"/>
                    <a:pt x="8756" y="9838"/>
                  </a:cubicBezTo>
                  <a:cubicBezTo>
                    <a:pt x="8819" y="9838"/>
                    <a:pt x="8883" y="9894"/>
                    <a:pt x="8854" y="9968"/>
                  </a:cubicBezTo>
                  <a:cubicBezTo>
                    <a:pt x="8900" y="9968"/>
                    <a:pt x="8970" y="9991"/>
                    <a:pt x="8970" y="10060"/>
                  </a:cubicBezTo>
                  <a:cubicBezTo>
                    <a:pt x="8930" y="11916"/>
                    <a:pt x="11020" y="12895"/>
                    <a:pt x="12741" y="12895"/>
                  </a:cubicBezTo>
                  <a:cubicBezTo>
                    <a:pt x="13019" y="12895"/>
                    <a:pt x="13287" y="12870"/>
                    <a:pt x="13535" y="12818"/>
                  </a:cubicBezTo>
                  <a:cubicBezTo>
                    <a:pt x="15273" y="12447"/>
                    <a:pt x="16479" y="10964"/>
                    <a:pt x="16803" y="9249"/>
                  </a:cubicBezTo>
                  <a:lnTo>
                    <a:pt x="16803" y="9249"/>
                  </a:lnTo>
                  <a:cubicBezTo>
                    <a:pt x="16699" y="9261"/>
                    <a:pt x="16594" y="9266"/>
                    <a:pt x="16490" y="9266"/>
                  </a:cubicBezTo>
                  <a:cubicBezTo>
                    <a:pt x="16386" y="9266"/>
                    <a:pt x="16282" y="9261"/>
                    <a:pt x="16177" y="9249"/>
                  </a:cubicBezTo>
                  <a:cubicBezTo>
                    <a:pt x="16061" y="9226"/>
                    <a:pt x="16061" y="9064"/>
                    <a:pt x="16177" y="9064"/>
                  </a:cubicBezTo>
                  <a:cubicBezTo>
                    <a:pt x="16258" y="9071"/>
                    <a:pt x="16339" y="9075"/>
                    <a:pt x="16419" y="9075"/>
                  </a:cubicBezTo>
                  <a:cubicBezTo>
                    <a:pt x="16817" y="9075"/>
                    <a:pt x="17197" y="8979"/>
                    <a:pt x="17545" y="8786"/>
                  </a:cubicBezTo>
                  <a:cubicBezTo>
                    <a:pt x="17567" y="8776"/>
                    <a:pt x="17589" y="8772"/>
                    <a:pt x="17609" y="8772"/>
                  </a:cubicBezTo>
                  <a:cubicBezTo>
                    <a:pt x="17734" y="8772"/>
                    <a:pt x="17803" y="8934"/>
                    <a:pt x="17684" y="8994"/>
                  </a:cubicBezTo>
                  <a:cubicBezTo>
                    <a:pt x="17568" y="9064"/>
                    <a:pt x="17429" y="9110"/>
                    <a:pt x="17313" y="9156"/>
                  </a:cubicBezTo>
                  <a:cubicBezTo>
                    <a:pt x="17635" y="10124"/>
                    <a:pt x="18597" y="10673"/>
                    <a:pt x="19585" y="10673"/>
                  </a:cubicBezTo>
                  <a:cubicBezTo>
                    <a:pt x="19662" y="10673"/>
                    <a:pt x="19739" y="10669"/>
                    <a:pt x="19816" y="10663"/>
                  </a:cubicBezTo>
                  <a:cubicBezTo>
                    <a:pt x="21114" y="10547"/>
                    <a:pt x="22180" y="9087"/>
                    <a:pt x="21137" y="7974"/>
                  </a:cubicBezTo>
                  <a:cubicBezTo>
                    <a:pt x="21050" y="7870"/>
                    <a:pt x="21132" y="7740"/>
                    <a:pt x="21238" y="7740"/>
                  </a:cubicBezTo>
                  <a:cubicBezTo>
                    <a:pt x="21273" y="7740"/>
                    <a:pt x="21311" y="7754"/>
                    <a:pt x="21345" y="7789"/>
                  </a:cubicBezTo>
                  <a:cubicBezTo>
                    <a:pt x="21415" y="7859"/>
                    <a:pt x="21484" y="7928"/>
                    <a:pt x="21554" y="8021"/>
                  </a:cubicBezTo>
                  <a:cubicBezTo>
                    <a:pt x="23477" y="7905"/>
                    <a:pt x="24752" y="5935"/>
                    <a:pt x="23732" y="4174"/>
                  </a:cubicBezTo>
                  <a:cubicBezTo>
                    <a:pt x="23197" y="3258"/>
                    <a:pt x="22351" y="2855"/>
                    <a:pt x="21472" y="2855"/>
                  </a:cubicBezTo>
                  <a:cubicBezTo>
                    <a:pt x="20638" y="2855"/>
                    <a:pt x="19775" y="3218"/>
                    <a:pt x="19120" y="3849"/>
                  </a:cubicBezTo>
                  <a:cubicBezTo>
                    <a:pt x="19260" y="3919"/>
                    <a:pt x="19399" y="4012"/>
                    <a:pt x="19514" y="4104"/>
                  </a:cubicBezTo>
                  <a:cubicBezTo>
                    <a:pt x="19621" y="4193"/>
                    <a:pt x="19524" y="4336"/>
                    <a:pt x="19420" y="4336"/>
                  </a:cubicBezTo>
                  <a:cubicBezTo>
                    <a:pt x="19389" y="4336"/>
                    <a:pt x="19356" y="4322"/>
                    <a:pt x="19329" y="4290"/>
                  </a:cubicBezTo>
                  <a:cubicBezTo>
                    <a:pt x="19024" y="3964"/>
                    <a:pt x="18595" y="3818"/>
                    <a:pt x="18165" y="3818"/>
                  </a:cubicBezTo>
                  <a:cubicBezTo>
                    <a:pt x="18105" y="3818"/>
                    <a:pt x="18045" y="3820"/>
                    <a:pt x="17985" y="3826"/>
                  </a:cubicBezTo>
                  <a:cubicBezTo>
                    <a:pt x="17978" y="3828"/>
                    <a:pt x="17971" y="3829"/>
                    <a:pt x="17965" y="3829"/>
                  </a:cubicBezTo>
                  <a:cubicBezTo>
                    <a:pt x="17893" y="3829"/>
                    <a:pt x="17898" y="3708"/>
                    <a:pt x="17962" y="3687"/>
                  </a:cubicBezTo>
                  <a:cubicBezTo>
                    <a:pt x="18087" y="3666"/>
                    <a:pt x="18207" y="3655"/>
                    <a:pt x="18325" y="3655"/>
                  </a:cubicBezTo>
                  <a:cubicBezTo>
                    <a:pt x="18469" y="3655"/>
                    <a:pt x="18609" y="3672"/>
                    <a:pt x="18750" y="3710"/>
                  </a:cubicBezTo>
                  <a:cubicBezTo>
                    <a:pt x="18657" y="2783"/>
                    <a:pt x="18101" y="1995"/>
                    <a:pt x="17151" y="1833"/>
                  </a:cubicBezTo>
                  <a:cubicBezTo>
                    <a:pt x="17059" y="1818"/>
                    <a:pt x="16967" y="1811"/>
                    <a:pt x="16877" y="1811"/>
                  </a:cubicBezTo>
                  <a:cubicBezTo>
                    <a:pt x="16124" y="1811"/>
                    <a:pt x="15442" y="2309"/>
                    <a:pt x="15111" y="2992"/>
                  </a:cubicBezTo>
                  <a:cubicBezTo>
                    <a:pt x="15111" y="3015"/>
                    <a:pt x="15134" y="3061"/>
                    <a:pt x="15158" y="3085"/>
                  </a:cubicBezTo>
                  <a:cubicBezTo>
                    <a:pt x="15186" y="3198"/>
                    <a:pt x="15101" y="3268"/>
                    <a:pt x="15015" y="3268"/>
                  </a:cubicBezTo>
                  <a:cubicBezTo>
                    <a:pt x="14961" y="3268"/>
                    <a:pt x="14906" y="3240"/>
                    <a:pt x="14879" y="3177"/>
                  </a:cubicBezTo>
                  <a:cubicBezTo>
                    <a:pt x="14167" y="1117"/>
                    <a:pt x="12303" y="1"/>
                    <a:pt x="10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5749793" y="1768719"/>
              <a:ext cx="1258713" cy="674697"/>
            </a:xfrm>
            <a:custGeom>
              <a:avLst/>
              <a:gdLst/>
              <a:ahLst/>
              <a:cxnLst/>
              <a:rect l="l" t="t" r="r" b="b"/>
              <a:pathLst>
                <a:path w="25119" h="13465" extrusionOk="0">
                  <a:moveTo>
                    <a:pt x="10433" y="268"/>
                  </a:moveTo>
                  <a:cubicBezTo>
                    <a:pt x="12465" y="268"/>
                    <a:pt x="14329" y="1384"/>
                    <a:pt x="15041" y="3444"/>
                  </a:cubicBezTo>
                  <a:cubicBezTo>
                    <a:pt x="15068" y="3507"/>
                    <a:pt x="15123" y="3535"/>
                    <a:pt x="15177" y="3535"/>
                  </a:cubicBezTo>
                  <a:cubicBezTo>
                    <a:pt x="15263" y="3535"/>
                    <a:pt x="15348" y="3465"/>
                    <a:pt x="15320" y="3352"/>
                  </a:cubicBezTo>
                  <a:cubicBezTo>
                    <a:pt x="15296" y="3328"/>
                    <a:pt x="15296" y="3282"/>
                    <a:pt x="15273" y="3259"/>
                  </a:cubicBezTo>
                  <a:cubicBezTo>
                    <a:pt x="15626" y="2594"/>
                    <a:pt x="16296" y="2079"/>
                    <a:pt x="17048" y="2079"/>
                  </a:cubicBezTo>
                  <a:cubicBezTo>
                    <a:pt x="17135" y="2079"/>
                    <a:pt x="17223" y="2086"/>
                    <a:pt x="17313" y="2100"/>
                  </a:cubicBezTo>
                  <a:cubicBezTo>
                    <a:pt x="18286" y="2262"/>
                    <a:pt x="18819" y="3050"/>
                    <a:pt x="18912" y="3977"/>
                  </a:cubicBezTo>
                  <a:cubicBezTo>
                    <a:pt x="18771" y="3939"/>
                    <a:pt x="18631" y="3922"/>
                    <a:pt x="18487" y="3922"/>
                  </a:cubicBezTo>
                  <a:cubicBezTo>
                    <a:pt x="18369" y="3922"/>
                    <a:pt x="18249" y="3933"/>
                    <a:pt x="18124" y="3954"/>
                  </a:cubicBezTo>
                  <a:cubicBezTo>
                    <a:pt x="18060" y="3975"/>
                    <a:pt x="18055" y="4096"/>
                    <a:pt x="18127" y="4096"/>
                  </a:cubicBezTo>
                  <a:cubicBezTo>
                    <a:pt x="18133" y="4096"/>
                    <a:pt x="18140" y="4095"/>
                    <a:pt x="18147" y="4093"/>
                  </a:cubicBezTo>
                  <a:cubicBezTo>
                    <a:pt x="18210" y="4087"/>
                    <a:pt x="18272" y="4085"/>
                    <a:pt x="18334" y="4085"/>
                  </a:cubicBezTo>
                  <a:cubicBezTo>
                    <a:pt x="18774" y="4085"/>
                    <a:pt x="19186" y="4231"/>
                    <a:pt x="19491" y="4557"/>
                  </a:cubicBezTo>
                  <a:cubicBezTo>
                    <a:pt x="19518" y="4589"/>
                    <a:pt x="19551" y="4603"/>
                    <a:pt x="19582" y="4603"/>
                  </a:cubicBezTo>
                  <a:cubicBezTo>
                    <a:pt x="19686" y="4603"/>
                    <a:pt x="19783" y="4460"/>
                    <a:pt x="19676" y="4371"/>
                  </a:cubicBezTo>
                  <a:cubicBezTo>
                    <a:pt x="19561" y="4279"/>
                    <a:pt x="19422" y="4186"/>
                    <a:pt x="19282" y="4116"/>
                  </a:cubicBezTo>
                  <a:cubicBezTo>
                    <a:pt x="19937" y="3485"/>
                    <a:pt x="20800" y="3122"/>
                    <a:pt x="21634" y="3122"/>
                  </a:cubicBezTo>
                  <a:cubicBezTo>
                    <a:pt x="22513" y="3122"/>
                    <a:pt x="23359" y="3525"/>
                    <a:pt x="23894" y="4441"/>
                  </a:cubicBezTo>
                  <a:cubicBezTo>
                    <a:pt x="24914" y="6202"/>
                    <a:pt x="23639" y="8172"/>
                    <a:pt x="21716" y="8288"/>
                  </a:cubicBezTo>
                  <a:cubicBezTo>
                    <a:pt x="21646" y="8195"/>
                    <a:pt x="21600" y="8126"/>
                    <a:pt x="21507" y="8056"/>
                  </a:cubicBezTo>
                  <a:cubicBezTo>
                    <a:pt x="21473" y="8021"/>
                    <a:pt x="21435" y="8007"/>
                    <a:pt x="21400" y="8007"/>
                  </a:cubicBezTo>
                  <a:cubicBezTo>
                    <a:pt x="21294" y="8007"/>
                    <a:pt x="21212" y="8137"/>
                    <a:pt x="21299" y="8241"/>
                  </a:cubicBezTo>
                  <a:cubicBezTo>
                    <a:pt x="22342" y="9354"/>
                    <a:pt x="21276" y="10814"/>
                    <a:pt x="19978" y="10930"/>
                  </a:cubicBezTo>
                  <a:cubicBezTo>
                    <a:pt x="19901" y="10936"/>
                    <a:pt x="19824" y="10940"/>
                    <a:pt x="19747" y="10940"/>
                  </a:cubicBezTo>
                  <a:cubicBezTo>
                    <a:pt x="18759" y="10940"/>
                    <a:pt x="17797" y="10391"/>
                    <a:pt x="17475" y="9423"/>
                  </a:cubicBezTo>
                  <a:cubicBezTo>
                    <a:pt x="17591" y="9377"/>
                    <a:pt x="17730" y="9331"/>
                    <a:pt x="17846" y="9261"/>
                  </a:cubicBezTo>
                  <a:cubicBezTo>
                    <a:pt x="17965" y="9201"/>
                    <a:pt x="17896" y="9039"/>
                    <a:pt x="17786" y="9039"/>
                  </a:cubicBezTo>
                  <a:cubicBezTo>
                    <a:pt x="17768" y="9039"/>
                    <a:pt x="17749" y="9043"/>
                    <a:pt x="17730" y="9053"/>
                  </a:cubicBezTo>
                  <a:cubicBezTo>
                    <a:pt x="17363" y="9246"/>
                    <a:pt x="16980" y="9342"/>
                    <a:pt x="16581" y="9342"/>
                  </a:cubicBezTo>
                  <a:cubicBezTo>
                    <a:pt x="16501" y="9342"/>
                    <a:pt x="16420" y="9338"/>
                    <a:pt x="16339" y="9331"/>
                  </a:cubicBezTo>
                  <a:cubicBezTo>
                    <a:pt x="16223" y="9331"/>
                    <a:pt x="16223" y="9516"/>
                    <a:pt x="16339" y="9516"/>
                  </a:cubicBezTo>
                  <a:cubicBezTo>
                    <a:pt x="16444" y="9528"/>
                    <a:pt x="16548" y="9533"/>
                    <a:pt x="16652" y="9533"/>
                  </a:cubicBezTo>
                  <a:cubicBezTo>
                    <a:pt x="16756" y="9533"/>
                    <a:pt x="16861" y="9528"/>
                    <a:pt x="16965" y="9516"/>
                  </a:cubicBezTo>
                  <a:lnTo>
                    <a:pt x="16965" y="9516"/>
                  </a:lnTo>
                  <a:cubicBezTo>
                    <a:pt x="16641" y="11231"/>
                    <a:pt x="15435" y="12714"/>
                    <a:pt x="13697" y="13085"/>
                  </a:cubicBezTo>
                  <a:cubicBezTo>
                    <a:pt x="13449" y="13137"/>
                    <a:pt x="13181" y="13162"/>
                    <a:pt x="12903" y="13162"/>
                  </a:cubicBezTo>
                  <a:cubicBezTo>
                    <a:pt x="11182" y="13162"/>
                    <a:pt x="9092" y="12183"/>
                    <a:pt x="9132" y="10327"/>
                  </a:cubicBezTo>
                  <a:cubicBezTo>
                    <a:pt x="9132" y="10275"/>
                    <a:pt x="9093" y="10249"/>
                    <a:pt x="9063" y="10249"/>
                  </a:cubicBezTo>
                  <a:cubicBezTo>
                    <a:pt x="9054" y="10249"/>
                    <a:pt x="9045" y="10252"/>
                    <a:pt x="9039" y="10258"/>
                  </a:cubicBezTo>
                  <a:cubicBezTo>
                    <a:pt x="9054" y="10167"/>
                    <a:pt x="8981" y="10106"/>
                    <a:pt x="8916" y="10106"/>
                  </a:cubicBezTo>
                  <a:cubicBezTo>
                    <a:pt x="8880" y="10106"/>
                    <a:pt x="8847" y="10124"/>
                    <a:pt x="8830" y="10165"/>
                  </a:cubicBezTo>
                  <a:cubicBezTo>
                    <a:pt x="8529" y="10687"/>
                    <a:pt x="8123" y="11175"/>
                    <a:pt x="7508" y="11175"/>
                  </a:cubicBezTo>
                  <a:cubicBezTo>
                    <a:pt x="7413" y="11175"/>
                    <a:pt x="7313" y="11163"/>
                    <a:pt x="7208" y="11138"/>
                  </a:cubicBezTo>
                  <a:cubicBezTo>
                    <a:pt x="6397" y="10930"/>
                    <a:pt x="6142" y="9980"/>
                    <a:pt x="6745" y="9400"/>
                  </a:cubicBezTo>
                  <a:cubicBezTo>
                    <a:pt x="6791" y="9377"/>
                    <a:pt x="6768" y="9308"/>
                    <a:pt x="6745" y="9284"/>
                  </a:cubicBezTo>
                  <a:cubicBezTo>
                    <a:pt x="6808" y="9173"/>
                    <a:pt x="6709" y="9073"/>
                    <a:pt x="6610" y="9073"/>
                  </a:cubicBezTo>
                  <a:cubicBezTo>
                    <a:pt x="6564" y="9073"/>
                    <a:pt x="6519" y="9094"/>
                    <a:pt x="6490" y="9145"/>
                  </a:cubicBezTo>
                  <a:cubicBezTo>
                    <a:pt x="5968" y="9982"/>
                    <a:pt x="4820" y="10411"/>
                    <a:pt x="3661" y="10411"/>
                  </a:cubicBezTo>
                  <a:cubicBezTo>
                    <a:pt x="2349" y="10411"/>
                    <a:pt x="1023" y="9861"/>
                    <a:pt x="580" y="8728"/>
                  </a:cubicBezTo>
                  <a:cubicBezTo>
                    <a:pt x="163" y="7639"/>
                    <a:pt x="812" y="6411"/>
                    <a:pt x="1716" y="5785"/>
                  </a:cubicBezTo>
                  <a:cubicBezTo>
                    <a:pt x="2162" y="5471"/>
                    <a:pt x="2885" y="5239"/>
                    <a:pt x="3567" y="5239"/>
                  </a:cubicBezTo>
                  <a:cubicBezTo>
                    <a:pt x="4195" y="5239"/>
                    <a:pt x="4788" y="5436"/>
                    <a:pt x="5099" y="5947"/>
                  </a:cubicBezTo>
                  <a:lnTo>
                    <a:pt x="5122" y="5970"/>
                  </a:lnTo>
                  <a:cubicBezTo>
                    <a:pt x="4914" y="6109"/>
                    <a:pt x="4752" y="6272"/>
                    <a:pt x="4613" y="6480"/>
                  </a:cubicBezTo>
                  <a:cubicBezTo>
                    <a:pt x="4579" y="6547"/>
                    <a:pt x="4629" y="6601"/>
                    <a:pt x="4686" y="6601"/>
                  </a:cubicBezTo>
                  <a:cubicBezTo>
                    <a:pt x="4709" y="6601"/>
                    <a:pt x="4732" y="6593"/>
                    <a:pt x="4752" y="6573"/>
                  </a:cubicBezTo>
                  <a:cubicBezTo>
                    <a:pt x="5169" y="6133"/>
                    <a:pt x="5632" y="5854"/>
                    <a:pt x="6258" y="5785"/>
                  </a:cubicBezTo>
                  <a:cubicBezTo>
                    <a:pt x="6391" y="5763"/>
                    <a:pt x="6418" y="5528"/>
                    <a:pt x="6278" y="5528"/>
                  </a:cubicBezTo>
                  <a:cubicBezTo>
                    <a:pt x="6272" y="5528"/>
                    <a:pt x="6265" y="5529"/>
                    <a:pt x="6258" y="5530"/>
                  </a:cubicBezTo>
                  <a:cubicBezTo>
                    <a:pt x="6003" y="5553"/>
                    <a:pt x="5748" y="5623"/>
                    <a:pt x="5516" y="5739"/>
                  </a:cubicBezTo>
                  <a:cubicBezTo>
                    <a:pt x="3871" y="3189"/>
                    <a:pt x="6953" y="895"/>
                    <a:pt x="9178" y="408"/>
                  </a:cubicBezTo>
                  <a:cubicBezTo>
                    <a:pt x="9598" y="314"/>
                    <a:pt x="10019" y="268"/>
                    <a:pt x="10433" y="268"/>
                  </a:cubicBezTo>
                  <a:close/>
                  <a:moveTo>
                    <a:pt x="10415" y="0"/>
                  </a:moveTo>
                  <a:cubicBezTo>
                    <a:pt x="9810" y="0"/>
                    <a:pt x="9202" y="90"/>
                    <a:pt x="8622" y="269"/>
                  </a:cubicBezTo>
                  <a:cubicBezTo>
                    <a:pt x="6536" y="918"/>
                    <a:pt x="3431" y="3467"/>
                    <a:pt x="5401" y="5808"/>
                  </a:cubicBezTo>
                  <a:cubicBezTo>
                    <a:pt x="5354" y="5831"/>
                    <a:pt x="5308" y="5854"/>
                    <a:pt x="5261" y="5878"/>
                  </a:cubicBezTo>
                  <a:cubicBezTo>
                    <a:pt x="4941" y="5223"/>
                    <a:pt x="4185" y="4978"/>
                    <a:pt x="3426" y="4978"/>
                  </a:cubicBezTo>
                  <a:cubicBezTo>
                    <a:pt x="2923" y="4978"/>
                    <a:pt x="2419" y="5086"/>
                    <a:pt x="2040" y="5252"/>
                  </a:cubicBezTo>
                  <a:cubicBezTo>
                    <a:pt x="928" y="5739"/>
                    <a:pt x="1" y="7013"/>
                    <a:pt x="117" y="8265"/>
                  </a:cubicBezTo>
                  <a:cubicBezTo>
                    <a:pt x="293" y="9895"/>
                    <a:pt x="1995" y="10725"/>
                    <a:pt x="3673" y="10725"/>
                  </a:cubicBezTo>
                  <a:cubicBezTo>
                    <a:pt x="4643" y="10725"/>
                    <a:pt x="5604" y="10447"/>
                    <a:pt x="6258" y="9887"/>
                  </a:cubicBezTo>
                  <a:lnTo>
                    <a:pt x="6258" y="9887"/>
                  </a:lnTo>
                  <a:cubicBezTo>
                    <a:pt x="6119" y="10397"/>
                    <a:pt x="6374" y="10999"/>
                    <a:pt x="6884" y="11254"/>
                  </a:cubicBezTo>
                  <a:cubicBezTo>
                    <a:pt x="7085" y="11358"/>
                    <a:pt x="7300" y="11406"/>
                    <a:pt x="7513" y="11406"/>
                  </a:cubicBezTo>
                  <a:cubicBezTo>
                    <a:pt x="8108" y="11406"/>
                    <a:pt x="8690" y="11035"/>
                    <a:pt x="8946" y="10489"/>
                  </a:cubicBezTo>
                  <a:lnTo>
                    <a:pt x="8946" y="10489"/>
                  </a:lnTo>
                  <a:cubicBezTo>
                    <a:pt x="8858" y="12406"/>
                    <a:pt x="11242" y="13464"/>
                    <a:pt x="12931" y="13464"/>
                  </a:cubicBezTo>
                  <a:cubicBezTo>
                    <a:pt x="13018" y="13464"/>
                    <a:pt x="13104" y="13462"/>
                    <a:pt x="13187" y="13456"/>
                  </a:cubicBezTo>
                  <a:cubicBezTo>
                    <a:pt x="15273" y="13317"/>
                    <a:pt x="16965" y="11625"/>
                    <a:pt x="17266" y="9562"/>
                  </a:cubicBezTo>
                  <a:cubicBezTo>
                    <a:pt x="17289" y="9539"/>
                    <a:pt x="17266" y="9493"/>
                    <a:pt x="17266" y="9470"/>
                  </a:cubicBezTo>
                  <a:lnTo>
                    <a:pt x="17313" y="9470"/>
                  </a:lnTo>
                  <a:cubicBezTo>
                    <a:pt x="17548" y="10592"/>
                    <a:pt x="18688" y="11220"/>
                    <a:pt x="19795" y="11220"/>
                  </a:cubicBezTo>
                  <a:cubicBezTo>
                    <a:pt x="20105" y="11220"/>
                    <a:pt x="20412" y="11170"/>
                    <a:pt x="20696" y="11069"/>
                  </a:cubicBezTo>
                  <a:cubicBezTo>
                    <a:pt x="21762" y="10675"/>
                    <a:pt x="22365" y="9400"/>
                    <a:pt x="21809" y="8450"/>
                  </a:cubicBezTo>
                  <a:lnTo>
                    <a:pt x="21809" y="8450"/>
                  </a:lnTo>
                  <a:cubicBezTo>
                    <a:pt x="21819" y="8450"/>
                    <a:pt x="21830" y="8450"/>
                    <a:pt x="21840" y="8450"/>
                  </a:cubicBezTo>
                  <a:cubicBezTo>
                    <a:pt x="23816" y="8450"/>
                    <a:pt x="25118" y="6308"/>
                    <a:pt x="24265" y="4533"/>
                  </a:cubicBezTo>
                  <a:cubicBezTo>
                    <a:pt x="23736" y="3382"/>
                    <a:pt x="22631" y="2797"/>
                    <a:pt x="21509" y="2797"/>
                  </a:cubicBezTo>
                  <a:cubicBezTo>
                    <a:pt x="20667" y="2797"/>
                    <a:pt x="19816" y="3126"/>
                    <a:pt x="19190" y="3792"/>
                  </a:cubicBezTo>
                  <a:cubicBezTo>
                    <a:pt x="19150" y="2553"/>
                    <a:pt x="18107" y="1866"/>
                    <a:pt x="17073" y="1866"/>
                  </a:cubicBezTo>
                  <a:cubicBezTo>
                    <a:pt x="16309" y="1866"/>
                    <a:pt x="15549" y="2242"/>
                    <a:pt x="15204" y="3050"/>
                  </a:cubicBezTo>
                  <a:cubicBezTo>
                    <a:pt x="14470" y="1028"/>
                    <a:pt x="12464" y="0"/>
                    <a:pt x="10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6646369" y="1883220"/>
              <a:ext cx="51162" cy="84832"/>
            </a:xfrm>
            <a:custGeom>
              <a:avLst/>
              <a:gdLst/>
              <a:ahLst/>
              <a:cxnLst/>
              <a:rect l="l" t="t" r="r" b="b"/>
              <a:pathLst>
                <a:path w="1021" h="1693" extrusionOk="0">
                  <a:moveTo>
                    <a:pt x="1" y="0"/>
                  </a:moveTo>
                  <a:lnTo>
                    <a:pt x="1" y="0"/>
                  </a:lnTo>
                  <a:cubicBezTo>
                    <a:pt x="186" y="533"/>
                    <a:pt x="279" y="1090"/>
                    <a:pt x="349" y="1669"/>
                  </a:cubicBezTo>
                  <a:cubicBezTo>
                    <a:pt x="442" y="1648"/>
                    <a:pt x="541" y="1637"/>
                    <a:pt x="640" y="1637"/>
                  </a:cubicBezTo>
                  <a:cubicBezTo>
                    <a:pt x="761" y="1637"/>
                    <a:pt x="883" y="1654"/>
                    <a:pt x="998" y="1692"/>
                  </a:cubicBezTo>
                  <a:cubicBezTo>
                    <a:pt x="998" y="1669"/>
                    <a:pt x="998" y="1669"/>
                    <a:pt x="1021" y="1669"/>
                  </a:cubicBezTo>
                  <a:cubicBezTo>
                    <a:pt x="951" y="974"/>
                    <a:pt x="604" y="32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6712569" y="1925362"/>
              <a:ext cx="285777" cy="391490"/>
            </a:xfrm>
            <a:custGeom>
              <a:avLst/>
              <a:gdLst/>
              <a:ahLst/>
              <a:cxnLst/>
              <a:rect l="l" t="t" r="r" b="b"/>
              <a:pathLst>
                <a:path w="5703" h="7813" extrusionOk="0">
                  <a:moveTo>
                    <a:pt x="2433" y="0"/>
                  </a:moveTo>
                  <a:cubicBezTo>
                    <a:pt x="1957" y="0"/>
                    <a:pt x="1471" y="120"/>
                    <a:pt x="1021" y="341"/>
                  </a:cubicBezTo>
                  <a:cubicBezTo>
                    <a:pt x="1265" y="292"/>
                    <a:pt x="1510" y="263"/>
                    <a:pt x="1751" y="263"/>
                  </a:cubicBezTo>
                  <a:cubicBezTo>
                    <a:pt x="1967" y="263"/>
                    <a:pt x="2180" y="287"/>
                    <a:pt x="2388" y="341"/>
                  </a:cubicBezTo>
                  <a:cubicBezTo>
                    <a:pt x="3570" y="643"/>
                    <a:pt x="4242" y="1778"/>
                    <a:pt x="4126" y="2960"/>
                  </a:cubicBezTo>
                  <a:cubicBezTo>
                    <a:pt x="3995" y="4340"/>
                    <a:pt x="2870" y="4913"/>
                    <a:pt x="1670" y="4913"/>
                  </a:cubicBezTo>
                  <a:cubicBezTo>
                    <a:pt x="1601" y="4913"/>
                    <a:pt x="1531" y="4911"/>
                    <a:pt x="1461" y="4907"/>
                  </a:cubicBezTo>
                  <a:cubicBezTo>
                    <a:pt x="1345" y="6019"/>
                    <a:pt x="835" y="7155"/>
                    <a:pt x="1" y="7757"/>
                  </a:cubicBezTo>
                  <a:cubicBezTo>
                    <a:pt x="188" y="7791"/>
                    <a:pt x="374" y="7813"/>
                    <a:pt x="561" y="7813"/>
                  </a:cubicBezTo>
                  <a:cubicBezTo>
                    <a:pt x="629" y="7813"/>
                    <a:pt x="697" y="7810"/>
                    <a:pt x="766" y="7804"/>
                  </a:cubicBezTo>
                  <a:cubicBezTo>
                    <a:pt x="2064" y="7688"/>
                    <a:pt x="3130" y="6228"/>
                    <a:pt x="2087" y="5115"/>
                  </a:cubicBezTo>
                  <a:cubicBezTo>
                    <a:pt x="1998" y="5027"/>
                    <a:pt x="2086" y="4884"/>
                    <a:pt x="2194" y="4884"/>
                  </a:cubicBezTo>
                  <a:cubicBezTo>
                    <a:pt x="2227" y="4884"/>
                    <a:pt x="2263" y="4897"/>
                    <a:pt x="2295" y="4930"/>
                  </a:cubicBezTo>
                  <a:cubicBezTo>
                    <a:pt x="2388" y="5000"/>
                    <a:pt x="2434" y="5069"/>
                    <a:pt x="2504" y="5162"/>
                  </a:cubicBezTo>
                  <a:cubicBezTo>
                    <a:pt x="4427" y="5046"/>
                    <a:pt x="5702" y="3076"/>
                    <a:pt x="4682" y="1315"/>
                  </a:cubicBezTo>
                  <a:cubicBezTo>
                    <a:pt x="4143" y="401"/>
                    <a:pt x="3303" y="0"/>
                    <a:pt x="24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6639404" y="1866934"/>
              <a:ext cx="368910" cy="463394"/>
            </a:xfrm>
            <a:custGeom>
              <a:avLst/>
              <a:gdLst/>
              <a:ahLst/>
              <a:cxnLst/>
              <a:rect l="l" t="t" r="r" b="b"/>
              <a:pathLst>
                <a:path w="7362" h="924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17"/>
                    <a:pt x="94" y="233"/>
                    <a:pt x="140" y="325"/>
                  </a:cubicBezTo>
                  <a:cubicBezTo>
                    <a:pt x="743" y="650"/>
                    <a:pt x="1090" y="1299"/>
                    <a:pt x="1160" y="1994"/>
                  </a:cubicBezTo>
                  <a:cubicBezTo>
                    <a:pt x="1554" y="1785"/>
                    <a:pt x="2017" y="1600"/>
                    <a:pt x="2481" y="1507"/>
                  </a:cubicBezTo>
                  <a:cubicBezTo>
                    <a:pt x="2929" y="1287"/>
                    <a:pt x="3413" y="1167"/>
                    <a:pt x="3887" y="1167"/>
                  </a:cubicBezTo>
                  <a:cubicBezTo>
                    <a:pt x="4760" y="1167"/>
                    <a:pt x="5602" y="1573"/>
                    <a:pt x="6142" y="2504"/>
                  </a:cubicBezTo>
                  <a:cubicBezTo>
                    <a:pt x="7162" y="4242"/>
                    <a:pt x="5887" y="6212"/>
                    <a:pt x="3964" y="6328"/>
                  </a:cubicBezTo>
                  <a:cubicBezTo>
                    <a:pt x="3894" y="6235"/>
                    <a:pt x="3825" y="6166"/>
                    <a:pt x="3755" y="6096"/>
                  </a:cubicBezTo>
                  <a:cubicBezTo>
                    <a:pt x="3723" y="6063"/>
                    <a:pt x="3687" y="6050"/>
                    <a:pt x="3654" y="6050"/>
                  </a:cubicBezTo>
                  <a:cubicBezTo>
                    <a:pt x="3546" y="6050"/>
                    <a:pt x="3458" y="6193"/>
                    <a:pt x="3547" y="6281"/>
                  </a:cubicBezTo>
                  <a:cubicBezTo>
                    <a:pt x="4590" y="7394"/>
                    <a:pt x="3524" y="8854"/>
                    <a:pt x="2226" y="8970"/>
                  </a:cubicBezTo>
                  <a:cubicBezTo>
                    <a:pt x="2157" y="8976"/>
                    <a:pt x="2087" y="8979"/>
                    <a:pt x="2017" y="8979"/>
                  </a:cubicBezTo>
                  <a:cubicBezTo>
                    <a:pt x="1825" y="8979"/>
                    <a:pt x="1631" y="8957"/>
                    <a:pt x="1461" y="8923"/>
                  </a:cubicBezTo>
                  <a:cubicBezTo>
                    <a:pt x="1345" y="8993"/>
                    <a:pt x="1252" y="9062"/>
                    <a:pt x="1137" y="9109"/>
                  </a:cubicBezTo>
                  <a:cubicBezTo>
                    <a:pt x="1426" y="9202"/>
                    <a:pt x="1733" y="9248"/>
                    <a:pt x="2040" y="9248"/>
                  </a:cubicBezTo>
                  <a:cubicBezTo>
                    <a:pt x="2347" y="9248"/>
                    <a:pt x="2654" y="9202"/>
                    <a:pt x="2944" y="9109"/>
                  </a:cubicBezTo>
                  <a:cubicBezTo>
                    <a:pt x="4010" y="8715"/>
                    <a:pt x="4613" y="7440"/>
                    <a:pt x="4057" y="6467"/>
                  </a:cubicBezTo>
                  <a:lnTo>
                    <a:pt x="4057" y="6467"/>
                  </a:lnTo>
                  <a:cubicBezTo>
                    <a:pt x="4078" y="6467"/>
                    <a:pt x="4099" y="6468"/>
                    <a:pt x="4120" y="6468"/>
                  </a:cubicBezTo>
                  <a:cubicBezTo>
                    <a:pt x="6077" y="6468"/>
                    <a:pt x="7362" y="4339"/>
                    <a:pt x="6513" y="2573"/>
                  </a:cubicBezTo>
                  <a:cubicBezTo>
                    <a:pt x="5984" y="1422"/>
                    <a:pt x="4879" y="837"/>
                    <a:pt x="3757" y="837"/>
                  </a:cubicBezTo>
                  <a:cubicBezTo>
                    <a:pt x="2915" y="837"/>
                    <a:pt x="2064" y="1166"/>
                    <a:pt x="1438" y="1832"/>
                  </a:cubicBezTo>
                  <a:cubicBezTo>
                    <a:pt x="1415" y="882"/>
                    <a:pt x="766" y="23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16"/>
          <p:cNvGrpSpPr/>
          <p:nvPr/>
        </p:nvGrpSpPr>
        <p:grpSpPr>
          <a:xfrm>
            <a:off x="5757875" y="-561725"/>
            <a:ext cx="1643106" cy="973503"/>
            <a:chOff x="5757875" y="-561725"/>
            <a:chExt cx="1643106" cy="973503"/>
          </a:xfrm>
        </p:grpSpPr>
        <p:sp>
          <p:nvSpPr>
            <p:cNvPr id="483" name="Google Shape;483;p16"/>
            <p:cNvSpPr/>
            <p:nvPr/>
          </p:nvSpPr>
          <p:spPr>
            <a:xfrm>
              <a:off x="5777651" y="-538735"/>
              <a:ext cx="1534335" cy="927358"/>
            </a:xfrm>
            <a:custGeom>
              <a:avLst/>
              <a:gdLst/>
              <a:ahLst/>
              <a:cxnLst/>
              <a:rect l="l" t="t" r="r" b="b"/>
              <a:pathLst>
                <a:path w="18620" h="11254" extrusionOk="0">
                  <a:moveTo>
                    <a:pt x="10970" y="1"/>
                  </a:moveTo>
                  <a:cubicBezTo>
                    <a:pt x="8934" y="1"/>
                    <a:pt x="6017" y="1443"/>
                    <a:pt x="6197" y="3736"/>
                  </a:cubicBezTo>
                  <a:cubicBezTo>
                    <a:pt x="6197" y="3814"/>
                    <a:pt x="6134" y="3872"/>
                    <a:pt x="6071" y="3872"/>
                  </a:cubicBezTo>
                  <a:cubicBezTo>
                    <a:pt x="6041" y="3872"/>
                    <a:pt x="6011" y="3859"/>
                    <a:pt x="5989" y="3829"/>
                  </a:cubicBezTo>
                  <a:cubicBezTo>
                    <a:pt x="5592" y="3387"/>
                    <a:pt x="5109" y="3195"/>
                    <a:pt x="4641" y="3195"/>
                  </a:cubicBezTo>
                  <a:cubicBezTo>
                    <a:pt x="3661" y="3195"/>
                    <a:pt x="2750" y="4042"/>
                    <a:pt x="2860" y="5219"/>
                  </a:cubicBezTo>
                  <a:cubicBezTo>
                    <a:pt x="2906" y="5219"/>
                    <a:pt x="2953" y="5242"/>
                    <a:pt x="2999" y="5266"/>
                  </a:cubicBezTo>
                  <a:cubicBezTo>
                    <a:pt x="3061" y="5328"/>
                    <a:pt x="3012" y="5408"/>
                    <a:pt x="2952" y="5408"/>
                  </a:cubicBezTo>
                  <a:cubicBezTo>
                    <a:pt x="2944" y="5408"/>
                    <a:pt x="2937" y="5407"/>
                    <a:pt x="2930" y="5405"/>
                  </a:cubicBezTo>
                  <a:cubicBezTo>
                    <a:pt x="2906" y="5381"/>
                    <a:pt x="2883" y="5381"/>
                    <a:pt x="2883" y="5381"/>
                  </a:cubicBezTo>
                  <a:cubicBezTo>
                    <a:pt x="2883" y="5433"/>
                    <a:pt x="2847" y="5464"/>
                    <a:pt x="2811" y="5464"/>
                  </a:cubicBezTo>
                  <a:cubicBezTo>
                    <a:pt x="2782" y="5464"/>
                    <a:pt x="2754" y="5445"/>
                    <a:pt x="2744" y="5405"/>
                  </a:cubicBezTo>
                  <a:cubicBezTo>
                    <a:pt x="2744" y="5381"/>
                    <a:pt x="2721" y="5358"/>
                    <a:pt x="2721" y="5312"/>
                  </a:cubicBezTo>
                  <a:cubicBezTo>
                    <a:pt x="2414" y="5202"/>
                    <a:pt x="2067" y="5136"/>
                    <a:pt x="1729" y="5136"/>
                  </a:cubicBezTo>
                  <a:cubicBezTo>
                    <a:pt x="999" y="5136"/>
                    <a:pt x="314" y="5445"/>
                    <a:pt x="172" y="6285"/>
                  </a:cubicBezTo>
                  <a:cubicBezTo>
                    <a:pt x="1" y="7311"/>
                    <a:pt x="830" y="7607"/>
                    <a:pt x="1682" y="7607"/>
                  </a:cubicBezTo>
                  <a:cubicBezTo>
                    <a:pt x="2100" y="7607"/>
                    <a:pt x="2524" y="7536"/>
                    <a:pt x="2837" y="7444"/>
                  </a:cubicBezTo>
                  <a:cubicBezTo>
                    <a:pt x="2767" y="7259"/>
                    <a:pt x="2698" y="7096"/>
                    <a:pt x="2675" y="6911"/>
                  </a:cubicBezTo>
                  <a:cubicBezTo>
                    <a:pt x="2660" y="6854"/>
                    <a:pt x="2699" y="6814"/>
                    <a:pt x="2736" y="6814"/>
                  </a:cubicBezTo>
                  <a:cubicBezTo>
                    <a:pt x="2759" y="6814"/>
                    <a:pt x="2782" y="6829"/>
                    <a:pt x="2791" y="6865"/>
                  </a:cubicBezTo>
                  <a:cubicBezTo>
                    <a:pt x="2976" y="7490"/>
                    <a:pt x="3416" y="7977"/>
                    <a:pt x="4042" y="8139"/>
                  </a:cubicBezTo>
                  <a:cubicBezTo>
                    <a:pt x="4174" y="8183"/>
                    <a:pt x="4139" y="8373"/>
                    <a:pt x="3997" y="8373"/>
                  </a:cubicBezTo>
                  <a:cubicBezTo>
                    <a:pt x="3989" y="8373"/>
                    <a:pt x="3981" y="8372"/>
                    <a:pt x="3972" y="8371"/>
                  </a:cubicBezTo>
                  <a:cubicBezTo>
                    <a:pt x="3579" y="8255"/>
                    <a:pt x="3208" y="8000"/>
                    <a:pt x="2976" y="7653"/>
                  </a:cubicBezTo>
                  <a:cubicBezTo>
                    <a:pt x="2860" y="7699"/>
                    <a:pt x="2744" y="7745"/>
                    <a:pt x="2605" y="7768"/>
                  </a:cubicBezTo>
                  <a:cubicBezTo>
                    <a:pt x="1377" y="9437"/>
                    <a:pt x="2883" y="11129"/>
                    <a:pt x="4737" y="11245"/>
                  </a:cubicBezTo>
                  <a:cubicBezTo>
                    <a:pt x="4825" y="11251"/>
                    <a:pt x="4913" y="11253"/>
                    <a:pt x="5000" y="11253"/>
                  </a:cubicBezTo>
                  <a:cubicBezTo>
                    <a:pt x="6293" y="11253"/>
                    <a:pt x="7499" y="10617"/>
                    <a:pt x="8237" y="9553"/>
                  </a:cubicBezTo>
                  <a:cubicBezTo>
                    <a:pt x="8270" y="9509"/>
                    <a:pt x="8323" y="9486"/>
                    <a:pt x="8373" y="9486"/>
                  </a:cubicBezTo>
                  <a:cubicBezTo>
                    <a:pt x="8428" y="9486"/>
                    <a:pt x="8479" y="9515"/>
                    <a:pt x="8492" y="9576"/>
                  </a:cubicBezTo>
                  <a:cubicBezTo>
                    <a:pt x="8709" y="10506"/>
                    <a:pt x="9462" y="10989"/>
                    <a:pt x="10211" y="10989"/>
                  </a:cubicBezTo>
                  <a:cubicBezTo>
                    <a:pt x="10900" y="10989"/>
                    <a:pt x="11586" y="10582"/>
                    <a:pt x="11852" y="9738"/>
                  </a:cubicBezTo>
                  <a:cubicBezTo>
                    <a:pt x="11870" y="9668"/>
                    <a:pt x="11915" y="9637"/>
                    <a:pt x="11966" y="9637"/>
                  </a:cubicBezTo>
                  <a:cubicBezTo>
                    <a:pt x="11981" y="9637"/>
                    <a:pt x="11998" y="9640"/>
                    <a:pt x="12014" y="9646"/>
                  </a:cubicBezTo>
                  <a:cubicBezTo>
                    <a:pt x="12037" y="9646"/>
                    <a:pt x="12084" y="9646"/>
                    <a:pt x="12130" y="9692"/>
                  </a:cubicBezTo>
                  <a:cubicBezTo>
                    <a:pt x="13073" y="10562"/>
                    <a:pt x="14298" y="11063"/>
                    <a:pt x="15564" y="11063"/>
                  </a:cubicBezTo>
                  <a:cubicBezTo>
                    <a:pt x="15917" y="11063"/>
                    <a:pt x="16272" y="11024"/>
                    <a:pt x="16626" y="10943"/>
                  </a:cubicBezTo>
                  <a:cubicBezTo>
                    <a:pt x="17646" y="10689"/>
                    <a:pt x="18619" y="9993"/>
                    <a:pt x="18573" y="8834"/>
                  </a:cubicBezTo>
                  <a:cubicBezTo>
                    <a:pt x="18509" y="7649"/>
                    <a:pt x="17518" y="6986"/>
                    <a:pt x="16446" y="6986"/>
                  </a:cubicBezTo>
                  <a:cubicBezTo>
                    <a:pt x="16344" y="6986"/>
                    <a:pt x="16242" y="6992"/>
                    <a:pt x="16139" y="7004"/>
                  </a:cubicBezTo>
                  <a:cubicBezTo>
                    <a:pt x="16186" y="7073"/>
                    <a:pt x="16209" y="7143"/>
                    <a:pt x="16232" y="7212"/>
                  </a:cubicBezTo>
                  <a:cubicBezTo>
                    <a:pt x="16248" y="7290"/>
                    <a:pt x="16158" y="7368"/>
                    <a:pt x="16084" y="7368"/>
                  </a:cubicBezTo>
                  <a:cubicBezTo>
                    <a:pt x="16048" y="7368"/>
                    <a:pt x="16016" y="7350"/>
                    <a:pt x="16000" y="7305"/>
                  </a:cubicBezTo>
                  <a:cubicBezTo>
                    <a:pt x="15931" y="7120"/>
                    <a:pt x="15885" y="6957"/>
                    <a:pt x="15769" y="6795"/>
                  </a:cubicBezTo>
                  <a:cubicBezTo>
                    <a:pt x="15676" y="6610"/>
                    <a:pt x="15560" y="6447"/>
                    <a:pt x="15421" y="6308"/>
                  </a:cubicBezTo>
                  <a:cubicBezTo>
                    <a:pt x="15365" y="6252"/>
                    <a:pt x="15415" y="6180"/>
                    <a:pt x="15461" y="6180"/>
                  </a:cubicBezTo>
                  <a:cubicBezTo>
                    <a:pt x="15472" y="6180"/>
                    <a:pt x="15482" y="6184"/>
                    <a:pt x="15491" y="6193"/>
                  </a:cubicBezTo>
                  <a:cubicBezTo>
                    <a:pt x="15722" y="6355"/>
                    <a:pt x="15931" y="6587"/>
                    <a:pt x="16070" y="6841"/>
                  </a:cubicBezTo>
                  <a:lnTo>
                    <a:pt x="16139" y="6841"/>
                  </a:lnTo>
                  <a:cubicBezTo>
                    <a:pt x="16047" y="6818"/>
                    <a:pt x="15977" y="6679"/>
                    <a:pt x="16070" y="6610"/>
                  </a:cubicBezTo>
                  <a:cubicBezTo>
                    <a:pt x="16557" y="6193"/>
                    <a:pt x="17090" y="5544"/>
                    <a:pt x="16487" y="4964"/>
                  </a:cubicBezTo>
                  <a:cubicBezTo>
                    <a:pt x="16252" y="4729"/>
                    <a:pt x="15971" y="4643"/>
                    <a:pt x="15680" y="4643"/>
                  </a:cubicBezTo>
                  <a:cubicBezTo>
                    <a:pt x="15282" y="4643"/>
                    <a:pt x="14865" y="4804"/>
                    <a:pt x="14517" y="4964"/>
                  </a:cubicBezTo>
                  <a:cubicBezTo>
                    <a:pt x="14503" y="4979"/>
                    <a:pt x="14488" y="4984"/>
                    <a:pt x="14475" y="4984"/>
                  </a:cubicBezTo>
                  <a:cubicBezTo>
                    <a:pt x="14444" y="4984"/>
                    <a:pt x="14417" y="4957"/>
                    <a:pt x="14401" y="4941"/>
                  </a:cubicBezTo>
                  <a:cubicBezTo>
                    <a:pt x="14386" y="4947"/>
                    <a:pt x="14369" y="4950"/>
                    <a:pt x="14352" y="4950"/>
                  </a:cubicBezTo>
                  <a:cubicBezTo>
                    <a:pt x="14246" y="4950"/>
                    <a:pt x="14136" y="4833"/>
                    <a:pt x="14216" y="4732"/>
                  </a:cubicBezTo>
                  <a:cubicBezTo>
                    <a:pt x="15537" y="2438"/>
                    <a:pt x="13497" y="121"/>
                    <a:pt x="11157" y="5"/>
                  </a:cubicBezTo>
                  <a:cubicBezTo>
                    <a:pt x="11096" y="2"/>
                    <a:pt x="11033" y="1"/>
                    <a:pt x="10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5757875" y="-561725"/>
              <a:ext cx="1643106" cy="973503"/>
            </a:xfrm>
            <a:custGeom>
              <a:avLst/>
              <a:gdLst/>
              <a:ahLst/>
              <a:cxnLst/>
              <a:rect l="l" t="t" r="r" b="b"/>
              <a:pathLst>
                <a:path w="19940" h="11814" extrusionOk="0">
                  <a:moveTo>
                    <a:pt x="11210" y="280"/>
                  </a:moveTo>
                  <a:cubicBezTo>
                    <a:pt x="11273" y="280"/>
                    <a:pt x="11336" y="281"/>
                    <a:pt x="11397" y="284"/>
                  </a:cubicBezTo>
                  <a:cubicBezTo>
                    <a:pt x="13737" y="400"/>
                    <a:pt x="15777" y="2740"/>
                    <a:pt x="14456" y="5011"/>
                  </a:cubicBezTo>
                  <a:cubicBezTo>
                    <a:pt x="14397" y="5129"/>
                    <a:pt x="14488" y="5230"/>
                    <a:pt x="14587" y="5230"/>
                  </a:cubicBezTo>
                  <a:cubicBezTo>
                    <a:pt x="14605" y="5230"/>
                    <a:pt x="14624" y="5227"/>
                    <a:pt x="14641" y="5220"/>
                  </a:cubicBezTo>
                  <a:cubicBezTo>
                    <a:pt x="14660" y="5239"/>
                    <a:pt x="14694" y="5273"/>
                    <a:pt x="14731" y="5273"/>
                  </a:cubicBezTo>
                  <a:cubicBezTo>
                    <a:pt x="14739" y="5273"/>
                    <a:pt x="14748" y="5271"/>
                    <a:pt x="14757" y="5266"/>
                  </a:cubicBezTo>
                  <a:cubicBezTo>
                    <a:pt x="15108" y="5091"/>
                    <a:pt x="15536" y="4924"/>
                    <a:pt x="15943" y="4924"/>
                  </a:cubicBezTo>
                  <a:cubicBezTo>
                    <a:pt x="16236" y="4924"/>
                    <a:pt x="16518" y="5010"/>
                    <a:pt x="16750" y="5243"/>
                  </a:cubicBezTo>
                  <a:cubicBezTo>
                    <a:pt x="17330" y="5823"/>
                    <a:pt x="16797" y="6472"/>
                    <a:pt x="16333" y="6889"/>
                  </a:cubicBezTo>
                  <a:cubicBezTo>
                    <a:pt x="16217" y="6981"/>
                    <a:pt x="16287" y="7097"/>
                    <a:pt x="16403" y="7120"/>
                  </a:cubicBezTo>
                  <a:cubicBezTo>
                    <a:pt x="16379" y="7120"/>
                    <a:pt x="16356" y="7120"/>
                    <a:pt x="16310" y="7144"/>
                  </a:cubicBezTo>
                  <a:cubicBezTo>
                    <a:pt x="16171" y="6866"/>
                    <a:pt x="15962" y="6634"/>
                    <a:pt x="15754" y="6472"/>
                  </a:cubicBezTo>
                  <a:cubicBezTo>
                    <a:pt x="15742" y="6464"/>
                    <a:pt x="15731" y="6461"/>
                    <a:pt x="15719" y="6461"/>
                  </a:cubicBezTo>
                  <a:cubicBezTo>
                    <a:pt x="15658" y="6461"/>
                    <a:pt x="15603" y="6549"/>
                    <a:pt x="15661" y="6587"/>
                  </a:cubicBezTo>
                  <a:cubicBezTo>
                    <a:pt x="15800" y="6750"/>
                    <a:pt x="15916" y="6889"/>
                    <a:pt x="16009" y="7074"/>
                  </a:cubicBezTo>
                  <a:cubicBezTo>
                    <a:pt x="16125" y="7236"/>
                    <a:pt x="16171" y="7422"/>
                    <a:pt x="16240" y="7584"/>
                  </a:cubicBezTo>
                  <a:cubicBezTo>
                    <a:pt x="16257" y="7632"/>
                    <a:pt x="16292" y="7653"/>
                    <a:pt x="16331" y="7653"/>
                  </a:cubicBezTo>
                  <a:cubicBezTo>
                    <a:pt x="16404" y="7653"/>
                    <a:pt x="16487" y="7582"/>
                    <a:pt x="16472" y="7491"/>
                  </a:cubicBezTo>
                  <a:cubicBezTo>
                    <a:pt x="16449" y="7422"/>
                    <a:pt x="16426" y="7352"/>
                    <a:pt x="16379" y="7283"/>
                  </a:cubicBezTo>
                  <a:cubicBezTo>
                    <a:pt x="16482" y="7271"/>
                    <a:pt x="16584" y="7265"/>
                    <a:pt x="16686" y="7265"/>
                  </a:cubicBezTo>
                  <a:cubicBezTo>
                    <a:pt x="17761" y="7265"/>
                    <a:pt x="18771" y="7928"/>
                    <a:pt x="18813" y="9113"/>
                  </a:cubicBezTo>
                  <a:cubicBezTo>
                    <a:pt x="18859" y="10272"/>
                    <a:pt x="17909" y="10968"/>
                    <a:pt x="16866" y="11222"/>
                  </a:cubicBezTo>
                  <a:cubicBezTo>
                    <a:pt x="16512" y="11303"/>
                    <a:pt x="16157" y="11342"/>
                    <a:pt x="15804" y="11342"/>
                  </a:cubicBezTo>
                  <a:cubicBezTo>
                    <a:pt x="14538" y="11342"/>
                    <a:pt x="13313" y="10841"/>
                    <a:pt x="12370" y="9971"/>
                  </a:cubicBezTo>
                  <a:cubicBezTo>
                    <a:pt x="12324" y="9925"/>
                    <a:pt x="12301" y="9925"/>
                    <a:pt x="12254" y="9925"/>
                  </a:cubicBezTo>
                  <a:cubicBezTo>
                    <a:pt x="12238" y="9919"/>
                    <a:pt x="12221" y="9916"/>
                    <a:pt x="12206" y="9916"/>
                  </a:cubicBezTo>
                  <a:cubicBezTo>
                    <a:pt x="12155" y="9916"/>
                    <a:pt x="12110" y="9947"/>
                    <a:pt x="12092" y="10017"/>
                  </a:cubicBezTo>
                  <a:cubicBezTo>
                    <a:pt x="11825" y="10864"/>
                    <a:pt x="11135" y="11277"/>
                    <a:pt x="10446" y="11277"/>
                  </a:cubicBezTo>
                  <a:cubicBezTo>
                    <a:pt x="9702" y="11277"/>
                    <a:pt x="8959" y="10794"/>
                    <a:pt x="8755" y="9855"/>
                  </a:cubicBezTo>
                  <a:cubicBezTo>
                    <a:pt x="8730" y="9794"/>
                    <a:pt x="8674" y="9765"/>
                    <a:pt x="8615" y="9765"/>
                  </a:cubicBezTo>
                  <a:cubicBezTo>
                    <a:pt x="8563" y="9765"/>
                    <a:pt x="8510" y="9788"/>
                    <a:pt x="8477" y="9832"/>
                  </a:cubicBezTo>
                  <a:cubicBezTo>
                    <a:pt x="7727" y="10912"/>
                    <a:pt x="6495" y="11552"/>
                    <a:pt x="5180" y="11552"/>
                  </a:cubicBezTo>
                  <a:cubicBezTo>
                    <a:pt x="5113" y="11552"/>
                    <a:pt x="5045" y="11550"/>
                    <a:pt x="4977" y="11547"/>
                  </a:cubicBezTo>
                  <a:cubicBezTo>
                    <a:pt x="3123" y="11431"/>
                    <a:pt x="1640" y="9716"/>
                    <a:pt x="2845" y="8071"/>
                  </a:cubicBezTo>
                  <a:cubicBezTo>
                    <a:pt x="2984" y="8024"/>
                    <a:pt x="3100" y="7978"/>
                    <a:pt x="3216" y="7932"/>
                  </a:cubicBezTo>
                  <a:cubicBezTo>
                    <a:pt x="3448" y="8279"/>
                    <a:pt x="3819" y="8534"/>
                    <a:pt x="4212" y="8650"/>
                  </a:cubicBezTo>
                  <a:cubicBezTo>
                    <a:pt x="4227" y="8654"/>
                    <a:pt x="4241" y="8656"/>
                    <a:pt x="4253" y="8656"/>
                  </a:cubicBezTo>
                  <a:cubicBezTo>
                    <a:pt x="4382" y="8656"/>
                    <a:pt x="4409" y="8460"/>
                    <a:pt x="4282" y="8418"/>
                  </a:cubicBezTo>
                  <a:cubicBezTo>
                    <a:pt x="3656" y="8256"/>
                    <a:pt x="3216" y="7769"/>
                    <a:pt x="3054" y="7144"/>
                  </a:cubicBezTo>
                  <a:cubicBezTo>
                    <a:pt x="3045" y="7108"/>
                    <a:pt x="3019" y="7093"/>
                    <a:pt x="2992" y="7093"/>
                  </a:cubicBezTo>
                  <a:cubicBezTo>
                    <a:pt x="2948" y="7093"/>
                    <a:pt x="2900" y="7133"/>
                    <a:pt x="2915" y="7190"/>
                  </a:cubicBezTo>
                  <a:cubicBezTo>
                    <a:pt x="2938" y="7375"/>
                    <a:pt x="3007" y="7561"/>
                    <a:pt x="3077" y="7723"/>
                  </a:cubicBezTo>
                  <a:cubicBezTo>
                    <a:pt x="2764" y="7815"/>
                    <a:pt x="2340" y="7886"/>
                    <a:pt x="1922" y="7886"/>
                  </a:cubicBezTo>
                  <a:cubicBezTo>
                    <a:pt x="1070" y="7886"/>
                    <a:pt x="241" y="7590"/>
                    <a:pt x="412" y="6564"/>
                  </a:cubicBezTo>
                  <a:cubicBezTo>
                    <a:pt x="570" y="5724"/>
                    <a:pt x="1249" y="5415"/>
                    <a:pt x="1974" y="5415"/>
                  </a:cubicBezTo>
                  <a:cubicBezTo>
                    <a:pt x="2309" y="5415"/>
                    <a:pt x="2654" y="5481"/>
                    <a:pt x="2961" y="5591"/>
                  </a:cubicBezTo>
                  <a:cubicBezTo>
                    <a:pt x="2984" y="5637"/>
                    <a:pt x="2984" y="5660"/>
                    <a:pt x="2984" y="5684"/>
                  </a:cubicBezTo>
                  <a:cubicBezTo>
                    <a:pt x="2994" y="5724"/>
                    <a:pt x="3022" y="5743"/>
                    <a:pt x="3051" y="5743"/>
                  </a:cubicBezTo>
                  <a:cubicBezTo>
                    <a:pt x="3087" y="5743"/>
                    <a:pt x="3123" y="5712"/>
                    <a:pt x="3123" y="5660"/>
                  </a:cubicBezTo>
                  <a:cubicBezTo>
                    <a:pt x="3146" y="5660"/>
                    <a:pt x="3146" y="5684"/>
                    <a:pt x="3170" y="5684"/>
                  </a:cubicBezTo>
                  <a:cubicBezTo>
                    <a:pt x="3177" y="5686"/>
                    <a:pt x="3185" y="5687"/>
                    <a:pt x="3192" y="5687"/>
                  </a:cubicBezTo>
                  <a:cubicBezTo>
                    <a:pt x="3253" y="5687"/>
                    <a:pt x="3301" y="5609"/>
                    <a:pt x="3239" y="5568"/>
                  </a:cubicBezTo>
                  <a:cubicBezTo>
                    <a:pt x="3193" y="5521"/>
                    <a:pt x="3146" y="5521"/>
                    <a:pt x="3100" y="5498"/>
                  </a:cubicBezTo>
                  <a:cubicBezTo>
                    <a:pt x="2990" y="4321"/>
                    <a:pt x="3901" y="3474"/>
                    <a:pt x="4881" y="3474"/>
                  </a:cubicBezTo>
                  <a:cubicBezTo>
                    <a:pt x="5349" y="3474"/>
                    <a:pt x="5832" y="3666"/>
                    <a:pt x="6229" y="4108"/>
                  </a:cubicBezTo>
                  <a:cubicBezTo>
                    <a:pt x="6252" y="4139"/>
                    <a:pt x="6285" y="4151"/>
                    <a:pt x="6319" y="4151"/>
                  </a:cubicBezTo>
                  <a:cubicBezTo>
                    <a:pt x="6386" y="4151"/>
                    <a:pt x="6453" y="4100"/>
                    <a:pt x="6437" y="4038"/>
                  </a:cubicBezTo>
                  <a:cubicBezTo>
                    <a:pt x="6257" y="1723"/>
                    <a:pt x="9174" y="280"/>
                    <a:pt x="11210" y="280"/>
                  </a:cubicBezTo>
                  <a:close/>
                  <a:moveTo>
                    <a:pt x="11223" y="0"/>
                  </a:moveTo>
                  <a:cubicBezTo>
                    <a:pt x="9111" y="0"/>
                    <a:pt x="6159" y="1421"/>
                    <a:pt x="6159" y="3714"/>
                  </a:cubicBezTo>
                  <a:cubicBezTo>
                    <a:pt x="5762" y="3384"/>
                    <a:pt x="5307" y="3236"/>
                    <a:pt x="4866" y="3236"/>
                  </a:cubicBezTo>
                  <a:cubicBezTo>
                    <a:pt x="3786" y="3236"/>
                    <a:pt x="2790" y="4122"/>
                    <a:pt x="2938" y="5405"/>
                  </a:cubicBezTo>
                  <a:cubicBezTo>
                    <a:pt x="2608" y="5264"/>
                    <a:pt x="2245" y="5189"/>
                    <a:pt x="1893" y="5189"/>
                  </a:cubicBezTo>
                  <a:cubicBezTo>
                    <a:pt x="1032" y="5189"/>
                    <a:pt x="232" y="5637"/>
                    <a:pt x="134" y="6657"/>
                  </a:cubicBezTo>
                  <a:cubicBezTo>
                    <a:pt x="1" y="7778"/>
                    <a:pt x="958" y="8198"/>
                    <a:pt x="1933" y="8198"/>
                  </a:cubicBezTo>
                  <a:cubicBezTo>
                    <a:pt x="2147" y="8198"/>
                    <a:pt x="2362" y="8178"/>
                    <a:pt x="2567" y="8140"/>
                  </a:cubicBezTo>
                  <a:lnTo>
                    <a:pt x="2567" y="8140"/>
                  </a:lnTo>
                  <a:cubicBezTo>
                    <a:pt x="1571" y="9392"/>
                    <a:pt x="2474" y="11083"/>
                    <a:pt x="3958" y="11593"/>
                  </a:cubicBezTo>
                  <a:cubicBezTo>
                    <a:pt x="4381" y="11742"/>
                    <a:pt x="4819" y="11813"/>
                    <a:pt x="5253" y="11813"/>
                  </a:cubicBezTo>
                  <a:cubicBezTo>
                    <a:pt x="6507" y="11813"/>
                    <a:pt x="7737" y="11224"/>
                    <a:pt x="8546" y="10226"/>
                  </a:cubicBezTo>
                  <a:cubicBezTo>
                    <a:pt x="8862" y="11115"/>
                    <a:pt x="9633" y="11567"/>
                    <a:pt x="10408" y="11567"/>
                  </a:cubicBezTo>
                  <a:cubicBezTo>
                    <a:pt x="11169" y="11567"/>
                    <a:pt x="11933" y="11133"/>
                    <a:pt x="12277" y="10249"/>
                  </a:cubicBezTo>
                  <a:cubicBezTo>
                    <a:pt x="13220" y="11069"/>
                    <a:pt x="14671" y="11671"/>
                    <a:pt x="16030" y="11671"/>
                  </a:cubicBezTo>
                  <a:cubicBezTo>
                    <a:pt x="16976" y="11671"/>
                    <a:pt x="17879" y="11380"/>
                    <a:pt x="18535" y="10666"/>
                  </a:cubicBezTo>
                  <a:cubicBezTo>
                    <a:pt x="19939" y="9152"/>
                    <a:pt x="18580" y="7077"/>
                    <a:pt x="16819" y="7077"/>
                  </a:cubicBezTo>
                  <a:cubicBezTo>
                    <a:pt x="16720" y="7077"/>
                    <a:pt x="16620" y="7084"/>
                    <a:pt x="16519" y="7097"/>
                  </a:cubicBezTo>
                  <a:cubicBezTo>
                    <a:pt x="17098" y="6611"/>
                    <a:pt x="17608" y="5846"/>
                    <a:pt x="17028" y="5151"/>
                  </a:cubicBezTo>
                  <a:cubicBezTo>
                    <a:pt x="16743" y="4821"/>
                    <a:pt x="16374" y="4695"/>
                    <a:pt x="15991" y="4695"/>
                  </a:cubicBezTo>
                  <a:cubicBezTo>
                    <a:pt x="15566" y="4695"/>
                    <a:pt x="15123" y="4851"/>
                    <a:pt x="14757" y="5058"/>
                  </a:cubicBezTo>
                  <a:cubicBezTo>
                    <a:pt x="16055" y="2764"/>
                    <a:pt x="14131" y="307"/>
                    <a:pt x="11721" y="29"/>
                  </a:cubicBezTo>
                  <a:cubicBezTo>
                    <a:pt x="11562" y="10"/>
                    <a:pt x="11395" y="0"/>
                    <a:pt x="1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7017800" y="-155977"/>
              <a:ext cx="168101" cy="181038"/>
            </a:xfrm>
            <a:custGeom>
              <a:avLst/>
              <a:gdLst/>
              <a:ahLst/>
              <a:cxnLst/>
              <a:rect l="l" t="t" r="r" b="b"/>
              <a:pathLst>
                <a:path w="2040" h="2197" extrusionOk="0">
                  <a:moveTo>
                    <a:pt x="634" y="0"/>
                  </a:moveTo>
                  <a:cubicBezTo>
                    <a:pt x="425" y="0"/>
                    <a:pt x="211" y="44"/>
                    <a:pt x="0" y="111"/>
                  </a:cubicBezTo>
                  <a:cubicBezTo>
                    <a:pt x="116" y="203"/>
                    <a:pt x="232" y="342"/>
                    <a:pt x="325" y="505"/>
                  </a:cubicBezTo>
                  <a:cubicBezTo>
                    <a:pt x="533" y="875"/>
                    <a:pt x="510" y="1223"/>
                    <a:pt x="394" y="1548"/>
                  </a:cubicBezTo>
                  <a:cubicBezTo>
                    <a:pt x="406" y="1536"/>
                    <a:pt x="417" y="1530"/>
                    <a:pt x="429" y="1530"/>
                  </a:cubicBezTo>
                  <a:cubicBezTo>
                    <a:pt x="441" y="1530"/>
                    <a:pt x="452" y="1536"/>
                    <a:pt x="464" y="1548"/>
                  </a:cubicBezTo>
                  <a:cubicBezTo>
                    <a:pt x="672" y="1710"/>
                    <a:pt x="881" y="1942"/>
                    <a:pt x="1020" y="2196"/>
                  </a:cubicBezTo>
                  <a:lnTo>
                    <a:pt x="1113" y="2196"/>
                  </a:lnTo>
                  <a:cubicBezTo>
                    <a:pt x="997" y="2150"/>
                    <a:pt x="927" y="2034"/>
                    <a:pt x="1043" y="1965"/>
                  </a:cubicBezTo>
                  <a:cubicBezTo>
                    <a:pt x="1507" y="1548"/>
                    <a:pt x="2040" y="899"/>
                    <a:pt x="1460" y="319"/>
                  </a:cubicBezTo>
                  <a:cubicBezTo>
                    <a:pt x="1215" y="88"/>
                    <a:pt x="930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7021591" y="-20837"/>
              <a:ext cx="63120" cy="53562"/>
            </a:xfrm>
            <a:custGeom>
              <a:avLst/>
              <a:gdLst/>
              <a:ahLst/>
              <a:cxnLst/>
              <a:rect l="l" t="t" r="r" b="b"/>
              <a:pathLst>
                <a:path w="766" h="650" extrusionOk="0">
                  <a:moveTo>
                    <a:pt x="302" y="0"/>
                  </a:moveTo>
                  <a:cubicBezTo>
                    <a:pt x="232" y="162"/>
                    <a:pt x="116" y="325"/>
                    <a:pt x="1" y="464"/>
                  </a:cubicBezTo>
                  <a:cubicBezTo>
                    <a:pt x="256" y="510"/>
                    <a:pt x="510" y="580"/>
                    <a:pt x="765" y="649"/>
                  </a:cubicBezTo>
                  <a:cubicBezTo>
                    <a:pt x="742" y="603"/>
                    <a:pt x="719" y="556"/>
                    <a:pt x="673" y="510"/>
                  </a:cubicBezTo>
                  <a:cubicBezTo>
                    <a:pt x="580" y="325"/>
                    <a:pt x="464" y="162"/>
                    <a:pt x="325" y="23"/>
                  </a:cubicBezTo>
                  <a:cubicBezTo>
                    <a:pt x="302" y="23"/>
                    <a:pt x="302" y="0"/>
                    <a:pt x="302" y="0"/>
                  </a:cubicBezTo>
                  <a:close/>
                </a:path>
              </a:pathLst>
            </a:custGeom>
            <a:solidFill>
              <a:srgbClr val="DBE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6803885" y="-513520"/>
              <a:ext cx="223558" cy="361005"/>
            </a:xfrm>
            <a:custGeom>
              <a:avLst/>
              <a:gdLst/>
              <a:ahLst/>
              <a:cxnLst/>
              <a:rect l="l" t="t" r="r" b="b"/>
              <a:pathLst>
                <a:path w="2713" h="4381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1228"/>
                    <a:pt x="673" y="2897"/>
                    <a:pt x="441" y="4380"/>
                  </a:cubicBezTo>
                  <a:cubicBezTo>
                    <a:pt x="839" y="4247"/>
                    <a:pt x="1253" y="4130"/>
                    <a:pt x="1645" y="4130"/>
                  </a:cubicBezTo>
                  <a:cubicBezTo>
                    <a:pt x="1731" y="4130"/>
                    <a:pt x="1817" y="4136"/>
                    <a:pt x="1901" y="4148"/>
                  </a:cubicBezTo>
                  <a:cubicBezTo>
                    <a:pt x="2712" y="2410"/>
                    <a:pt x="1623" y="6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6784768" y="36844"/>
              <a:ext cx="527211" cy="336367"/>
            </a:xfrm>
            <a:custGeom>
              <a:avLst/>
              <a:gdLst/>
              <a:ahLst/>
              <a:cxnLst/>
              <a:rect l="l" t="t" r="r" b="b"/>
              <a:pathLst>
                <a:path w="6398" h="4082" extrusionOk="0">
                  <a:moveTo>
                    <a:pt x="4224" y="1"/>
                  </a:moveTo>
                  <a:cubicBezTo>
                    <a:pt x="4122" y="1"/>
                    <a:pt x="4020" y="7"/>
                    <a:pt x="3917" y="19"/>
                  </a:cubicBezTo>
                  <a:lnTo>
                    <a:pt x="3941" y="65"/>
                  </a:lnTo>
                  <a:cubicBezTo>
                    <a:pt x="4891" y="436"/>
                    <a:pt x="5493" y="1131"/>
                    <a:pt x="4775" y="2336"/>
                  </a:cubicBezTo>
                  <a:cubicBezTo>
                    <a:pt x="4313" y="3095"/>
                    <a:pt x="3545" y="3408"/>
                    <a:pt x="2740" y="3408"/>
                  </a:cubicBezTo>
                  <a:cubicBezTo>
                    <a:pt x="2414" y="3408"/>
                    <a:pt x="2083" y="3357"/>
                    <a:pt x="1762" y="3263"/>
                  </a:cubicBezTo>
                  <a:cubicBezTo>
                    <a:pt x="1183" y="3101"/>
                    <a:pt x="627" y="2846"/>
                    <a:pt x="94" y="2568"/>
                  </a:cubicBezTo>
                  <a:cubicBezTo>
                    <a:pt x="70" y="2637"/>
                    <a:pt x="24" y="2707"/>
                    <a:pt x="1" y="2776"/>
                  </a:cubicBezTo>
                  <a:cubicBezTo>
                    <a:pt x="936" y="3603"/>
                    <a:pt x="2121" y="4082"/>
                    <a:pt x="3342" y="4082"/>
                  </a:cubicBezTo>
                  <a:cubicBezTo>
                    <a:pt x="3695" y="4082"/>
                    <a:pt x="4051" y="4042"/>
                    <a:pt x="4404" y="3958"/>
                  </a:cubicBezTo>
                  <a:cubicBezTo>
                    <a:pt x="5447" y="3704"/>
                    <a:pt x="6397" y="3008"/>
                    <a:pt x="6351" y="1849"/>
                  </a:cubicBezTo>
                  <a:cubicBezTo>
                    <a:pt x="6287" y="664"/>
                    <a:pt x="5296" y="1"/>
                    <a:pt x="422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6784768" y="-545986"/>
              <a:ext cx="273164" cy="380040"/>
            </a:xfrm>
            <a:custGeom>
              <a:avLst/>
              <a:gdLst/>
              <a:ahLst/>
              <a:cxnLst/>
              <a:rect l="l" t="t" r="r" b="b"/>
              <a:pathLst>
                <a:path w="3315" h="4612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116"/>
                    <a:pt x="163" y="255"/>
                    <a:pt x="233" y="394"/>
                  </a:cubicBezTo>
                  <a:cubicBezTo>
                    <a:pt x="1855" y="1089"/>
                    <a:pt x="2944" y="2804"/>
                    <a:pt x="2133" y="4542"/>
                  </a:cubicBezTo>
                  <a:cubicBezTo>
                    <a:pt x="2249" y="4542"/>
                    <a:pt x="2342" y="4566"/>
                    <a:pt x="2434" y="4612"/>
                  </a:cubicBezTo>
                  <a:cubicBezTo>
                    <a:pt x="3315" y="2642"/>
                    <a:pt x="1948" y="62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6773314" y="-174764"/>
              <a:ext cx="627660" cy="575664"/>
            </a:xfrm>
            <a:custGeom>
              <a:avLst/>
              <a:gdLst/>
              <a:ahLst/>
              <a:cxnLst/>
              <a:rect l="l" t="t" r="r" b="b"/>
              <a:pathLst>
                <a:path w="7617" h="6986" extrusionOk="0">
                  <a:moveTo>
                    <a:pt x="3669" y="1"/>
                  </a:moveTo>
                  <a:cubicBezTo>
                    <a:pt x="3372" y="1"/>
                    <a:pt x="3066" y="78"/>
                    <a:pt x="2782" y="200"/>
                  </a:cubicBezTo>
                  <a:cubicBezTo>
                    <a:pt x="2851" y="246"/>
                    <a:pt x="2921" y="292"/>
                    <a:pt x="2967" y="339"/>
                  </a:cubicBezTo>
                  <a:cubicBezTo>
                    <a:pt x="3178" y="272"/>
                    <a:pt x="3392" y="228"/>
                    <a:pt x="3601" y="228"/>
                  </a:cubicBezTo>
                  <a:cubicBezTo>
                    <a:pt x="3897" y="228"/>
                    <a:pt x="4182" y="316"/>
                    <a:pt x="4427" y="547"/>
                  </a:cubicBezTo>
                  <a:cubicBezTo>
                    <a:pt x="5007" y="1127"/>
                    <a:pt x="4474" y="1776"/>
                    <a:pt x="4010" y="2193"/>
                  </a:cubicBezTo>
                  <a:cubicBezTo>
                    <a:pt x="3894" y="2262"/>
                    <a:pt x="3964" y="2401"/>
                    <a:pt x="4056" y="2424"/>
                  </a:cubicBezTo>
                  <a:lnTo>
                    <a:pt x="3987" y="2424"/>
                  </a:lnTo>
                  <a:cubicBezTo>
                    <a:pt x="3848" y="2170"/>
                    <a:pt x="3639" y="1938"/>
                    <a:pt x="3408" y="1776"/>
                  </a:cubicBezTo>
                  <a:cubicBezTo>
                    <a:pt x="3396" y="1764"/>
                    <a:pt x="3390" y="1758"/>
                    <a:pt x="3384" y="1758"/>
                  </a:cubicBezTo>
                  <a:cubicBezTo>
                    <a:pt x="3379" y="1758"/>
                    <a:pt x="3373" y="1764"/>
                    <a:pt x="3361" y="1776"/>
                  </a:cubicBezTo>
                  <a:cubicBezTo>
                    <a:pt x="3338" y="1799"/>
                    <a:pt x="3338" y="1845"/>
                    <a:pt x="3315" y="1868"/>
                  </a:cubicBezTo>
                  <a:cubicBezTo>
                    <a:pt x="3315" y="1868"/>
                    <a:pt x="3315" y="1891"/>
                    <a:pt x="3338" y="1891"/>
                  </a:cubicBezTo>
                  <a:cubicBezTo>
                    <a:pt x="3477" y="2054"/>
                    <a:pt x="3593" y="2193"/>
                    <a:pt x="3686" y="2378"/>
                  </a:cubicBezTo>
                  <a:cubicBezTo>
                    <a:pt x="3732" y="2424"/>
                    <a:pt x="3755" y="2471"/>
                    <a:pt x="3755" y="2517"/>
                  </a:cubicBezTo>
                  <a:cubicBezTo>
                    <a:pt x="3871" y="2563"/>
                    <a:pt x="3987" y="2587"/>
                    <a:pt x="4080" y="2633"/>
                  </a:cubicBezTo>
                  <a:lnTo>
                    <a:pt x="4056" y="2587"/>
                  </a:lnTo>
                  <a:cubicBezTo>
                    <a:pt x="4159" y="2575"/>
                    <a:pt x="4261" y="2569"/>
                    <a:pt x="4363" y="2569"/>
                  </a:cubicBezTo>
                  <a:cubicBezTo>
                    <a:pt x="5435" y="2569"/>
                    <a:pt x="6426" y="3232"/>
                    <a:pt x="6490" y="4417"/>
                  </a:cubicBezTo>
                  <a:cubicBezTo>
                    <a:pt x="6536" y="5576"/>
                    <a:pt x="5563" y="6295"/>
                    <a:pt x="4543" y="6526"/>
                  </a:cubicBezTo>
                  <a:cubicBezTo>
                    <a:pt x="4188" y="6610"/>
                    <a:pt x="3830" y="6650"/>
                    <a:pt x="3474" y="6650"/>
                  </a:cubicBezTo>
                  <a:cubicBezTo>
                    <a:pt x="2250" y="6650"/>
                    <a:pt x="1056" y="6176"/>
                    <a:pt x="140" y="5368"/>
                  </a:cubicBezTo>
                  <a:cubicBezTo>
                    <a:pt x="94" y="5437"/>
                    <a:pt x="47" y="5530"/>
                    <a:pt x="1" y="5599"/>
                  </a:cubicBezTo>
                  <a:cubicBezTo>
                    <a:pt x="937" y="6400"/>
                    <a:pt x="2357" y="6985"/>
                    <a:pt x="3694" y="6985"/>
                  </a:cubicBezTo>
                  <a:cubicBezTo>
                    <a:pt x="4642" y="6985"/>
                    <a:pt x="5548" y="6691"/>
                    <a:pt x="6212" y="5970"/>
                  </a:cubicBezTo>
                  <a:cubicBezTo>
                    <a:pt x="7616" y="4456"/>
                    <a:pt x="6257" y="2381"/>
                    <a:pt x="4496" y="2381"/>
                  </a:cubicBezTo>
                  <a:cubicBezTo>
                    <a:pt x="4397" y="2381"/>
                    <a:pt x="4297" y="2388"/>
                    <a:pt x="4196" y="2401"/>
                  </a:cubicBezTo>
                  <a:cubicBezTo>
                    <a:pt x="4775" y="1915"/>
                    <a:pt x="5285" y="1150"/>
                    <a:pt x="4705" y="455"/>
                  </a:cubicBezTo>
                  <a:cubicBezTo>
                    <a:pt x="4419" y="129"/>
                    <a:pt x="4051" y="1"/>
                    <a:pt x="366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6"/>
          <p:cNvGrpSpPr/>
          <p:nvPr/>
        </p:nvGrpSpPr>
        <p:grpSpPr>
          <a:xfrm>
            <a:off x="713237" y="125749"/>
            <a:ext cx="1999219" cy="832820"/>
            <a:chOff x="713237" y="125749"/>
            <a:chExt cx="1999219" cy="832820"/>
          </a:xfrm>
        </p:grpSpPr>
        <p:sp>
          <p:nvSpPr>
            <p:cNvPr id="492" name="Google Shape;492;p16"/>
            <p:cNvSpPr/>
            <p:nvPr/>
          </p:nvSpPr>
          <p:spPr>
            <a:xfrm>
              <a:off x="717164" y="151438"/>
              <a:ext cx="1985376" cy="788008"/>
            </a:xfrm>
            <a:custGeom>
              <a:avLst/>
              <a:gdLst/>
              <a:ahLst/>
              <a:cxnLst/>
              <a:rect l="l" t="t" r="r" b="b"/>
              <a:pathLst>
                <a:path w="30836" h="12239" extrusionOk="0">
                  <a:moveTo>
                    <a:pt x="12949" y="1"/>
                  </a:moveTo>
                  <a:cubicBezTo>
                    <a:pt x="10711" y="1"/>
                    <a:pt x="8461" y="1288"/>
                    <a:pt x="8760" y="4054"/>
                  </a:cubicBezTo>
                  <a:cubicBezTo>
                    <a:pt x="8779" y="4164"/>
                    <a:pt x="8681" y="4230"/>
                    <a:pt x="8582" y="4230"/>
                  </a:cubicBezTo>
                  <a:cubicBezTo>
                    <a:pt x="8556" y="4230"/>
                    <a:pt x="8530" y="4225"/>
                    <a:pt x="8505" y="4216"/>
                  </a:cubicBezTo>
                  <a:cubicBezTo>
                    <a:pt x="7691" y="3842"/>
                    <a:pt x="6801" y="3469"/>
                    <a:pt x="5901" y="3469"/>
                  </a:cubicBezTo>
                  <a:cubicBezTo>
                    <a:pt x="5572" y="3469"/>
                    <a:pt x="5242" y="3519"/>
                    <a:pt x="4913" y="3636"/>
                  </a:cubicBezTo>
                  <a:cubicBezTo>
                    <a:pt x="3592" y="4123"/>
                    <a:pt x="2990" y="6000"/>
                    <a:pt x="4496" y="6719"/>
                  </a:cubicBezTo>
                  <a:cubicBezTo>
                    <a:pt x="4612" y="6580"/>
                    <a:pt x="4774" y="6487"/>
                    <a:pt x="4936" y="6394"/>
                  </a:cubicBezTo>
                  <a:cubicBezTo>
                    <a:pt x="4953" y="6385"/>
                    <a:pt x="4969" y="6380"/>
                    <a:pt x="4986" y="6380"/>
                  </a:cubicBezTo>
                  <a:cubicBezTo>
                    <a:pt x="5086" y="6380"/>
                    <a:pt x="5172" y="6543"/>
                    <a:pt x="5052" y="6603"/>
                  </a:cubicBezTo>
                  <a:cubicBezTo>
                    <a:pt x="4612" y="6835"/>
                    <a:pt x="4334" y="7159"/>
                    <a:pt x="4125" y="7599"/>
                  </a:cubicBezTo>
                  <a:cubicBezTo>
                    <a:pt x="4110" y="7630"/>
                    <a:pt x="4084" y="7643"/>
                    <a:pt x="4058" y="7643"/>
                  </a:cubicBezTo>
                  <a:cubicBezTo>
                    <a:pt x="4004" y="7643"/>
                    <a:pt x="3948" y="7592"/>
                    <a:pt x="3963" y="7530"/>
                  </a:cubicBezTo>
                  <a:cubicBezTo>
                    <a:pt x="4033" y="7321"/>
                    <a:pt x="4125" y="7113"/>
                    <a:pt x="4264" y="6927"/>
                  </a:cubicBezTo>
                  <a:lnTo>
                    <a:pt x="4264" y="6927"/>
                  </a:lnTo>
                  <a:cubicBezTo>
                    <a:pt x="2897" y="6997"/>
                    <a:pt x="0" y="7901"/>
                    <a:pt x="1113" y="9731"/>
                  </a:cubicBezTo>
                  <a:cubicBezTo>
                    <a:pt x="1532" y="10425"/>
                    <a:pt x="2216" y="10694"/>
                    <a:pt x="2949" y="10694"/>
                  </a:cubicBezTo>
                  <a:cubicBezTo>
                    <a:pt x="3956" y="10694"/>
                    <a:pt x="5058" y="10186"/>
                    <a:pt x="5701" y="9569"/>
                  </a:cubicBezTo>
                  <a:cubicBezTo>
                    <a:pt x="5729" y="9541"/>
                    <a:pt x="5762" y="9529"/>
                    <a:pt x="5793" y="9529"/>
                  </a:cubicBezTo>
                  <a:cubicBezTo>
                    <a:pt x="5889" y="9529"/>
                    <a:pt x="5974" y="9644"/>
                    <a:pt x="5887" y="9731"/>
                  </a:cubicBezTo>
                  <a:cubicBezTo>
                    <a:pt x="5840" y="9778"/>
                    <a:pt x="5817" y="9801"/>
                    <a:pt x="5771" y="9847"/>
                  </a:cubicBezTo>
                  <a:cubicBezTo>
                    <a:pt x="5751" y="10334"/>
                    <a:pt x="6141" y="10674"/>
                    <a:pt x="6609" y="10674"/>
                  </a:cubicBezTo>
                  <a:cubicBezTo>
                    <a:pt x="6698" y="10674"/>
                    <a:pt x="6790" y="10661"/>
                    <a:pt x="6883" y="10635"/>
                  </a:cubicBezTo>
                  <a:cubicBezTo>
                    <a:pt x="7393" y="10519"/>
                    <a:pt x="7694" y="10079"/>
                    <a:pt x="7949" y="9662"/>
                  </a:cubicBezTo>
                  <a:cubicBezTo>
                    <a:pt x="7970" y="9628"/>
                    <a:pt x="8000" y="9614"/>
                    <a:pt x="8031" y="9614"/>
                  </a:cubicBezTo>
                  <a:cubicBezTo>
                    <a:pt x="8105" y="9614"/>
                    <a:pt x="8184" y="9696"/>
                    <a:pt x="8135" y="9778"/>
                  </a:cubicBezTo>
                  <a:cubicBezTo>
                    <a:pt x="8135" y="9778"/>
                    <a:pt x="8135" y="9778"/>
                    <a:pt x="8135" y="9801"/>
                  </a:cubicBezTo>
                  <a:lnTo>
                    <a:pt x="8158" y="9801"/>
                  </a:lnTo>
                  <a:cubicBezTo>
                    <a:pt x="8447" y="11426"/>
                    <a:pt x="9870" y="12238"/>
                    <a:pt x="11419" y="12238"/>
                  </a:cubicBezTo>
                  <a:cubicBezTo>
                    <a:pt x="11483" y="12238"/>
                    <a:pt x="11547" y="12237"/>
                    <a:pt x="11611" y="12234"/>
                  </a:cubicBezTo>
                  <a:cubicBezTo>
                    <a:pt x="12329" y="12211"/>
                    <a:pt x="13210" y="12072"/>
                    <a:pt x="13836" y="11678"/>
                  </a:cubicBezTo>
                  <a:cubicBezTo>
                    <a:pt x="14554" y="11238"/>
                    <a:pt x="14879" y="10427"/>
                    <a:pt x="15180" y="9685"/>
                  </a:cubicBezTo>
                  <a:cubicBezTo>
                    <a:pt x="14832" y="9685"/>
                    <a:pt x="14508" y="9662"/>
                    <a:pt x="14160" y="9592"/>
                  </a:cubicBezTo>
                  <a:cubicBezTo>
                    <a:pt x="14075" y="9571"/>
                    <a:pt x="14088" y="9451"/>
                    <a:pt x="14163" y="9451"/>
                  </a:cubicBezTo>
                  <a:cubicBezTo>
                    <a:pt x="14170" y="9451"/>
                    <a:pt x="14176" y="9452"/>
                    <a:pt x="14183" y="9453"/>
                  </a:cubicBezTo>
                  <a:cubicBezTo>
                    <a:pt x="14360" y="9466"/>
                    <a:pt x="14536" y="9473"/>
                    <a:pt x="14712" y="9473"/>
                  </a:cubicBezTo>
                  <a:cubicBezTo>
                    <a:pt x="15185" y="9473"/>
                    <a:pt x="15658" y="9420"/>
                    <a:pt x="16130" y="9268"/>
                  </a:cubicBezTo>
                  <a:cubicBezTo>
                    <a:pt x="16144" y="9264"/>
                    <a:pt x="16158" y="9263"/>
                    <a:pt x="16170" y="9263"/>
                  </a:cubicBezTo>
                  <a:cubicBezTo>
                    <a:pt x="16325" y="9263"/>
                    <a:pt x="16371" y="9503"/>
                    <a:pt x="16200" y="9546"/>
                  </a:cubicBezTo>
                  <a:cubicBezTo>
                    <a:pt x="15945" y="9592"/>
                    <a:pt x="15713" y="9639"/>
                    <a:pt x="15458" y="9662"/>
                  </a:cubicBezTo>
                  <a:cubicBezTo>
                    <a:pt x="15481" y="9685"/>
                    <a:pt x="15481" y="9708"/>
                    <a:pt x="15458" y="9755"/>
                  </a:cubicBezTo>
                  <a:cubicBezTo>
                    <a:pt x="15458" y="9755"/>
                    <a:pt x="15458" y="9778"/>
                    <a:pt x="15458" y="9778"/>
                  </a:cubicBezTo>
                  <a:cubicBezTo>
                    <a:pt x="15777" y="10347"/>
                    <a:pt x="16412" y="10832"/>
                    <a:pt x="16994" y="10832"/>
                  </a:cubicBezTo>
                  <a:cubicBezTo>
                    <a:pt x="17385" y="10832"/>
                    <a:pt x="17752" y="10614"/>
                    <a:pt x="17984" y="10056"/>
                  </a:cubicBezTo>
                  <a:cubicBezTo>
                    <a:pt x="18004" y="10007"/>
                    <a:pt x="18039" y="9987"/>
                    <a:pt x="18078" y="9987"/>
                  </a:cubicBezTo>
                  <a:cubicBezTo>
                    <a:pt x="18131" y="9987"/>
                    <a:pt x="18189" y="10025"/>
                    <a:pt x="18216" y="10079"/>
                  </a:cubicBezTo>
                  <a:cubicBezTo>
                    <a:pt x="18623" y="11188"/>
                    <a:pt x="20466" y="11656"/>
                    <a:pt x="21567" y="11656"/>
                  </a:cubicBezTo>
                  <a:cubicBezTo>
                    <a:pt x="21594" y="11656"/>
                    <a:pt x="21620" y="11656"/>
                    <a:pt x="21646" y="11655"/>
                  </a:cubicBezTo>
                  <a:cubicBezTo>
                    <a:pt x="22874" y="11609"/>
                    <a:pt x="23963" y="10913"/>
                    <a:pt x="24311" y="9731"/>
                  </a:cubicBezTo>
                  <a:lnTo>
                    <a:pt x="24311" y="9731"/>
                  </a:lnTo>
                  <a:cubicBezTo>
                    <a:pt x="24120" y="9784"/>
                    <a:pt x="23929" y="9810"/>
                    <a:pt x="23737" y="9810"/>
                  </a:cubicBezTo>
                  <a:cubicBezTo>
                    <a:pt x="23674" y="9810"/>
                    <a:pt x="23610" y="9807"/>
                    <a:pt x="23546" y="9801"/>
                  </a:cubicBezTo>
                  <a:cubicBezTo>
                    <a:pt x="23453" y="9778"/>
                    <a:pt x="23453" y="9662"/>
                    <a:pt x="23546" y="9662"/>
                  </a:cubicBezTo>
                  <a:cubicBezTo>
                    <a:pt x="23940" y="9616"/>
                    <a:pt x="24265" y="9546"/>
                    <a:pt x="24589" y="9407"/>
                  </a:cubicBezTo>
                  <a:cubicBezTo>
                    <a:pt x="24589" y="9384"/>
                    <a:pt x="24612" y="9384"/>
                    <a:pt x="24612" y="9384"/>
                  </a:cubicBezTo>
                  <a:cubicBezTo>
                    <a:pt x="24890" y="9245"/>
                    <a:pt x="25145" y="9083"/>
                    <a:pt x="25377" y="8851"/>
                  </a:cubicBezTo>
                  <a:cubicBezTo>
                    <a:pt x="25403" y="8825"/>
                    <a:pt x="25432" y="8814"/>
                    <a:pt x="25461" y="8814"/>
                  </a:cubicBezTo>
                  <a:cubicBezTo>
                    <a:pt x="25561" y="8814"/>
                    <a:pt x="25652" y="8946"/>
                    <a:pt x="25562" y="9036"/>
                  </a:cubicBezTo>
                  <a:cubicBezTo>
                    <a:pt x="25400" y="9222"/>
                    <a:pt x="25168" y="9384"/>
                    <a:pt x="24937" y="9523"/>
                  </a:cubicBezTo>
                  <a:cubicBezTo>
                    <a:pt x="25665" y="9881"/>
                    <a:pt x="26860" y="10245"/>
                    <a:pt x="27937" y="10245"/>
                  </a:cubicBezTo>
                  <a:cubicBezTo>
                    <a:pt x="28951" y="10245"/>
                    <a:pt x="29859" y="9922"/>
                    <a:pt x="30174" y="8967"/>
                  </a:cubicBezTo>
                  <a:cubicBezTo>
                    <a:pt x="30836" y="6896"/>
                    <a:pt x="28431" y="6241"/>
                    <a:pt x="26834" y="6241"/>
                  </a:cubicBezTo>
                  <a:cubicBezTo>
                    <a:pt x="26697" y="6241"/>
                    <a:pt x="26566" y="6246"/>
                    <a:pt x="26443" y="6255"/>
                  </a:cubicBezTo>
                  <a:cubicBezTo>
                    <a:pt x="26420" y="6278"/>
                    <a:pt x="26420" y="6278"/>
                    <a:pt x="26420" y="6278"/>
                  </a:cubicBezTo>
                  <a:cubicBezTo>
                    <a:pt x="26395" y="6309"/>
                    <a:pt x="26364" y="6322"/>
                    <a:pt x="26333" y="6322"/>
                  </a:cubicBezTo>
                  <a:cubicBezTo>
                    <a:pt x="26248" y="6322"/>
                    <a:pt x="26166" y="6224"/>
                    <a:pt x="26234" y="6139"/>
                  </a:cubicBezTo>
                  <a:cubicBezTo>
                    <a:pt x="26652" y="5560"/>
                    <a:pt x="26165" y="4934"/>
                    <a:pt x="25516" y="4865"/>
                  </a:cubicBezTo>
                  <a:cubicBezTo>
                    <a:pt x="25470" y="4860"/>
                    <a:pt x="25424" y="4858"/>
                    <a:pt x="25378" y="4858"/>
                  </a:cubicBezTo>
                  <a:cubicBezTo>
                    <a:pt x="24950" y="4858"/>
                    <a:pt x="24572" y="5047"/>
                    <a:pt x="24195" y="5235"/>
                  </a:cubicBezTo>
                  <a:cubicBezTo>
                    <a:pt x="24195" y="5259"/>
                    <a:pt x="24195" y="5282"/>
                    <a:pt x="24195" y="5328"/>
                  </a:cubicBezTo>
                  <a:cubicBezTo>
                    <a:pt x="24195" y="5421"/>
                    <a:pt x="24120" y="5467"/>
                    <a:pt x="24044" y="5467"/>
                  </a:cubicBezTo>
                  <a:cubicBezTo>
                    <a:pt x="23969" y="5467"/>
                    <a:pt x="23894" y="5421"/>
                    <a:pt x="23894" y="5328"/>
                  </a:cubicBezTo>
                  <a:cubicBezTo>
                    <a:pt x="23894" y="3683"/>
                    <a:pt x="22573" y="2269"/>
                    <a:pt x="20927" y="2107"/>
                  </a:cubicBezTo>
                  <a:cubicBezTo>
                    <a:pt x="20798" y="2093"/>
                    <a:pt x="20670" y="2086"/>
                    <a:pt x="20544" y="2086"/>
                  </a:cubicBezTo>
                  <a:cubicBezTo>
                    <a:pt x="19200" y="2086"/>
                    <a:pt x="18041" y="2849"/>
                    <a:pt x="17173" y="3845"/>
                  </a:cubicBezTo>
                  <a:cubicBezTo>
                    <a:pt x="17173" y="3845"/>
                    <a:pt x="17173" y="3868"/>
                    <a:pt x="17150" y="3868"/>
                  </a:cubicBezTo>
                  <a:cubicBezTo>
                    <a:pt x="17150" y="3914"/>
                    <a:pt x="17127" y="3914"/>
                    <a:pt x="17103" y="3914"/>
                  </a:cubicBezTo>
                  <a:cubicBezTo>
                    <a:pt x="17095" y="3919"/>
                    <a:pt x="17086" y="3921"/>
                    <a:pt x="17077" y="3921"/>
                  </a:cubicBezTo>
                  <a:cubicBezTo>
                    <a:pt x="17035" y="3921"/>
                    <a:pt x="16992" y="3879"/>
                    <a:pt x="17011" y="3822"/>
                  </a:cubicBezTo>
                  <a:cubicBezTo>
                    <a:pt x="17034" y="3799"/>
                    <a:pt x="17057" y="3775"/>
                    <a:pt x="17057" y="3752"/>
                  </a:cubicBezTo>
                  <a:cubicBezTo>
                    <a:pt x="17465" y="1317"/>
                    <a:pt x="15213" y="1"/>
                    <a:pt x="12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713237" y="125749"/>
              <a:ext cx="1999219" cy="832820"/>
            </a:xfrm>
            <a:custGeom>
              <a:avLst/>
              <a:gdLst/>
              <a:ahLst/>
              <a:cxnLst/>
              <a:rect l="l" t="t" r="r" b="b"/>
              <a:pathLst>
                <a:path w="31051" h="12935" extrusionOk="0">
                  <a:moveTo>
                    <a:pt x="13032" y="408"/>
                  </a:moveTo>
                  <a:cubicBezTo>
                    <a:pt x="15296" y="408"/>
                    <a:pt x="17549" y="1719"/>
                    <a:pt x="17141" y="4151"/>
                  </a:cubicBezTo>
                  <a:cubicBezTo>
                    <a:pt x="17118" y="4174"/>
                    <a:pt x="17095" y="4198"/>
                    <a:pt x="17072" y="4221"/>
                  </a:cubicBezTo>
                  <a:cubicBezTo>
                    <a:pt x="17053" y="4278"/>
                    <a:pt x="17096" y="4320"/>
                    <a:pt x="17138" y="4320"/>
                  </a:cubicBezTo>
                  <a:cubicBezTo>
                    <a:pt x="17147" y="4320"/>
                    <a:pt x="17156" y="4318"/>
                    <a:pt x="17164" y="4313"/>
                  </a:cubicBezTo>
                  <a:cubicBezTo>
                    <a:pt x="17188" y="4313"/>
                    <a:pt x="17211" y="4313"/>
                    <a:pt x="17234" y="4267"/>
                  </a:cubicBezTo>
                  <a:cubicBezTo>
                    <a:pt x="17234" y="4267"/>
                    <a:pt x="17234" y="4244"/>
                    <a:pt x="17234" y="4244"/>
                  </a:cubicBezTo>
                  <a:cubicBezTo>
                    <a:pt x="18111" y="3239"/>
                    <a:pt x="19304" y="2490"/>
                    <a:pt x="20649" y="2490"/>
                  </a:cubicBezTo>
                  <a:cubicBezTo>
                    <a:pt x="20761" y="2490"/>
                    <a:pt x="20874" y="2495"/>
                    <a:pt x="20988" y="2506"/>
                  </a:cubicBezTo>
                  <a:cubicBezTo>
                    <a:pt x="22634" y="2668"/>
                    <a:pt x="23955" y="4082"/>
                    <a:pt x="23955" y="5727"/>
                  </a:cubicBezTo>
                  <a:cubicBezTo>
                    <a:pt x="23955" y="5831"/>
                    <a:pt x="24036" y="5884"/>
                    <a:pt x="24114" y="5884"/>
                  </a:cubicBezTo>
                  <a:cubicBezTo>
                    <a:pt x="24192" y="5884"/>
                    <a:pt x="24268" y="5831"/>
                    <a:pt x="24256" y="5727"/>
                  </a:cubicBezTo>
                  <a:cubicBezTo>
                    <a:pt x="24256" y="5704"/>
                    <a:pt x="24256" y="5658"/>
                    <a:pt x="24256" y="5634"/>
                  </a:cubicBezTo>
                  <a:cubicBezTo>
                    <a:pt x="24629" y="5448"/>
                    <a:pt x="25021" y="5280"/>
                    <a:pt x="25432" y="5280"/>
                  </a:cubicBezTo>
                  <a:cubicBezTo>
                    <a:pt x="25480" y="5280"/>
                    <a:pt x="25528" y="5282"/>
                    <a:pt x="25577" y="5287"/>
                  </a:cubicBezTo>
                  <a:cubicBezTo>
                    <a:pt x="26226" y="5333"/>
                    <a:pt x="26736" y="5959"/>
                    <a:pt x="26295" y="6561"/>
                  </a:cubicBezTo>
                  <a:cubicBezTo>
                    <a:pt x="26242" y="6633"/>
                    <a:pt x="26325" y="6731"/>
                    <a:pt x="26409" y="6731"/>
                  </a:cubicBezTo>
                  <a:cubicBezTo>
                    <a:pt x="26434" y="6731"/>
                    <a:pt x="26459" y="6722"/>
                    <a:pt x="26481" y="6701"/>
                  </a:cubicBezTo>
                  <a:cubicBezTo>
                    <a:pt x="26504" y="6677"/>
                    <a:pt x="26504" y="6677"/>
                    <a:pt x="26504" y="6654"/>
                  </a:cubicBezTo>
                  <a:cubicBezTo>
                    <a:pt x="26609" y="6648"/>
                    <a:pt x="26721" y="6645"/>
                    <a:pt x="26837" y="6645"/>
                  </a:cubicBezTo>
                  <a:cubicBezTo>
                    <a:pt x="28433" y="6645"/>
                    <a:pt x="30905" y="7270"/>
                    <a:pt x="30235" y="9366"/>
                  </a:cubicBezTo>
                  <a:cubicBezTo>
                    <a:pt x="29932" y="10321"/>
                    <a:pt x="29023" y="10644"/>
                    <a:pt x="28009" y="10644"/>
                  </a:cubicBezTo>
                  <a:cubicBezTo>
                    <a:pt x="26932" y="10644"/>
                    <a:pt x="25737" y="10280"/>
                    <a:pt x="25021" y="9922"/>
                  </a:cubicBezTo>
                  <a:cubicBezTo>
                    <a:pt x="25253" y="9783"/>
                    <a:pt x="25461" y="9621"/>
                    <a:pt x="25623" y="9435"/>
                  </a:cubicBezTo>
                  <a:cubicBezTo>
                    <a:pt x="25713" y="9345"/>
                    <a:pt x="25636" y="9213"/>
                    <a:pt x="25542" y="9213"/>
                  </a:cubicBezTo>
                  <a:cubicBezTo>
                    <a:pt x="25515" y="9213"/>
                    <a:pt x="25487" y="9224"/>
                    <a:pt x="25461" y="9250"/>
                  </a:cubicBezTo>
                  <a:cubicBezTo>
                    <a:pt x="25206" y="9482"/>
                    <a:pt x="24951" y="9667"/>
                    <a:pt x="24673" y="9783"/>
                  </a:cubicBezTo>
                  <a:cubicBezTo>
                    <a:pt x="24673" y="9783"/>
                    <a:pt x="24650" y="9806"/>
                    <a:pt x="24650" y="9806"/>
                  </a:cubicBezTo>
                  <a:cubicBezTo>
                    <a:pt x="24349" y="9945"/>
                    <a:pt x="24001" y="10038"/>
                    <a:pt x="23630" y="10061"/>
                  </a:cubicBezTo>
                  <a:cubicBezTo>
                    <a:pt x="23538" y="10061"/>
                    <a:pt x="23538" y="10177"/>
                    <a:pt x="23630" y="10200"/>
                  </a:cubicBezTo>
                  <a:cubicBezTo>
                    <a:pt x="23688" y="10206"/>
                    <a:pt x="23749" y="10209"/>
                    <a:pt x="23812" y="10209"/>
                  </a:cubicBezTo>
                  <a:cubicBezTo>
                    <a:pt x="24000" y="10209"/>
                    <a:pt x="24204" y="10183"/>
                    <a:pt x="24395" y="10130"/>
                  </a:cubicBezTo>
                  <a:lnTo>
                    <a:pt x="24395" y="10130"/>
                  </a:lnTo>
                  <a:cubicBezTo>
                    <a:pt x="24047" y="11312"/>
                    <a:pt x="22935" y="12008"/>
                    <a:pt x="21730" y="12054"/>
                  </a:cubicBezTo>
                  <a:cubicBezTo>
                    <a:pt x="21681" y="12056"/>
                    <a:pt x="21630" y="12057"/>
                    <a:pt x="21578" y="12057"/>
                  </a:cubicBezTo>
                  <a:cubicBezTo>
                    <a:pt x="20470" y="12057"/>
                    <a:pt x="18697" y="11585"/>
                    <a:pt x="18277" y="10478"/>
                  </a:cubicBezTo>
                  <a:cubicBezTo>
                    <a:pt x="18263" y="10436"/>
                    <a:pt x="18205" y="10393"/>
                    <a:pt x="18152" y="10393"/>
                  </a:cubicBezTo>
                  <a:cubicBezTo>
                    <a:pt x="18118" y="10393"/>
                    <a:pt x="18086" y="10410"/>
                    <a:pt x="18068" y="10455"/>
                  </a:cubicBezTo>
                  <a:cubicBezTo>
                    <a:pt x="17827" y="11021"/>
                    <a:pt x="17460" y="11241"/>
                    <a:pt x="17071" y="11241"/>
                  </a:cubicBezTo>
                  <a:cubicBezTo>
                    <a:pt x="16490" y="11241"/>
                    <a:pt x="15862" y="10747"/>
                    <a:pt x="15542" y="10177"/>
                  </a:cubicBezTo>
                  <a:cubicBezTo>
                    <a:pt x="15542" y="10177"/>
                    <a:pt x="15542" y="10177"/>
                    <a:pt x="15542" y="10154"/>
                  </a:cubicBezTo>
                  <a:cubicBezTo>
                    <a:pt x="15542" y="10130"/>
                    <a:pt x="15542" y="10084"/>
                    <a:pt x="15542" y="10061"/>
                  </a:cubicBezTo>
                  <a:cubicBezTo>
                    <a:pt x="15774" y="10038"/>
                    <a:pt x="16029" y="9991"/>
                    <a:pt x="16284" y="9945"/>
                  </a:cubicBezTo>
                  <a:cubicBezTo>
                    <a:pt x="16434" y="9924"/>
                    <a:pt x="16385" y="9662"/>
                    <a:pt x="16229" y="9662"/>
                  </a:cubicBezTo>
                  <a:cubicBezTo>
                    <a:pt x="16217" y="9662"/>
                    <a:pt x="16204" y="9664"/>
                    <a:pt x="16191" y="9667"/>
                  </a:cubicBezTo>
                  <a:cubicBezTo>
                    <a:pt x="15735" y="9819"/>
                    <a:pt x="15267" y="9872"/>
                    <a:pt x="14787" y="9872"/>
                  </a:cubicBezTo>
                  <a:cubicBezTo>
                    <a:pt x="14608" y="9872"/>
                    <a:pt x="14427" y="9865"/>
                    <a:pt x="14244" y="9852"/>
                  </a:cubicBezTo>
                  <a:cubicBezTo>
                    <a:pt x="14175" y="9852"/>
                    <a:pt x="14152" y="9968"/>
                    <a:pt x="14221" y="9991"/>
                  </a:cubicBezTo>
                  <a:cubicBezTo>
                    <a:pt x="14569" y="10061"/>
                    <a:pt x="14916" y="10084"/>
                    <a:pt x="15241" y="10084"/>
                  </a:cubicBezTo>
                  <a:cubicBezTo>
                    <a:pt x="14940" y="10849"/>
                    <a:pt x="14638" y="11637"/>
                    <a:pt x="13897" y="12077"/>
                  </a:cubicBezTo>
                  <a:cubicBezTo>
                    <a:pt x="13271" y="12471"/>
                    <a:pt x="12390" y="12610"/>
                    <a:pt x="11695" y="12657"/>
                  </a:cubicBezTo>
                  <a:cubicBezTo>
                    <a:pt x="11632" y="12659"/>
                    <a:pt x="11569" y="12661"/>
                    <a:pt x="11506" y="12661"/>
                  </a:cubicBezTo>
                  <a:cubicBezTo>
                    <a:pt x="9934" y="12661"/>
                    <a:pt x="8508" y="11827"/>
                    <a:pt x="8219" y="10200"/>
                  </a:cubicBezTo>
                  <a:cubicBezTo>
                    <a:pt x="8266" y="10105"/>
                    <a:pt x="8185" y="10021"/>
                    <a:pt x="8106" y="10021"/>
                  </a:cubicBezTo>
                  <a:cubicBezTo>
                    <a:pt x="8069" y="10021"/>
                    <a:pt x="8032" y="10040"/>
                    <a:pt x="8010" y="10084"/>
                  </a:cubicBezTo>
                  <a:cubicBezTo>
                    <a:pt x="7778" y="10501"/>
                    <a:pt x="7454" y="10918"/>
                    <a:pt x="6967" y="11057"/>
                  </a:cubicBezTo>
                  <a:cubicBezTo>
                    <a:pt x="6882" y="11077"/>
                    <a:pt x="6797" y="11087"/>
                    <a:pt x="6714" y="11087"/>
                  </a:cubicBezTo>
                  <a:cubicBezTo>
                    <a:pt x="6218" y="11087"/>
                    <a:pt x="5812" y="10743"/>
                    <a:pt x="5832" y="10246"/>
                  </a:cubicBezTo>
                  <a:cubicBezTo>
                    <a:pt x="5878" y="10223"/>
                    <a:pt x="5924" y="10177"/>
                    <a:pt x="5948" y="10130"/>
                  </a:cubicBezTo>
                  <a:cubicBezTo>
                    <a:pt x="6037" y="10059"/>
                    <a:pt x="5960" y="9931"/>
                    <a:pt x="5867" y="9931"/>
                  </a:cubicBezTo>
                  <a:cubicBezTo>
                    <a:pt x="5840" y="9931"/>
                    <a:pt x="5812" y="9942"/>
                    <a:pt x="5785" y="9968"/>
                  </a:cubicBezTo>
                  <a:cubicBezTo>
                    <a:pt x="5140" y="10586"/>
                    <a:pt x="4028" y="11103"/>
                    <a:pt x="3013" y="11103"/>
                  </a:cubicBezTo>
                  <a:cubicBezTo>
                    <a:pt x="2277" y="11103"/>
                    <a:pt x="1592" y="10832"/>
                    <a:pt x="1174" y="10130"/>
                  </a:cubicBezTo>
                  <a:cubicBezTo>
                    <a:pt x="84" y="8300"/>
                    <a:pt x="2981" y="7396"/>
                    <a:pt x="4349" y="7349"/>
                  </a:cubicBezTo>
                  <a:lnTo>
                    <a:pt x="4349" y="7349"/>
                  </a:lnTo>
                  <a:cubicBezTo>
                    <a:pt x="4209" y="7535"/>
                    <a:pt x="4094" y="7743"/>
                    <a:pt x="4047" y="7952"/>
                  </a:cubicBezTo>
                  <a:cubicBezTo>
                    <a:pt x="4032" y="8014"/>
                    <a:pt x="4088" y="8065"/>
                    <a:pt x="4142" y="8065"/>
                  </a:cubicBezTo>
                  <a:cubicBezTo>
                    <a:pt x="4168" y="8065"/>
                    <a:pt x="4194" y="8052"/>
                    <a:pt x="4209" y="8022"/>
                  </a:cubicBezTo>
                  <a:cubicBezTo>
                    <a:pt x="4418" y="7558"/>
                    <a:pt x="4696" y="7234"/>
                    <a:pt x="5113" y="7002"/>
                  </a:cubicBezTo>
                  <a:cubicBezTo>
                    <a:pt x="5233" y="6942"/>
                    <a:pt x="5164" y="6779"/>
                    <a:pt x="5054" y="6779"/>
                  </a:cubicBezTo>
                  <a:cubicBezTo>
                    <a:pt x="5036" y="6779"/>
                    <a:pt x="5017" y="6784"/>
                    <a:pt x="4997" y="6793"/>
                  </a:cubicBezTo>
                  <a:cubicBezTo>
                    <a:pt x="4835" y="6886"/>
                    <a:pt x="4696" y="7002"/>
                    <a:pt x="4557" y="7118"/>
                  </a:cubicBezTo>
                  <a:cubicBezTo>
                    <a:pt x="3051" y="6422"/>
                    <a:pt x="3653" y="4522"/>
                    <a:pt x="4974" y="4059"/>
                  </a:cubicBezTo>
                  <a:cubicBezTo>
                    <a:pt x="5314" y="3931"/>
                    <a:pt x="5656" y="3877"/>
                    <a:pt x="5998" y="3877"/>
                  </a:cubicBezTo>
                  <a:cubicBezTo>
                    <a:pt x="6894" y="3877"/>
                    <a:pt x="7784" y="4246"/>
                    <a:pt x="8590" y="4615"/>
                  </a:cubicBezTo>
                  <a:cubicBezTo>
                    <a:pt x="8612" y="4626"/>
                    <a:pt x="8639" y="4632"/>
                    <a:pt x="8666" y="4632"/>
                  </a:cubicBezTo>
                  <a:cubicBezTo>
                    <a:pt x="8751" y="4632"/>
                    <a:pt x="8845" y="4575"/>
                    <a:pt x="8845" y="4453"/>
                  </a:cubicBezTo>
                  <a:cubicBezTo>
                    <a:pt x="8533" y="1695"/>
                    <a:pt x="10788" y="408"/>
                    <a:pt x="13032" y="408"/>
                  </a:cubicBezTo>
                  <a:close/>
                  <a:moveTo>
                    <a:pt x="12835" y="1"/>
                  </a:moveTo>
                  <a:cubicBezTo>
                    <a:pt x="10499" y="1"/>
                    <a:pt x="8337" y="1765"/>
                    <a:pt x="8474" y="4198"/>
                  </a:cubicBezTo>
                  <a:cubicBezTo>
                    <a:pt x="7688" y="3866"/>
                    <a:pt x="6765" y="3560"/>
                    <a:pt x="5895" y="3560"/>
                  </a:cubicBezTo>
                  <a:cubicBezTo>
                    <a:pt x="5124" y="3560"/>
                    <a:pt x="4394" y="3801"/>
                    <a:pt x="3839" y="4476"/>
                  </a:cubicBezTo>
                  <a:cubicBezTo>
                    <a:pt x="3143" y="5333"/>
                    <a:pt x="3306" y="6701"/>
                    <a:pt x="4302" y="7164"/>
                  </a:cubicBezTo>
                  <a:cubicBezTo>
                    <a:pt x="4243" y="7161"/>
                    <a:pt x="4183" y="7159"/>
                    <a:pt x="4121" y="7159"/>
                  </a:cubicBezTo>
                  <a:cubicBezTo>
                    <a:pt x="2525" y="7159"/>
                    <a:pt x="0" y="8301"/>
                    <a:pt x="826" y="10130"/>
                  </a:cubicBezTo>
                  <a:cubicBezTo>
                    <a:pt x="1223" y="11013"/>
                    <a:pt x="2030" y="11350"/>
                    <a:pt x="2912" y="11350"/>
                  </a:cubicBezTo>
                  <a:cubicBezTo>
                    <a:pt x="3882" y="11350"/>
                    <a:pt x="4942" y="10943"/>
                    <a:pt x="5646" y="10409"/>
                  </a:cubicBezTo>
                  <a:cubicBezTo>
                    <a:pt x="5646" y="10826"/>
                    <a:pt x="6040" y="11220"/>
                    <a:pt x="6481" y="11289"/>
                  </a:cubicBezTo>
                  <a:cubicBezTo>
                    <a:pt x="6550" y="11301"/>
                    <a:pt x="6619" y="11306"/>
                    <a:pt x="6687" y="11306"/>
                  </a:cubicBezTo>
                  <a:cubicBezTo>
                    <a:pt x="7294" y="11306"/>
                    <a:pt x="7811" y="10860"/>
                    <a:pt x="8103" y="10339"/>
                  </a:cubicBezTo>
                  <a:cubicBezTo>
                    <a:pt x="8242" y="12031"/>
                    <a:pt x="9934" y="12935"/>
                    <a:pt x="11510" y="12935"/>
                  </a:cubicBezTo>
                  <a:cubicBezTo>
                    <a:pt x="12437" y="12935"/>
                    <a:pt x="13549" y="12749"/>
                    <a:pt x="14291" y="12170"/>
                  </a:cubicBezTo>
                  <a:cubicBezTo>
                    <a:pt x="14870" y="11730"/>
                    <a:pt x="15171" y="11057"/>
                    <a:pt x="15426" y="10409"/>
                  </a:cubicBezTo>
                  <a:cubicBezTo>
                    <a:pt x="15771" y="11029"/>
                    <a:pt x="16459" y="11485"/>
                    <a:pt x="17093" y="11485"/>
                  </a:cubicBezTo>
                  <a:cubicBezTo>
                    <a:pt x="17524" y="11485"/>
                    <a:pt x="17930" y="11273"/>
                    <a:pt x="18184" y="10756"/>
                  </a:cubicBezTo>
                  <a:cubicBezTo>
                    <a:pt x="18952" y="11747"/>
                    <a:pt x="20325" y="12326"/>
                    <a:pt x="21624" y="12326"/>
                  </a:cubicBezTo>
                  <a:cubicBezTo>
                    <a:pt x="23029" y="12326"/>
                    <a:pt x="24346" y="11649"/>
                    <a:pt x="24720" y="10084"/>
                  </a:cubicBezTo>
                  <a:cubicBezTo>
                    <a:pt x="25481" y="10517"/>
                    <a:pt x="26816" y="10939"/>
                    <a:pt x="28025" y="10939"/>
                  </a:cubicBezTo>
                  <a:cubicBezTo>
                    <a:pt x="29209" y="10939"/>
                    <a:pt x="30273" y="10535"/>
                    <a:pt x="30560" y="9343"/>
                  </a:cubicBezTo>
                  <a:cubicBezTo>
                    <a:pt x="31051" y="7276"/>
                    <a:pt x="28977" y="6474"/>
                    <a:pt x="27256" y="6474"/>
                  </a:cubicBezTo>
                  <a:cubicBezTo>
                    <a:pt x="27028" y="6474"/>
                    <a:pt x="26806" y="6488"/>
                    <a:pt x="26597" y="6515"/>
                  </a:cubicBezTo>
                  <a:cubicBezTo>
                    <a:pt x="26852" y="6052"/>
                    <a:pt x="26620" y="5472"/>
                    <a:pt x="26180" y="5217"/>
                  </a:cubicBezTo>
                  <a:cubicBezTo>
                    <a:pt x="25961" y="5100"/>
                    <a:pt x="25735" y="5052"/>
                    <a:pt x="25509" y="5052"/>
                  </a:cubicBezTo>
                  <a:cubicBezTo>
                    <a:pt x="25063" y="5052"/>
                    <a:pt x="24617" y="5242"/>
                    <a:pt x="24233" y="5472"/>
                  </a:cubicBezTo>
                  <a:cubicBezTo>
                    <a:pt x="24094" y="3943"/>
                    <a:pt x="22935" y="2645"/>
                    <a:pt x="21405" y="2320"/>
                  </a:cubicBezTo>
                  <a:cubicBezTo>
                    <a:pt x="21158" y="2269"/>
                    <a:pt x="20909" y="2244"/>
                    <a:pt x="20662" y="2244"/>
                  </a:cubicBezTo>
                  <a:cubicBezTo>
                    <a:pt x="19359" y="2244"/>
                    <a:pt x="18099" y="2930"/>
                    <a:pt x="17280" y="3943"/>
                  </a:cubicBezTo>
                  <a:cubicBezTo>
                    <a:pt x="17605" y="1579"/>
                    <a:pt x="15171" y="49"/>
                    <a:pt x="12970" y="3"/>
                  </a:cubicBezTo>
                  <a:cubicBezTo>
                    <a:pt x="12925" y="2"/>
                    <a:pt x="12880" y="1"/>
                    <a:pt x="1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2127167" y="303448"/>
              <a:ext cx="128384" cy="217943"/>
            </a:xfrm>
            <a:custGeom>
              <a:avLst/>
              <a:gdLst/>
              <a:ahLst/>
              <a:cxnLst/>
              <a:rect l="l" t="t" r="r" b="b"/>
              <a:pathLst>
                <a:path w="1994" h="3385" extrusionOk="0">
                  <a:moveTo>
                    <a:pt x="1" y="1"/>
                  </a:moveTo>
                  <a:cubicBezTo>
                    <a:pt x="719" y="858"/>
                    <a:pt x="835" y="2156"/>
                    <a:pt x="951" y="3384"/>
                  </a:cubicBezTo>
                  <a:cubicBezTo>
                    <a:pt x="1275" y="3199"/>
                    <a:pt x="1646" y="3083"/>
                    <a:pt x="1994" y="3014"/>
                  </a:cubicBezTo>
                  <a:cubicBezTo>
                    <a:pt x="1994" y="2990"/>
                    <a:pt x="1994" y="2990"/>
                    <a:pt x="1994" y="2967"/>
                  </a:cubicBezTo>
                  <a:cubicBezTo>
                    <a:pt x="1994" y="1669"/>
                    <a:pt x="1159" y="51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2274928" y="464213"/>
              <a:ext cx="158194" cy="82542"/>
            </a:xfrm>
            <a:custGeom>
              <a:avLst/>
              <a:gdLst/>
              <a:ahLst/>
              <a:cxnLst/>
              <a:rect l="l" t="t" r="r" b="b"/>
              <a:pathLst>
                <a:path w="2457" h="1282" extrusionOk="0">
                  <a:moveTo>
                    <a:pt x="1183" y="0"/>
                  </a:moveTo>
                  <a:cubicBezTo>
                    <a:pt x="755" y="0"/>
                    <a:pt x="377" y="189"/>
                    <a:pt x="0" y="377"/>
                  </a:cubicBezTo>
                  <a:cubicBezTo>
                    <a:pt x="0" y="401"/>
                    <a:pt x="0" y="424"/>
                    <a:pt x="0" y="447"/>
                  </a:cubicBezTo>
                  <a:cubicBezTo>
                    <a:pt x="93" y="447"/>
                    <a:pt x="162" y="424"/>
                    <a:pt x="255" y="424"/>
                  </a:cubicBezTo>
                  <a:cubicBezTo>
                    <a:pt x="394" y="377"/>
                    <a:pt x="533" y="354"/>
                    <a:pt x="672" y="354"/>
                  </a:cubicBezTo>
                  <a:cubicBezTo>
                    <a:pt x="704" y="350"/>
                    <a:pt x="736" y="348"/>
                    <a:pt x="767" y="348"/>
                  </a:cubicBezTo>
                  <a:cubicBezTo>
                    <a:pt x="920" y="348"/>
                    <a:pt x="1071" y="393"/>
                    <a:pt x="1205" y="470"/>
                  </a:cubicBezTo>
                  <a:cubicBezTo>
                    <a:pt x="1599" y="586"/>
                    <a:pt x="1924" y="887"/>
                    <a:pt x="2039" y="1281"/>
                  </a:cubicBezTo>
                  <a:cubicBezTo>
                    <a:pt x="2457" y="679"/>
                    <a:pt x="1970" y="76"/>
                    <a:pt x="1321" y="7"/>
                  </a:cubicBezTo>
                  <a:cubicBezTo>
                    <a:pt x="1275" y="2"/>
                    <a:pt x="1229" y="0"/>
                    <a:pt x="118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 rot="440485">
              <a:off x="1665236" y="165586"/>
              <a:ext cx="177413" cy="235390"/>
            </a:xfrm>
            <a:custGeom>
              <a:avLst/>
              <a:gdLst/>
              <a:ahLst/>
              <a:cxnLst/>
              <a:rect l="l" t="t" r="r" b="b"/>
              <a:pathLst>
                <a:path w="2481" h="3292" extrusionOk="0">
                  <a:moveTo>
                    <a:pt x="1" y="1"/>
                  </a:moveTo>
                  <a:cubicBezTo>
                    <a:pt x="882" y="997"/>
                    <a:pt x="1646" y="2087"/>
                    <a:pt x="2202" y="3292"/>
                  </a:cubicBezTo>
                  <a:cubicBezTo>
                    <a:pt x="2295" y="3199"/>
                    <a:pt x="2365" y="3106"/>
                    <a:pt x="2457" y="2990"/>
                  </a:cubicBezTo>
                  <a:cubicBezTo>
                    <a:pt x="2481" y="1461"/>
                    <a:pt x="1391" y="46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2160003" y="780916"/>
              <a:ext cx="122396" cy="113511"/>
            </a:xfrm>
            <a:custGeom>
              <a:avLst/>
              <a:gdLst/>
              <a:ahLst/>
              <a:cxnLst/>
              <a:rect l="l" t="t" r="r" b="b"/>
              <a:pathLst>
                <a:path w="1901" h="1763" extrusionOk="0">
                  <a:moveTo>
                    <a:pt x="1901" y="1"/>
                  </a:moveTo>
                  <a:cubicBezTo>
                    <a:pt x="1739" y="47"/>
                    <a:pt x="1553" y="70"/>
                    <a:pt x="1368" y="94"/>
                  </a:cubicBezTo>
                  <a:lnTo>
                    <a:pt x="1090" y="94"/>
                  </a:lnTo>
                  <a:cubicBezTo>
                    <a:pt x="812" y="696"/>
                    <a:pt x="441" y="1252"/>
                    <a:pt x="1" y="1762"/>
                  </a:cubicBezTo>
                  <a:cubicBezTo>
                    <a:pt x="881" y="1530"/>
                    <a:pt x="1623" y="905"/>
                    <a:pt x="190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2359979" y="553513"/>
              <a:ext cx="343043" cy="257926"/>
            </a:xfrm>
            <a:custGeom>
              <a:avLst/>
              <a:gdLst/>
              <a:ahLst/>
              <a:cxnLst/>
              <a:rect l="l" t="t" r="r" b="b"/>
              <a:pathLst>
                <a:path w="5328" h="4006" extrusionOk="0">
                  <a:moveTo>
                    <a:pt x="1260" y="1"/>
                  </a:moveTo>
                  <a:cubicBezTo>
                    <a:pt x="1144" y="1"/>
                    <a:pt x="1032" y="4"/>
                    <a:pt x="927" y="10"/>
                  </a:cubicBezTo>
                  <a:cubicBezTo>
                    <a:pt x="904" y="33"/>
                    <a:pt x="904" y="33"/>
                    <a:pt x="904" y="57"/>
                  </a:cubicBezTo>
                  <a:lnTo>
                    <a:pt x="881" y="57"/>
                  </a:lnTo>
                  <a:cubicBezTo>
                    <a:pt x="1738" y="196"/>
                    <a:pt x="2526" y="520"/>
                    <a:pt x="2804" y="1238"/>
                  </a:cubicBezTo>
                  <a:cubicBezTo>
                    <a:pt x="3268" y="2444"/>
                    <a:pt x="2039" y="3278"/>
                    <a:pt x="1020" y="3486"/>
                  </a:cubicBezTo>
                  <a:cubicBezTo>
                    <a:pt x="795" y="3531"/>
                    <a:pt x="580" y="3557"/>
                    <a:pt x="363" y="3557"/>
                  </a:cubicBezTo>
                  <a:cubicBezTo>
                    <a:pt x="243" y="3557"/>
                    <a:pt x="123" y="3549"/>
                    <a:pt x="0" y="3533"/>
                  </a:cubicBezTo>
                  <a:lnTo>
                    <a:pt x="0" y="3533"/>
                  </a:lnTo>
                  <a:cubicBezTo>
                    <a:pt x="706" y="3792"/>
                    <a:pt x="1597" y="4005"/>
                    <a:pt x="2419" y="4005"/>
                  </a:cubicBezTo>
                  <a:cubicBezTo>
                    <a:pt x="3432" y="4005"/>
                    <a:pt x="4338" y="3681"/>
                    <a:pt x="4658" y="2722"/>
                  </a:cubicBezTo>
                  <a:cubicBezTo>
                    <a:pt x="5328" y="626"/>
                    <a:pt x="2856" y="1"/>
                    <a:pt x="126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16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0" name="Google Shape;500;p16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16"/>
          <p:cNvSpPr/>
          <p:nvPr/>
        </p:nvSpPr>
        <p:spPr>
          <a:xfrm>
            <a:off x="-266423" y="2623859"/>
            <a:ext cx="678600" cy="674700"/>
          </a:xfrm>
          <a:prstGeom prst="plus">
            <a:avLst>
              <a:gd name="adj" fmla="val 2500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6"/>
          <p:cNvSpPr txBox="1">
            <a:spLocks noGrp="1"/>
          </p:cNvSpPr>
          <p:nvPr>
            <p:ph type="title" idx="2" hasCustomPrompt="1"/>
          </p:nvPr>
        </p:nvSpPr>
        <p:spPr>
          <a:xfrm>
            <a:off x="1491575" y="1906425"/>
            <a:ext cx="815100" cy="3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6"/>
          <p:cNvSpPr txBox="1">
            <a:spLocks noGrp="1"/>
          </p:cNvSpPr>
          <p:nvPr>
            <p:ph type="subTitle" idx="1"/>
          </p:nvPr>
        </p:nvSpPr>
        <p:spPr>
          <a:xfrm>
            <a:off x="793475" y="3815250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5" name="Google Shape;505;p16"/>
          <p:cNvSpPr txBox="1">
            <a:spLocks noGrp="1"/>
          </p:cNvSpPr>
          <p:nvPr>
            <p:ph type="subTitle" idx="3"/>
          </p:nvPr>
        </p:nvSpPr>
        <p:spPr>
          <a:xfrm>
            <a:off x="793475" y="2765200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6" name="Google Shape;506;p16"/>
          <p:cNvSpPr txBox="1">
            <a:spLocks noGrp="1"/>
          </p:cNvSpPr>
          <p:nvPr>
            <p:ph type="title" idx="4" hasCustomPrompt="1"/>
          </p:nvPr>
        </p:nvSpPr>
        <p:spPr>
          <a:xfrm>
            <a:off x="6837275" y="1906425"/>
            <a:ext cx="815100" cy="3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16"/>
          <p:cNvSpPr txBox="1">
            <a:spLocks noGrp="1"/>
          </p:cNvSpPr>
          <p:nvPr>
            <p:ph type="subTitle" idx="5"/>
          </p:nvPr>
        </p:nvSpPr>
        <p:spPr>
          <a:xfrm>
            <a:off x="6139175" y="3815250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8" name="Google Shape;508;p16"/>
          <p:cNvSpPr txBox="1">
            <a:spLocks noGrp="1"/>
          </p:cNvSpPr>
          <p:nvPr>
            <p:ph type="subTitle" idx="6"/>
          </p:nvPr>
        </p:nvSpPr>
        <p:spPr>
          <a:xfrm>
            <a:off x="6139175" y="2765200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9" name="Google Shape;509;p16"/>
          <p:cNvSpPr txBox="1">
            <a:spLocks noGrp="1"/>
          </p:cNvSpPr>
          <p:nvPr>
            <p:ph type="title" idx="7" hasCustomPrompt="1"/>
          </p:nvPr>
        </p:nvSpPr>
        <p:spPr>
          <a:xfrm>
            <a:off x="4164425" y="1906425"/>
            <a:ext cx="815100" cy="3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16"/>
          <p:cNvSpPr txBox="1">
            <a:spLocks noGrp="1"/>
          </p:cNvSpPr>
          <p:nvPr>
            <p:ph type="subTitle" idx="8"/>
          </p:nvPr>
        </p:nvSpPr>
        <p:spPr>
          <a:xfrm>
            <a:off x="3466325" y="3815250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1" name="Google Shape;511;p16"/>
          <p:cNvSpPr txBox="1">
            <a:spLocks noGrp="1"/>
          </p:cNvSpPr>
          <p:nvPr>
            <p:ph type="subTitle" idx="9"/>
          </p:nvPr>
        </p:nvSpPr>
        <p:spPr>
          <a:xfrm>
            <a:off x="3466325" y="2765200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_1_2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7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4" name="Google Shape;514;p17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5" name="Google Shape;515;p17"/>
          <p:cNvGrpSpPr/>
          <p:nvPr/>
        </p:nvGrpSpPr>
        <p:grpSpPr>
          <a:xfrm>
            <a:off x="8216575" y="3266650"/>
            <a:ext cx="1337398" cy="757503"/>
            <a:chOff x="8216575" y="3266650"/>
            <a:chExt cx="1337398" cy="757503"/>
          </a:xfrm>
        </p:grpSpPr>
        <p:sp>
          <p:nvSpPr>
            <p:cNvPr id="516" name="Google Shape;516;p17"/>
            <p:cNvSpPr/>
            <p:nvPr/>
          </p:nvSpPr>
          <p:spPr>
            <a:xfrm>
              <a:off x="8224477" y="3285070"/>
              <a:ext cx="1304481" cy="724528"/>
            </a:xfrm>
            <a:custGeom>
              <a:avLst/>
              <a:gdLst/>
              <a:ahLst/>
              <a:cxnLst/>
              <a:rect l="l" t="t" r="r" b="b"/>
              <a:pathLst>
                <a:path w="22945" h="12744" extrusionOk="0">
                  <a:moveTo>
                    <a:pt x="11796" y="0"/>
                  </a:moveTo>
                  <a:cubicBezTo>
                    <a:pt x="11632" y="0"/>
                    <a:pt x="11470" y="6"/>
                    <a:pt x="11310" y="18"/>
                  </a:cubicBezTo>
                  <a:cubicBezTo>
                    <a:pt x="8367" y="250"/>
                    <a:pt x="5354" y="2706"/>
                    <a:pt x="6073" y="5881"/>
                  </a:cubicBezTo>
                  <a:cubicBezTo>
                    <a:pt x="6119" y="5904"/>
                    <a:pt x="6142" y="5928"/>
                    <a:pt x="6166" y="5928"/>
                  </a:cubicBezTo>
                  <a:cubicBezTo>
                    <a:pt x="6229" y="5970"/>
                    <a:pt x="6196" y="6070"/>
                    <a:pt x="6137" y="6070"/>
                  </a:cubicBezTo>
                  <a:cubicBezTo>
                    <a:pt x="6131" y="6070"/>
                    <a:pt x="6125" y="6069"/>
                    <a:pt x="6119" y="6067"/>
                  </a:cubicBezTo>
                  <a:cubicBezTo>
                    <a:pt x="6107" y="6142"/>
                    <a:pt x="6040" y="6183"/>
                    <a:pt x="5970" y="6183"/>
                  </a:cubicBezTo>
                  <a:cubicBezTo>
                    <a:pt x="5911" y="6183"/>
                    <a:pt x="5850" y="6154"/>
                    <a:pt x="5818" y="6090"/>
                  </a:cubicBezTo>
                  <a:cubicBezTo>
                    <a:pt x="5795" y="6020"/>
                    <a:pt x="5795" y="5974"/>
                    <a:pt x="5772" y="5928"/>
                  </a:cubicBezTo>
                  <a:cubicBezTo>
                    <a:pt x="5409" y="5779"/>
                    <a:pt x="5011" y="5584"/>
                    <a:pt x="4627" y="5584"/>
                  </a:cubicBezTo>
                  <a:cubicBezTo>
                    <a:pt x="4472" y="5584"/>
                    <a:pt x="4319" y="5616"/>
                    <a:pt x="4173" y="5696"/>
                  </a:cubicBezTo>
                  <a:cubicBezTo>
                    <a:pt x="3338" y="6136"/>
                    <a:pt x="4057" y="7110"/>
                    <a:pt x="4404" y="7596"/>
                  </a:cubicBezTo>
                  <a:cubicBezTo>
                    <a:pt x="4456" y="7683"/>
                    <a:pt x="4379" y="7769"/>
                    <a:pt x="4298" y="7769"/>
                  </a:cubicBezTo>
                  <a:cubicBezTo>
                    <a:pt x="4271" y="7769"/>
                    <a:pt x="4242" y="7759"/>
                    <a:pt x="4219" y="7735"/>
                  </a:cubicBezTo>
                  <a:cubicBezTo>
                    <a:pt x="4173" y="7689"/>
                    <a:pt x="4126" y="7643"/>
                    <a:pt x="4080" y="7596"/>
                  </a:cubicBezTo>
                  <a:cubicBezTo>
                    <a:pt x="4080" y="7613"/>
                    <a:pt x="4057" y="7629"/>
                    <a:pt x="4027" y="7629"/>
                  </a:cubicBezTo>
                  <a:cubicBezTo>
                    <a:pt x="4014" y="7629"/>
                    <a:pt x="4001" y="7626"/>
                    <a:pt x="3987" y="7619"/>
                  </a:cubicBezTo>
                  <a:cubicBezTo>
                    <a:pt x="3566" y="7415"/>
                    <a:pt x="3108" y="7292"/>
                    <a:pt x="2650" y="7292"/>
                  </a:cubicBezTo>
                  <a:cubicBezTo>
                    <a:pt x="2227" y="7292"/>
                    <a:pt x="1805" y="7397"/>
                    <a:pt x="1415" y="7643"/>
                  </a:cubicBezTo>
                  <a:cubicBezTo>
                    <a:pt x="696" y="8106"/>
                    <a:pt x="1" y="9126"/>
                    <a:pt x="557" y="9914"/>
                  </a:cubicBezTo>
                  <a:cubicBezTo>
                    <a:pt x="965" y="10508"/>
                    <a:pt x="1608" y="10739"/>
                    <a:pt x="2279" y="10739"/>
                  </a:cubicBezTo>
                  <a:cubicBezTo>
                    <a:pt x="2941" y="10739"/>
                    <a:pt x="3631" y="10514"/>
                    <a:pt x="4149" y="10192"/>
                  </a:cubicBezTo>
                  <a:cubicBezTo>
                    <a:pt x="3987" y="10099"/>
                    <a:pt x="3825" y="10006"/>
                    <a:pt x="3709" y="9867"/>
                  </a:cubicBezTo>
                  <a:cubicBezTo>
                    <a:pt x="3634" y="9811"/>
                    <a:pt x="3696" y="9739"/>
                    <a:pt x="3759" y="9739"/>
                  </a:cubicBezTo>
                  <a:cubicBezTo>
                    <a:pt x="3774" y="9739"/>
                    <a:pt x="3789" y="9743"/>
                    <a:pt x="3802" y="9752"/>
                  </a:cubicBezTo>
                  <a:cubicBezTo>
                    <a:pt x="4196" y="10053"/>
                    <a:pt x="4566" y="10122"/>
                    <a:pt x="5030" y="10146"/>
                  </a:cubicBezTo>
                  <a:cubicBezTo>
                    <a:pt x="5146" y="10146"/>
                    <a:pt x="5192" y="10331"/>
                    <a:pt x="5076" y="10354"/>
                  </a:cubicBezTo>
                  <a:cubicBezTo>
                    <a:pt x="5000" y="10364"/>
                    <a:pt x="4923" y="10369"/>
                    <a:pt x="4846" y="10369"/>
                  </a:cubicBezTo>
                  <a:cubicBezTo>
                    <a:pt x="4737" y="10369"/>
                    <a:pt x="4629" y="10358"/>
                    <a:pt x="4520" y="10331"/>
                  </a:cubicBezTo>
                  <a:lnTo>
                    <a:pt x="4520" y="10331"/>
                  </a:lnTo>
                  <a:cubicBezTo>
                    <a:pt x="4451" y="11930"/>
                    <a:pt x="6606" y="12672"/>
                    <a:pt x="7904" y="12741"/>
                  </a:cubicBezTo>
                  <a:cubicBezTo>
                    <a:pt x="7948" y="12743"/>
                    <a:pt x="7992" y="12743"/>
                    <a:pt x="8036" y="12743"/>
                  </a:cubicBezTo>
                  <a:cubicBezTo>
                    <a:pt x="9387" y="12743"/>
                    <a:pt x="10455" y="12057"/>
                    <a:pt x="11218" y="10980"/>
                  </a:cubicBezTo>
                  <a:cubicBezTo>
                    <a:pt x="11242" y="10931"/>
                    <a:pt x="11280" y="10911"/>
                    <a:pt x="11318" y="10911"/>
                  </a:cubicBezTo>
                  <a:cubicBezTo>
                    <a:pt x="11388" y="10911"/>
                    <a:pt x="11457" y="10982"/>
                    <a:pt x="11426" y="11073"/>
                  </a:cubicBezTo>
                  <a:cubicBezTo>
                    <a:pt x="11919" y="11500"/>
                    <a:pt x="12788" y="11920"/>
                    <a:pt x="13519" y="11920"/>
                  </a:cubicBezTo>
                  <a:cubicBezTo>
                    <a:pt x="14096" y="11920"/>
                    <a:pt x="14587" y="11659"/>
                    <a:pt x="14740" y="10933"/>
                  </a:cubicBezTo>
                  <a:cubicBezTo>
                    <a:pt x="14751" y="10879"/>
                    <a:pt x="14788" y="10855"/>
                    <a:pt x="14829" y="10855"/>
                  </a:cubicBezTo>
                  <a:cubicBezTo>
                    <a:pt x="14874" y="10855"/>
                    <a:pt x="14925" y="10885"/>
                    <a:pt x="14949" y="10933"/>
                  </a:cubicBezTo>
                  <a:cubicBezTo>
                    <a:pt x="14972" y="10933"/>
                    <a:pt x="14972" y="10957"/>
                    <a:pt x="14972" y="10957"/>
                  </a:cubicBezTo>
                  <a:cubicBezTo>
                    <a:pt x="15716" y="12035"/>
                    <a:pt x="17166" y="12466"/>
                    <a:pt x="18560" y="12466"/>
                  </a:cubicBezTo>
                  <a:cubicBezTo>
                    <a:pt x="19294" y="12466"/>
                    <a:pt x="20012" y="12346"/>
                    <a:pt x="20604" y="12139"/>
                  </a:cubicBezTo>
                  <a:cubicBezTo>
                    <a:pt x="21531" y="11791"/>
                    <a:pt x="22944" y="11003"/>
                    <a:pt x="22921" y="9821"/>
                  </a:cubicBezTo>
                  <a:cubicBezTo>
                    <a:pt x="22898" y="8546"/>
                    <a:pt x="21508" y="8037"/>
                    <a:pt x="20488" y="7758"/>
                  </a:cubicBezTo>
                  <a:cubicBezTo>
                    <a:pt x="20395" y="7944"/>
                    <a:pt x="20302" y="8106"/>
                    <a:pt x="20163" y="8245"/>
                  </a:cubicBezTo>
                  <a:cubicBezTo>
                    <a:pt x="20144" y="8260"/>
                    <a:pt x="20123" y="8266"/>
                    <a:pt x="20103" y="8266"/>
                  </a:cubicBezTo>
                  <a:cubicBezTo>
                    <a:pt x="20030" y="8266"/>
                    <a:pt x="19970" y="8179"/>
                    <a:pt x="20024" y="8106"/>
                  </a:cubicBezTo>
                  <a:cubicBezTo>
                    <a:pt x="20326" y="7782"/>
                    <a:pt x="20372" y="7434"/>
                    <a:pt x="20326" y="6994"/>
                  </a:cubicBezTo>
                  <a:cubicBezTo>
                    <a:pt x="20313" y="6918"/>
                    <a:pt x="20375" y="6877"/>
                    <a:pt x="20439" y="6877"/>
                  </a:cubicBezTo>
                  <a:cubicBezTo>
                    <a:pt x="20492" y="6877"/>
                    <a:pt x="20547" y="6907"/>
                    <a:pt x="20557" y="6971"/>
                  </a:cubicBezTo>
                  <a:cubicBezTo>
                    <a:pt x="20604" y="7133"/>
                    <a:pt x="20604" y="7295"/>
                    <a:pt x="20581" y="7457"/>
                  </a:cubicBezTo>
                  <a:cubicBezTo>
                    <a:pt x="21508" y="7411"/>
                    <a:pt x="21693" y="6275"/>
                    <a:pt x="21554" y="5603"/>
                  </a:cubicBezTo>
                  <a:cubicBezTo>
                    <a:pt x="21438" y="4954"/>
                    <a:pt x="21044" y="4537"/>
                    <a:pt x="20465" y="4259"/>
                  </a:cubicBezTo>
                  <a:cubicBezTo>
                    <a:pt x="20133" y="4085"/>
                    <a:pt x="19683" y="3965"/>
                    <a:pt x="19261" y="3965"/>
                  </a:cubicBezTo>
                  <a:cubicBezTo>
                    <a:pt x="19064" y="3965"/>
                    <a:pt x="18873" y="3991"/>
                    <a:pt x="18703" y="4050"/>
                  </a:cubicBezTo>
                  <a:cubicBezTo>
                    <a:pt x="18217" y="4259"/>
                    <a:pt x="17869" y="4653"/>
                    <a:pt x="17475" y="5024"/>
                  </a:cubicBezTo>
                  <a:cubicBezTo>
                    <a:pt x="17451" y="5047"/>
                    <a:pt x="17423" y="5057"/>
                    <a:pt x="17396" y="5057"/>
                  </a:cubicBezTo>
                  <a:cubicBezTo>
                    <a:pt x="17315" y="5057"/>
                    <a:pt x="17238" y="4971"/>
                    <a:pt x="17290" y="4885"/>
                  </a:cubicBezTo>
                  <a:cubicBezTo>
                    <a:pt x="17290" y="4885"/>
                    <a:pt x="17290" y="4862"/>
                    <a:pt x="17290" y="4862"/>
                  </a:cubicBezTo>
                  <a:cubicBezTo>
                    <a:pt x="17880" y="1647"/>
                    <a:pt x="14549" y="0"/>
                    <a:pt x="11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8216575" y="3266650"/>
              <a:ext cx="1337398" cy="757503"/>
            </a:xfrm>
            <a:custGeom>
              <a:avLst/>
              <a:gdLst/>
              <a:ahLst/>
              <a:cxnLst/>
              <a:rect l="l" t="t" r="r" b="b"/>
              <a:pathLst>
                <a:path w="23524" h="13324" extrusionOk="0">
                  <a:moveTo>
                    <a:pt x="11935" y="324"/>
                  </a:moveTo>
                  <a:cubicBezTo>
                    <a:pt x="14688" y="324"/>
                    <a:pt x="18019" y="1971"/>
                    <a:pt x="17429" y="5186"/>
                  </a:cubicBezTo>
                  <a:cubicBezTo>
                    <a:pt x="17429" y="5186"/>
                    <a:pt x="17429" y="5209"/>
                    <a:pt x="17429" y="5209"/>
                  </a:cubicBezTo>
                  <a:cubicBezTo>
                    <a:pt x="17358" y="5280"/>
                    <a:pt x="17450" y="5378"/>
                    <a:pt x="17539" y="5378"/>
                  </a:cubicBezTo>
                  <a:cubicBezTo>
                    <a:pt x="17566" y="5378"/>
                    <a:pt x="17593" y="5369"/>
                    <a:pt x="17614" y="5348"/>
                  </a:cubicBezTo>
                  <a:cubicBezTo>
                    <a:pt x="18008" y="4977"/>
                    <a:pt x="18333" y="4583"/>
                    <a:pt x="18842" y="4374"/>
                  </a:cubicBezTo>
                  <a:cubicBezTo>
                    <a:pt x="19012" y="4315"/>
                    <a:pt x="19203" y="4289"/>
                    <a:pt x="19400" y="4289"/>
                  </a:cubicBezTo>
                  <a:cubicBezTo>
                    <a:pt x="19822" y="4289"/>
                    <a:pt x="20272" y="4409"/>
                    <a:pt x="20604" y="4583"/>
                  </a:cubicBezTo>
                  <a:cubicBezTo>
                    <a:pt x="21183" y="4861"/>
                    <a:pt x="21577" y="5278"/>
                    <a:pt x="21693" y="5927"/>
                  </a:cubicBezTo>
                  <a:cubicBezTo>
                    <a:pt x="21832" y="6599"/>
                    <a:pt x="21647" y="7735"/>
                    <a:pt x="20720" y="7781"/>
                  </a:cubicBezTo>
                  <a:cubicBezTo>
                    <a:pt x="20743" y="7619"/>
                    <a:pt x="20743" y="7457"/>
                    <a:pt x="20696" y="7295"/>
                  </a:cubicBezTo>
                  <a:cubicBezTo>
                    <a:pt x="20686" y="7231"/>
                    <a:pt x="20631" y="7201"/>
                    <a:pt x="20578" y="7201"/>
                  </a:cubicBezTo>
                  <a:cubicBezTo>
                    <a:pt x="20514" y="7201"/>
                    <a:pt x="20452" y="7242"/>
                    <a:pt x="20465" y="7318"/>
                  </a:cubicBezTo>
                  <a:cubicBezTo>
                    <a:pt x="20488" y="7758"/>
                    <a:pt x="20465" y="8106"/>
                    <a:pt x="20163" y="8430"/>
                  </a:cubicBezTo>
                  <a:cubicBezTo>
                    <a:pt x="20109" y="8503"/>
                    <a:pt x="20169" y="8590"/>
                    <a:pt x="20242" y="8590"/>
                  </a:cubicBezTo>
                  <a:cubicBezTo>
                    <a:pt x="20262" y="8590"/>
                    <a:pt x="20283" y="8584"/>
                    <a:pt x="20302" y="8569"/>
                  </a:cubicBezTo>
                  <a:cubicBezTo>
                    <a:pt x="20418" y="8430"/>
                    <a:pt x="20534" y="8268"/>
                    <a:pt x="20627" y="8082"/>
                  </a:cubicBezTo>
                  <a:cubicBezTo>
                    <a:pt x="21647" y="8361"/>
                    <a:pt x="23037" y="8870"/>
                    <a:pt x="23060" y="10145"/>
                  </a:cubicBezTo>
                  <a:cubicBezTo>
                    <a:pt x="23083" y="11327"/>
                    <a:pt x="21670" y="12115"/>
                    <a:pt x="20743" y="12463"/>
                  </a:cubicBezTo>
                  <a:cubicBezTo>
                    <a:pt x="20151" y="12670"/>
                    <a:pt x="19433" y="12790"/>
                    <a:pt x="18699" y="12790"/>
                  </a:cubicBezTo>
                  <a:cubicBezTo>
                    <a:pt x="17305" y="12790"/>
                    <a:pt x="15855" y="12359"/>
                    <a:pt x="15111" y="11281"/>
                  </a:cubicBezTo>
                  <a:cubicBezTo>
                    <a:pt x="15111" y="11257"/>
                    <a:pt x="15088" y="11257"/>
                    <a:pt x="15088" y="11257"/>
                  </a:cubicBezTo>
                  <a:cubicBezTo>
                    <a:pt x="15064" y="11209"/>
                    <a:pt x="15013" y="11179"/>
                    <a:pt x="14968" y="11179"/>
                  </a:cubicBezTo>
                  <a:cubicBezTo>
                    <a:pt x="14927" y="11179"/>
                    <a:pt x="14890" y="11203"/>
                    <a:pt x="14879" y="11257"/>
                  </a:cubicBezTo>
                  <a:cubicBezTo>
                    <a:pt x="14726" y="11983"/>
                    <a:pt x="14235" y="12244"/>
                    <a:pt x="13658" y="12244"/>
                  </a:cubicBezTo>
                  <a:cubicBezTo>
                    <a:pt x="12927" y="12244"/>
                    <a:pt x="12058" y="11824"/>
                    <a:pt x="11565" y="11397"/>
                  </a:cubicBezTo>
                  <a:cubicBezTo>
                    <a:pt x="11596" y="11306"/>
                    <a:pt x="11527" y="11235"/>
                    <a:pt x="11457" y="11235"/>
                  </a:cubicBezTo>
                  <a:cubicBezTo>
                    <a:pt x="11419" y="11235"/>
                    <a:pt x="11381" y="11255"/>
                    <a:pt x="11357" y="11304"/>
                  </a:cubicBezTo>
                  <a:cubicBezTo>
                    <a:pt x="10594" y="12381"/>
                    <a:pt x="9526" y="13067"/>
                    <a:pt x="8175" y="13067"/>
                  </a:cubicBezTo>
                  <a:cubicBezTo>
                    <a:pt x="8131" y="13067"/>
                    <a:pt x="8087" y="13067"/>
                    <a:pt x="8043" y="13065"/>
                  </a:cubicBezTo>
                  <a:cubicBezTo>
                    <a:pt x="6768" y="12996"/>
                    <a:pt x="4590" y="12254"/>
                    <a:pt x="4659" y="10655"/>
                  </a:cubicBezTo>
                  <a:lnTo>
                    <a:pt x="4659" y="10655"/>
                  </a:lnTo>
                  <a:cubicBezTo>
                    <a:pt x="4790" y="10671"/>
                    <a:pt x="4921" y="10688"/>
                    <a:pt x="5052" y="10688"/>
                  </a:cubicBezTo>
                  <a:cubicBezTo>
                    <a:pt x="5107" y="10688"/>
                    <a:pt x="5161" y="10685"/>
                    <a:pt x="5215" y="10678"/>
                  </a:cubicBezTo>
                  <a:cubicBezTo>
                    <a:pt x="5331" y="10655"/>
                    <a:pt x="5285" y="10470"/>
                    <a:pt x="5169" y="10470"/>
                  </a:cubicBezTo>
                  <a:cubicBezTo>
                    <a:pt x="4705" y="10446"/>
                    <a:pt x="4335" y="10377"/>
                    <a:pt x="3941" y="10076"/>
                  </a:cubicBezTo>
                  <a:cubicBezTo>
                    <a:pt x="3928" y="10067"/>
                    <a:pt x="3913" y="10063"/>
                    <a:pt x="3898" y="10063"/>
                  </a:cubicBezTo>
                  <a:cubicBezTo>
                    <a:pt x="3835" y="10063"/>
                    <a:pt x="3773" y="10135"/>
                    <a:pt x="3848" y="10191"/>
                  </a:cubicBezTo>
                  <a:cubicBezTo>
                    <a:pt x="3964" y="10330"/>
                    <a:pt x="4126" y="10423"/>
                    <a:pt x="4288" y="10516"/>
                  </a:cubicBezTo>
                  <a:cubicBezTo>
                    <a:pt x="3774" y="10836"/>
                    <a:pt x="3090" y="11055"/>
                    <a:pt x="2431" y="11055"/>
                  </a:cubicBezTo>
                  <a:cubicBezTo>
                    <a:pt x="1756" y="11055"/>
                    <a:pt x="1107" y="10825"/>
                    <a:pt x="696" y="10238"/>
                  </a:cubicBezTo>
                  <a:cubicBezTo>
                    <a:pt x="140" y="9450"/>
                    <a:pt x="835" y="8407"/>
                    <a:pt x="1554" y="7967"/>
                  </a:cubicBezTo>
                  <a:cubicBezTo>
                    <a:pt x="1944" y="7721"/>
                    <a:pt x="2366" y="7616"/>
                    <a:pt x="2789" y="7616"/>
                  </a:cubicBezTo>
                  <a:cubicBezTo>
                    <a:pt x="3247" y="7616"/>
                    <a:pt x="3705" y="7739"/>
                    <a:pt x="4126" y="7943"/>
                  </a:cubicBezTo>
                  <a:cubicBezTo>
                    <a:pt x="4140" y="7950"/>
                    <a:pt x="4151" y="7953"/>
                    <a:pt x="4161" y="7953"/>
                  </a:cubicBezTo>
                  <a:cubicBezTo>
                    <a:pt x="4186" y="7953"/>
                    <a:pt x="4202" y="7937"/>
                    <a:pt x="4219" y="7920"/>
                  </a:cubicBezTo>
                  <a:cubicBezTo>
                    <a:pt x="4265" y="7967"/>
                    <a:pt x="4312" y="8013"/>
                    <a:pt x="4358" y="8059"/>
                  </a:cubicBezTo>
                  <a:cubicBezTo>
                    <a:pt x="4381" y="8083"/>
                    <a:pt x="4410" y="8093"/>
                    <a:pt x="4437" y="8093"/>
                  </a:cubicBezTo>
                  <a:cubicBezTo>
                    <a:pt x="4518" y="8093"/>
                    <a:pt x="4595" y="8007"/>
                    <a:pt x="4543" y="7920"/>
                  </a:cubicBezTo>
                  <a:cubicBezTo>
                    <a:pt x="4196" y="7434"/>
                    <a:pt x="3477" y="6460"/>
                    <a:pt x="4312" y="6020"/>
                  </a:cubicBezTo>
                  <a:cubicBezTo>
                    <a:pt x="4465" y="5929"/>
                    <a:pt x="4624" y="5893"/>
                    <a:pt x="4786" y="5893"/>
                  </a:cubicBezTo>
                  <a:cubicBezTo>
                    <a:pt x="5163" y="5893"/>
                    <a:pt x="5554" y="6089"/>
                    <a:pt x="5911" y="6252"/>
                  </a:cubicBezTo>
                  <a:cubicBezTo>
                    <a:pt x="5934" y="6298"/>
                    <a:pt x="5934" y="6344"/>
                    <a:pt x="5957" y="6391"/>
                  </a:cubicBezTo>
                  <a:cubicBezTo>
                    <a:pt x="5990" y="6469"/>
                    <a:pt x="6056" y="6504"/>
                    <a:pt x="6118" y="6504"/>
                  </a:cubicBezTo>
                  <a:cubicBezTo>
                    <a:pt x="6184" y="6504"/>
                    <a:pt x="6246" y="6463"/>
                    <a:pt x="6258" y="6391"/>
                  </a:cubicBezTo>
                  <a:cubicBezTo>
                    <a:pt x="6328" y="6391"/>
                    <a:pt x="6374" y="6298"/>
                    <a:pt x="6305" y="6252"/>
                  </a:cubicBezTo>
                  <a:lnTo>
                    <a:pt x="6212" y="6205"/>
                  </a:lnTo>
                  <a:cubicBezTo>
                    <a:pt x="5493" y="3030"/>
                    <a:pt x="8506" y="574"/>
                    <a:pt x="11449" y="342"/>
                  </a:cubicBezTo>
                  <a:cubicBezTo>
                    <a:pt x="11609" y="330"/>
                    <a:pt x="11771" y="324"/>
                    <a:pt x="11935" y="324"/>
                  </a:cubicBezTo>
                  <a:close/>
                  <a:moveTo>
                    <a:pt x="11918" y="1"/>
                  </a:moveTo>
                  <a:cubicBezTo>
                    <a:pt x="11759" y="1"/>
                    <a:pt x="11603" y="6"/>
                    <a:pt x="11449" y="18"/>
                  </a:cubicBezTo>
                  <a:cubicBezTo>
                    <a:pt x="8668" y="203"/>
                    <a:pt x="4914" y="2822"/>
                    <a:pt x="5818" y="5997"/>
                  </a:cubicBezTo>
                  <a:cubicBezTo>
                    <a:pt x="5472" y="5810"/>
                    <a:pt x="5072" y="5647"/>
                    <a:pt x="4698" y="5647"/>
                  </a:cubicBezTo>
                  <a:cubicBezTo>
                    <a:pt x="4421" y="5647"/>
                    <a:pt x="4158" y="5737"/>
                    <a:pt x="3941" y="5974"/>
                  </a:cubicBezTo>
                  <a:cubicBezTo>
                    <a:pt x="3431" y="6483"/>
                    <a:pt x="3686" y="7248"/>
                    <a:pt x="4103" y="7758"/>
                  </a:cubicBezTo>
                  <a:cubicBezTo>
                    <a:pt x="3681" y="7512"/>
                    <a:pt x="3212" y="7384"/>
                    <a:pt x="2743" y="7384"/>
                  </a:cubicBezTo>
                  <a:cubicBezTo>
                    <a:pt x="2285" y="7384"/>
                    <a:pt x="1827" y="7506"/>
                    <a:pt x="1415" y="7758"/>
                  </a:cubicBezTo>
                  <a:cubicBezTo>
                    <a:pt x="743" y="8152"/>
                    <a:pt x="1" y="9125"/>
                    <a:pt x="186" y="9960"/>
                  </a:cubicBezTo>
                  <a:cubicBezTo>
                    <a:pt x="395" y="10748"/>
                    <a:pt x="1415" y="11188"/>
                    <a:pt x="2110" y="11327"/>
                  </a:cubicBezTo>
                  <a:cubicBezTo>
                    <a:pt x="2275" y="11351"/>
                    <a:pt x="2442" y="11363"/>
                    <a:pt x="2610" y="11363"/>
                  </a:cubicBezTo>
                  <a:cubicBezTo>
                    <a:pt x="3269" y="11363"/>
                    <a:pt x="3934" y="11177"/>
                    <a:pt x="4451" y="10771"/>
                  </a:cubicBezTo>
                  <a:lnTo>
                    <a:pt x="4451" y="10771"/>
                  </a:lnTo>
                  <a:cubicBezTo>
                    <a:pt x="4404" y="12254"/>
                    <a:pt x="6281" y="13088"/>
                    <a:pt x="7510" y="13274"/>
                  </a:cubicBezTo>
                  <a:cubicBezTo>
                    <a:pt x="7726" y="13307"/>
                    <a:pt x="7946" y="13324"/>
                    <a:pt x="8166" y="13324"/>
                  </a:cubicBezTo>
                  <a:cubicBezTo>
                    <a:pt x="9482" y="13324"/>
                    <a:pt x="10818" y="12733"/>
                    <a:pt x="11473" y="11582"/>
                  </a:cubicBezTo>
                  <a:cubicBezTo>
                    <a:pt x="11993" y="12144"/>
                    <a:pt x="12737" y="12500"/>
                    <a:pt x="13521" y="12500"/>
                  </a:cubicBezTo>
                  <a:cubicBezTo>
                    <a:pt x="13610" y="12500"/>
                    <a:pt x="13700" y="12495"/>
                    <a:pt x="13790" y="12486"/>
                  </a:cubicBezTo>
                  <a:cubicBezTo>
                    <a:pt x="14323" y="12416"/>
                    <a:pt x="14972" y="12092"/>
                    <a:pt x="15088" y="11536"/>
                  </a:cubicBezTo>
                  <a:cubicBezTo>
                    <a:pt x="15810" y="12643"/>
                    <a:pt x="17192" y="13089"/>
                    <a:pt x="18602" y="13089"/>
                  </a:cubicBezTo>
                  <a:cubicBezTo>
                    <a:pt x="19818" y="13089"/>
                    <a:pt x="21053" y="12757"/>
                    <a:pt x="21901" y="12231"/>
                  </a:cubicBezTo>
                  <a:cubicBezTo>
                    <a:pt x="22713" y="11744"/>
                    <a:pt x="23524" y="10887"/>
                    <a:pt x="23338" y="9844"/>
                  </a:cubicBezTo>
                  <a:cubicBezTo>
                    <a:pt x="23130" y="8708"/>
                    <a:pt x="22087" y="8175"/>
                    <a:pt x="21067" y="7897"/>
                  </a:cubicBezTo>
                  <a:cubicBezTo>
                    <a:pt x="22180" y="7596"/>
                    <a:pt x="22156" y="5672"/>
                    <a:pt x="21508" y="4907"/>
                  </a:cubicBezTo>
                  <a:cubicBezTo>
                    <a:pt x="20998" y="4328"/>
                    <a:pt x="20187" y="4027"/>
                    <a:pt x="19422" y="4027"/>
                  </a:cubicBezTo>
                  <a:cubicBezTo>
                    <a:pt x="18680" y="4027"/>
                    <a:pt x="18124" y="4398"/>
                    <a:pt x="17684" y="4907"/>
                  </a:cubicBezTo>
                  <a:cubicBezTo>
                    <a:pt x="18210" y="1728"/>
                    <a:pt x="14711" y="1"/>
                    <a:pt x="11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9249581" y="3510490"/>
              <a:ext cx="205579" cy="189319"/>
            </a:xfrm>
            <a:custGeom>
              <a:avLst/>
              <a:gdLst/>
              <a:ahLst/>
              <a:cxnLst/>
              <a:rect l="l" t="t" r="r" b="b"/>
              <a:pathLst>
                <a:path w="3616" h="3330" extrusionOk="0">
                  <a:moveTo>
                    <a:pt x="1230" y="0"/>
                  </a:moveTo>
                  <a:cubicBezTo>
                    <a:pt x="1033" y="0"/>
                    <a:pt x="842" y="26"/>
                    <a:pt x="672" y="85"/>
                  </a:cubicBezTo>
                  <a:cubicBezTo>
                    <a:pt x="417" y="201"/>
                    <a:pt x="186" y="364"/>
                    <a:pt x="0" y="549"/>
                  </a:cubicBezTo>
                  <a:cubicBezTo>
                    <a:pt x="360" y="446"/>
                    <a:pt x="718" y="386"/>
                    <a:pt x="1058" y="386"/>
                  </a:cubicBezTo>
                  <a:cubicBezTo>
                    <a:pt x="1944" y="386"/>
                    <a:pt x="2708" y="794"/>
                    <a:pt x="3059" y="1916"/>
                  </a:cubicBezTo>
                  <a:cubicBezTo>
                    <a:pt x="3222" y="2449"/>
                    <a:pt x="3198" y="2936"/>
                    <a:pt x="3036" y="3330"/>
                  </a:cubicBezTo>
                  <a:cubicBezTo>
                    <a:pt x="3523" y="3006"/>
                    <a:pt x="3616" y="2171"/>
                    <a:pt x="3523" y="1638"/>
                  </a:cubicBezTo>
                  <a:cubicBezTo>
                    <a:pt x="3407" y="989"/>
                    <a:pt x="3013" y="572"/>
                    <a:pt x="2434" y="294"/>
                  </a:cubicBezTo>
                  <a:cubicBezTo>
                    <a:pt x="2102" y="120"/>
                    <a:pt x="1652" y="0"/>
                    <a:pt x="123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9177095" y="3730053"/>
              <a:ext cx="351860" cy="263398"/>
            </a:xfrm>
            <a:custGeom>
              <a:avLst/>
              <a:gdLst/>
              <a:ahLst/>
              <a:cxnLst/>
              <a:rect l="l" t="t" r="r" b="b"/>
              <a:pathLst>
                <a:path w="6189" h="4633" extrusionOk="0">
                  <a:moveTo>
                    <a:pt x="3964" y="1"/>
                  </a:moveTo>
                  <a:cubicBezTo>
                    <a:pt x="3894" y="94"/>
                    <a:pt x="3801" y="186"/>
                    <a:pt x="3709" y="279"/>
                  </a:cubicBezTo>
                  <a:cubicBezTo>
                    <a:pt x="4427" y="1368"/>
                    <a:pt x="4010" y="2921"/>
                    <a:pt x="2944" y="3663"/>
                  </a:cubicBezTo>
                  <a:cubicBezTo>
                    <a:pt x="2253" y="4150"/>
                    <a:pt x="1348" y="4371"/>
                    <a:pt x="401" y="4371"/>
                  </a:cubicBezTo>
                  <a:cubicBezTo>
                    <a:pt x="268" y="4371"/>
                    <a:pt x="135" y="4366"/>
                    <a:pt x="1" y="4358"/>
                  </a:cubicBezTo>
                  <a:lnTo>
                    <a:pt x="1" y="4358"/>
                  </a:lnTo>
                  <a:cubicBezTo>
                    <a:pt x="572" y="4548"/>
                    <a:pt x="1196" y="4633"/>
                    <a:pt x="1810" y="4633"/>
                  </a:cubicBezTo>
                  <a:cubicBezTo>
                    <a:pt x="2540" y="4633"/>
                    <a:pt x="3256" y="4513"/>
                    <a:pt x="3848" y="4312"/>
                  </a:cubicBezTo>
                  <a:cubicBezTo>
                    <a:pt x="4775" y="3964"/>
                    <a:pt x="6188" y="3176"/>
                    <a:pt x="6165" y="1994"/>
                  </a:cubicBezTo>
                  <a:cubicBezTo>
                    <a:pt x="6142" y="812"/>
                    <a:pt x="4960" y="302"/>
                    <a:pt x="396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9032178" y="3308436"/>
              <a:ext cx="205579" cy="291255"/>
            </a:xfrm>
            <a:custGeom>
              <a:avLst/>
              <a:gdLst/>
              <a:ahLst/>
              <a:cxnLst/>
              <a:rect l="l" t="t" r="r" b="b"/>
              <a:pathLst>
                <a:path w="3616" h="5123" extrusionOk="0">
                  <a:moveTo>
                    <a:pt x="0" y="1"/>
                  </a:moveTo>
                  <a:cubicBezTo>
                    <a:pt x="302" y="325"/>
                    <a:pt x="603" y="650"/>
                    <a:pt x="881" y="1044"/>
                  </a:cubicBezTo>
                  <a:cubicBezTo>
                    <a:pt x="1623" y="2156"/>
                    <a:pt x="2109" y="3802"/>
                    <a:pt x="2364" y="5123"/>
                  </a:cubicBezTo>
                  <a:cubicBezTo>
                    <a:pt x="2619" y="4984"/>
                    <a:pt x="3013" y="4729"/>
                    <a:pt x="3268" y="4613"/>
                  </a:cubicBezTo>
                  <a:cubicBezTo>
                    <a:pt x="3616" y="2388"/>
                    <a:pt x="1901" y="65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8999204" y="3279499"/>
              <a:ext cx="554767" cy="730953"/>
            </a:xfrm>
            <a:custGeom>
              <a:avLst/>
              <a:gdLst/>
              <a:ahLst/>
              <a:cxnLst/>
              <a:rect l="l" t="t" r="r" b="b"/>
              <a:pathLst>
                <a:path w="9758" h="12857" extrusionOk="0">
                  <a:moveTo>
                    <a:pt x="1" y="0"/>
                  </a:moveTo>
                  <a:lnTo>
                    <a:pt x="1" y="0"/>
                  </a:lnTo>
                  <a:cubicBezTo>
                    <a:pt x="210" y="162"/>
                    <a:pt x="395" y="325"/>
                    <a:pt x="580" y="510"/>
                  </a:cubicBezTo>
                  <a:cubicBezTo>
                    <a:pt x="2481" y="1159"/>
                    <a:pt x="4033" y="2619"/>
                    <a:pt x="3686" y="4844"/>
                  </a:cubicBezTo>
                  <a:cubicBezTo>
                    <a:pt x="3918" y="4751"/>
                    <a:pt x="4173" y="4658"/>
                    <a:pt x="4404" y="4589"/>
                  </a:cubicBezTo>
                  <a:cubicBezTo>
                    <a:pt x="4613" y="4427"/>
                    <a:pt x="4821" y="4264"/>
                    <a:pt x="5076" y="4148"/>
                  </a:cubicBezTo>
                  <a:cubicBezTo>
                    <a:pt x="5247" y="4082"/>
                    <a:pt x="5438" y="4053"/>
                    <a:pt x="5636" y="4053"/>
                  </a:cubicBezTo>
                  <a:cubicBezTo>
                    <a:pt x="6057" y="4053"/>
                    <a:pt x="6507" y="4184"/>
                    <a:pt x="6838" y="4357"/>
                  </a:cubicBezTo>
                  <a:cubicBezTo>
                    <a:pt x="7417" y="4635"/>
                    <a:pt x="7811" y="5052"/>
                    <a:pt x="7927" y="5678"/>
                  </a:cubicBezTo>
                  <a:cubicBezTo>
                    <a:pt x="8020" y="6234"/>
                    <a:pt x="7950" y="7069"/>
                    <a:pt x="7440" y="7393"/>
                  </a:cubicBezTo>
                  <a:cubicBezTo>
                    <a:pt x="7348" y="7578"/>
                    <a:pt x="7232" y="7764"/>
                    <a:pt x="7116" y="7926"/>
                  </a:cubicBezTo>
                  <a:cubicBezTo>
                    <a:pt x="8089" y="8227"/>
                    <a:pt x="9271" y="8737"/>
                    <a:pt x="9294" y="9919"/>
                  </a:cubicBezTo>
                  <a:cubicBezTo>
                    <a:pt x="9317" y="11101"/>
                    <a:pt x="7904" y="11889"/>
                    <a:pt x="6977" y="12237"/>
                  </a:cubicBezTo>
                  <a:cubicBezTo>
                    <a:pt x="6385" y="12438"/>
                    <a:pt x="5669" y="12558"/>
                    <a:pt x="4939" y="12558"/>
                  </a:cubicBezTo>
                  <a:cubicBezTo>
                    <a:pt x="4325" y="12558"/>
                    <a:pt x="3701" y="12473"/>
                    <a:pt x="3130" y="12283"/>
                  </a:cubicBezTo>
                  <a:cubicBezTo>
                    <a:pt x="2805" y="12260"/>
                    <a:pt x="2481" y="12213"/>
                    <a:pt x="2156" y="12144"/>
                  </a:cubicBezTo>
                  <a:lnTo>
                    <a:pt x="2156" y="12144"/>
                  </a:lnTo>
                  <a:cubicBezTo>
                    <a:pt x="2903" y="12642"/>
                    <a:pt x="3873" y="12857"/>
                    <a:pt x="4854" y="12857"/>
                  </a:cubicBezTo>
                  <a:cubicBezTo>
                    <a:pt x="6064" y="12857"/>
                    <a:pt x="7291" y="12530"/>
                    <a:pt x="8135" y="12005"/>
                  </a:cubicBezTo>
                  <a:cubicBezTo>
                    <a:pt x="8947" y="11518"/>
                    <a:pt x="9758" y="10661"/>
                    <a:pt x="9572" y="9618"/>
                  </a:cubicBezTo>
                  <a:cubicBezTo>
                    <a:pt x="9364" y="8505"/>
                    <a:pt x="8321" y="7949"/>
                    <a:pt x="7301" y="7671"/>
                  </a:cubicBezTo>
                  <a:cubicBezTo>
                    <a:pt x="8414" y="7393"/>
                    <a:pt x="8414" y="5446"/>
                    <a:pt x="7742" y="4705"/>
                  </a:cubicBezTo>
                  <a:cubicBezTo>
                    <a:pt x="7255" y="4102"/>
                    <a:pt x="6421" y="3801"/>
                    <a:pt x="5656" y="3801"/>
                  </a:cubicBezTo>
                  <a:cubicBezTo>
                    <a:pt x="4937" y="3801"/>
                    <a:pt x="4381" y="4172"/>
                    <a:pt x="3918" y="4681"/>
                  </a:cubicBezTo>
                  <a:cubicBezTo>
                    <a:pt x="4335" y="2179"/>
                    <a:pt x="2272" y="57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17"/>
          <p:cNvGrpSpPr/>
          <p:nvPr/>
        </p:nvGrpSpPr>
        <p:grpSpPr>
          <a:xfrm>
            <a:off x="8179900" y="-233801"/>
            <a:ext cx="1410755" cy="835811"/>
            <a:chOff x="8179900" y="-233801"/>
            <a:chExt cx="1410755" cy="835811"/>
          </a:xfrm>
        </p:grpSpPr>
        <p:sp>
          <p:nvSpPr>
            <p:cNvPr id="523" name="Google Shape;523;p17"/>
            <p:cNvSpPr/>
            <p:nvPr/>
          </p:nvSpPr>
          <p:spPr>
            <a:xfrm>
              <a:off x="8196879" y="-214063"/>
              <a:ext cx="1317365" cy="796192"/>
            </a:xfrm>
            <a:custGeom>
              <a:avLst/>
              <a:gdLst/>
              <a:ahLst/>
              <a:cxnLst/>
              <a:rect l="l" t="t" r="r" b="b"/>
              <a:pathLst>
                <a:path w="18620" h="11254" extrusionOk="0">
                  <a:moveTo>
                    <a:pt x="10970" y="1"/>
                  </a:moveTo>
                  <a:cubicBezTo>
                    <a:pt x="8934" y="1"/>
                    <a:pt x="6017" y="1443"/>
                    <a:pt x="6197" y="3736"/>
                  </a:cubicBezTo>
                  <a:cubicBezTo>
                    <a:pt x="6197" y="3814"/>
                    <a:pt x="6134" y="3872"/>
                    <a:pt x="6071" y="3872"/>
                  </a:cubicBezTo>
                  <a:cubicBezTo>
                    <a:pt x="6041" y="3872"/>
                    <a:pt x="6011" y="3859"/>
                    <a:pt x="5989" y="3829"/>
                  </a:cubicBezTo>
                  <a:cubicBezTo>
                    <a:pt x="5592" y="3387"/>
                    <a:pt x="5109" y="3195"/>
                    <a:pt x="4641" y="3195"/>
                  </a:cubicBezTo>
                  <a:cubicBezTo>
                    <a:pt x="3661" y="3195"/>
                    <a:pt x="2750" y="4042"/>
                    <a:pt x="2860" y="5219"/>
                  </a:cubicBezTo>
                  <a:cubicBezTo>
                    <a:pt x="2906" y="5219"/>
                    <a:pt x="2953" y="5242"/>
                    <a:pt x="2999" y="5266"/>
                  </a:cubicBezTo>
                  <a:cubicBezTo>
                    <a:pt x="3061" y="5328"/>
                    <a:pt x="3012" y="5408"/>
                    <a:pt x="2952" y="5408"/>
                  </a:cubicBezTo>
                  <a:cubicBezTo>
                    <a:pt x="2944" y="5408"/>
                    <a:pt x="2937" y="5407"/>
                    <a:pt x="2930" y="5405"/>
                  </a:cubicBezTo>
                  <a:cubicBezTo>
                    <a:pt x="2906" y="5381"/>
                    <a:pt x="2883" y="5381"/>
                    <a:pt x="2883" y="5381"/>
                  </a:cubicBezTo>
                  <a:cubicBezTo>
                    <a:pt x="2883" y="5433"/>
                    <a:pt x="2847" y="5464"/>
                    <a:pt x="2811" y="5464"/>
                  </a:cubicBezTo>
                  <a:cubicBezTo>
                    <a:pt x="2782" y="5464"/>
                    <a:pt x="2754" y="5445"/>
                    <a:pt x="2744" y="5405"/>
                  </a:cubicBezTo>
                  <a:cubicBezTo>
                    <a:pt x="2744" y="5381"/>
                    <a:pt x="2721" y="5358"/>
                    <a:pt x="2721" y="5312"/>
                  </a:cubicBezTo>
                  <a:cubicBezTo>
                    <a:pt x="2414" y="5202"/>
                    <a:pt x="2067" y="5136"/>
                    <a:pt x="1729" y="5136"/>
                  </a:cubicBezTo>
                  <a:cubicBezTo>
                    <a:pt x="999" y="5136"/>
                    <a:pt x="314" y="5445"/>
                    <a:pt x="172" y="6285"/>
                  </a:cubicBezTo>
                  <a:cubicBezTo>
                    <a:pt x="1" y="7311"/>
                    <a:pt x="830" y="7607"/>
                    <a:pt x="1682" y="7607"/>
                  </a:cubicBezTo>
                  <a:cubicBezTo>
                    <a:pt x="2100" y="7607"/>
                    <a:pt x="2524" y="7536"/>
                    <a:pt x="2837" y="7444"/>
                  </a:cubicBezTo>
                  <a:cubicBezTo>
                    <a:pt x="2767" y="7259"/>
                    <a:pt x="2698" y="7096"/>
                    <a:pt x="2675" y="6911"/>
                  </a:cubicBezTo>
                  <a:cubicBezTo>
                    <a:pt x="2660" y="6854"/>
                    <a:pt x="2699" y="6814"/>
                    <a:pt x="2736" y="6814"/>
                  </a:cubicBezTo>
                  <a:cubicBezTo>
                    <a:pt x="2759" y="6814"/>
                    <a:pt x="2782" y="6829"/>
                    <a:pt x="2791" y="6865"/>
                  </a:cubicBezTo>
                  <a:cubicBezTo>
                    <a:pt x="2976" y="7490"/>
                    <a:pt x="3416" y="7977"/>
                    <a:pt x="4042" y="8139"/>
                  </a:cubicBezTo>
                  <a:cubicBezTo>
                    <a:pt x="4174" y="8183"/>
                    <a:pt x="4139" y="8373"/>
                    <a:pt x="3997" y="8373"/>
                  </a:cubicBezTo>
                  <a:cubicBezTo>
                    <a:pt x="3989" y="8373"/>
                    <a:pt x="3981" y="8372"/>
                    <a:pt x="3972" y="8371"/>
                  </a:cubicBezTo>
                  <a:cubicBezTo>
                    <a:pt x="3579" y="8255"/>
                    <a:pt x="3208" y="8000"/>
                    <a:pt x="2976" y="7653"/>
                  </a:cubicBezTo>
                  <a:cubicBezTo>
                    <a:pt x="2860" y="7699"/>
                    <a:pt x="2744" y="7745"/>
                    <a:pt x="2605" y="7768"/>
                  </a:cubicBezTo>
                  <a:cubicBezTo>
                    <a:pt x="1377" y="9437"/>
                    <a:pt x="2883" y="11129"/>
                    <a:pt x="4737" y="11245"/>
                  </a:cubicBezTo>
                  <a:cubicBezTo>
                    <a:pt x="4825" y="11251"/>
                    <a:pt x="4913" y="11253"/>
                    <a:pt x="5000" y="11253"/>
                  </a:cubicBezTo>
                  <a:cubicBezTo>
                    <a:pt x="6293" y="11253"/>
                    <a:pt x="7499" y="10617"/>
                    <a:pt x="8237" y="9553"/>
                  </a:cubicBezTo>
                  <a:cubicBezTo>
                    <a:pt x="8270" y="9509"/>
                    <a:pt x="8323" y="9486"/>
                    <a:pt x="8373" y="9486"/>
                  </a:cubicBezTo>
                  <a:cubicBezTo>
                    <a:pt x="8428" y="9486"/>
                    <a:pt x="8479" y="9515"/>
                    <a:pt x="8492" y="9576"/>
                  </a:cubicBezTo>
                  <a:cubicBezTo>
                    <a:pt x="8709" y="10506"/>
                    <a:pt x="9462" y="10989"/>
                    <a:pt x="10211" y="10989"/>
                  </a:cubicBezTo>
                  <a:cubicBezTo>
                    <a:pt x="10900" y="10989"/>
                    <a:pt x="11586" y="10582"/>
                    <a:pt x="11852" y="9738"/>
                  </a:cubicBezTo>
                  <a:cubicBezTo>
                    <a:pt x="11870" y="9668"/>
                    <a:pt x="11915" y="9637"/>
                    <a:pt x="11966" y="9637"/>
                  </a:cubicBezTo>
                  <a:cubicBezTo>
                    <a:pt x="11981" y="9637"/>
                    <a:pt x="11998" y="9640"/>
                    <a:pt x="12014" y="9646"/>
                  </a:cubicBezTo>
                  <a:cubicBezTo>
                    <a:pt x="12037" y="9646"/>
                    <a:pt x="12084" y="9646"/>
                    <a:pt x="12130" y="9692"/>
                  </a:cubicBezTo>
                  <a:cubicBezTo>
                    <a:pt x="13073" y="10562"/>
                    <a:pt x="14298" y="11063"/>
                    <a:pt x="15564" y="11063"/>
                  </a:cubicBezTo>
                  <a:cubicBezTo>
                    <a:pt x="15917" y="11063"/>
                    <a:pt x="16272" y="11024"/>
                    <a:pt x="16626" y="10943"/>
                  </a:cubicBezTo>
                  <a:cubicBezTo>
                    <a:pt x="17646" y="10689"/>
                    <a:pt x="18619" y="9993"/>
                    <a:pt x="18573" y="8834"/>
                  </a:cubicBezTo>
                  <a:cubicBezTo>
                    <a:pt x="18509" y="7649"/>
                    <a:pt x="17518" y="6986"/>
                    <a:pt x="16446" y="6986"/>
                  </a:cubicBezTo>
                  <a:cubicBezTo>
                    <a:pt x="16344" y="6986"/>
                    <a:pt x="16242" y="6992"/>
                    <a:pt x="16139" y="7004"/>
                  </a:cubicBezTo>
                  <a:cubicBezTo>
                    <a:pt x="16186" y="7073"/>
                    <a:pt x="16209" y="7143"/>
                    <a:pt x="16232" y="7212"/>
                  </a:cubicBezTo>
                  <a:cubicBezTo>
                    <a:pt x="16248" y="7290"/>
                    <a:pt x="16158" y="7368"/>
                    <a:pt x="16084" y="7368"/>
                  </a:cubicBezTo>
                  <a:cubicBezTo>
                    <a:pt x="16048" y="7368"/>
                    <a:pt x="16016" y="7350"/>
                    <a:pt x="16000" y="7305"/>
                  </a:cubicBezTo>
                  <a:cubicBezTo>
                    <a:pt x="15931" y="7120"/>
                    <a:pt x="15885" y="6957"/>
                    <a:pt x="15769" y="6795"/>
                  </a:cubicBezTo>
                  <a:cubicBezTo>
                    <a:pt x="15676" y="6610"/>
                    <a:pt x="15560" y="6447"/>
                    <a:pt x="15421" y="6308"/>
                  </a:cubicBezTo>
                  <a:cubicBezTo>
                    <a:pt x="15365" y="6252"/>
                    <a:pt x="15415" y="6180"/>
                    <a:pt x="15461" y="6180"/>
                  </a:cubicBezTo>
                  <a:cubicBezTo>
                    <a:pt x="15472" y="6180"/>
                    <a:pt x="15482" y="6184"/>
                    <a:pt x="15491" y="6193"/>
                  </a:cubicBezTo>
                  <a:cubicBezTo>
                    <a:pt x="15722" y="6355"/>
                    <a:pt x="15931" y="6587"/>
                    <a:pt x="16070" y="6841"/>
                  </a:cubicBezTo>
                  <a:lnTo>
                    <a:pt x="16139" y="6841"/>
                  </a:lnTo>
                  <a:cubicBezTo>
                    <a:pt x="16047" y="6818"/>
                    <a:pt x="15977" y="6679"/>
                    <a:pt x="16070" y="6610"/>
                  </a:cubicBezTo>
                  <a:cubicBezTo>
                    <a:pt x="16557" y="6193"/>
                    <a:pt x="17090" y="5544"/>
                    <a:pt x="16487" y="4964"/>
                  </a:cubicBezTo>
                  <a:cubicBezTo>
                    <a:pt x="16252" y="4729"/>
                    <a:pt x="15971" y="4643"/>
                    <a:pt x="15680" y="4643"/>
                  </a:cubicBezTo>
                  <a:cubicBezTo>
                    <a:pt x="15282" y="4643"/>
                    <a:pt x="14865" y="4804"/>
                    <a:pt x="14517" y="4964"/>
                  </a:cubicBezTo>
                  <a:cubicBezTo>
                    <a:pt x="14503" y="4979"/>
                    <a:pt x="14488" y="4984"/>
                    <a:pt x="14475" y="4984"/>
                  </a:cubicBezTo>
                  <a:cubicBezTo>
                    <a:pt x="14444" y="4984"/>
                    <a:pt x="14417" y="4957"/>
                    <a:pt x="14401" y="4941"/>
                  </a:cubicBezTo>
                  <a:cubicBezTo>
                    <a:pt x="14386" y="4947"/>
                    <a:pt x="14369" y="4950"/>
                    <a:pt x="14352" y="4950"/>
                  </a:cubicBezTo>
                  <a:cubicBezTo>
                    <a:pt x="14246" y="4950"/>
                    <a:pt x="14136" y="4833"/>
                    <a:pt x="14216" y="4732"/>
                  </a:cubicBezTo>
                  <a:cubicBezTo>
                    <a:pt x="15537" y="2438"/>
                    <a:pt x="13497" y="121"/>
                    <a:pt x="11157" y="5"/>
                  </a:cubicBezTo>
                  <a:cubicBezTo>
                    <a:pt x="11096" y="2"/>
                    <a:pt x="11033" y="1"/>
                    <a:pt x="10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8179900" y="-233801"/>
              <a:ext cx="1410755" cy="835811"/>
            </a:xfrm>
            <a:custGeom>
              <a:avLst/>
              <a:gdLst/>
              <a:ahLst/>
              <a:cxnLst/>
              <a:rect l="l" t="t" r="r" b="b"/>
              <a:pathLst>
                <a:path w="19940" h="11814" extrusionOk="0">
                  <a:moveTo>
                    <a:pt x="11210" y="280"/>
                  </a:moveTo>
                  <a:cubicBezTo>
                    <a:pt x="11273" y="280"/>
                    <a:pt x="11336" y="281"/>
                    <a:pt x="11397" y="284"/>
                  </a:cubicBezTo>
                  <a:cubicBezTo>
                    <a:pt x="13737" y="400"/>
                    <a:pt x="15777" y="2740"/>
                    <a:pt x="14456" y="5011"/>
                  </a:cubicBezTo>
                  <a:cubicBezTo>
                    <a:pt x="14397" y="5129"/>
                    <a:pt x="14488" y="5230"/>
                    <a:pt x="14587" y="5230"/>
                  </a:cubicBezTo>
                  <a:cubicBezTo>
                    <a:pt x="14605" y="5230"/>
                    <a:pt x="14624" y="5227"/>
                    <a:pt x="14641" y="5220"/>
                  </a:cubicBezTo>
                  <a:cubicBezTo>
                    <a:pt x="14660" y="5239"/>
                    <a:pt x="14694" y="5273"/>
                    <a:pt x="14731" y="5273"/>
                  </a:cubicBezTo>
                  <a:cubicBezTo>
                    <a:pt x="14739" y="5273"/>
                    <a:pt x="14748" y="5271"/>
                    <a:pt x="14757" y="5266"/>
                  </a:cubicBezTo>
                  <a:cubicBezTo>
                    <a:pt x="15108" y="5091"/>
                    <a:pt x="15536" y="4924"/>
                    <a:pt x="15943" y="4924"/>
                  </a:cubicBezTo>
                  <a:cubicBezTo>
                    <a:pt x="16236" y="4924"/>
                    <a:pt x="16518" y="5010"/>
                    <a:pt x="16750" y="5243"/>
                  </a:cubicBezTo>
                  <a:cubicBezTo>
                    <a:pt x="17330" y="5823"/>
                    <a:pt x="16797" y="6472"/>
                    <a:pt x="16333" y="6889"/>
                  </a:cubicBezTo>
                  <a:cubicBezTo>
                    <a:pt x="16217" y="6981"/>
                    <a:pt x="16287" y="7097"/>
                    <a:pt x="16403" y="7120"/>
                  </a:cubicBezTo>
                  <a:cubicBezTo>
                    <a:pt x="16379" y="7120"/>
                    <a:pt x="16356" y="7120"/>
                    <a:pt x="16310" y="7144"/>
                  </a:cubicBezTo>
                  <a:cubicBezTo>
                    <a:pt x="16171" y="6866"/>
                    <a:pt x="15962" y="6634"/>
                    <a:pt x="15754" y="6472"/>
                  </a:cubicBezTo>
                  <a:cubicBezTo>
                    <a:pt x="15742" y="6464"/>
                    <a:pt x="15731" y="6461"/>
                    <a:pt x="15719" y="6461"/>
                  </a:cubicBezTo>
                  <a:cubicBezTo>
                    <a:pt x="15658" y="6461"/>
                    <a:pt x="15603" y="6549"/>
                    <a:pt x="15661" y="6587"/>
                  </a:cubicBezTo>
                  <a:cubicBezTo>
                    <a:pt x="15800" y="6750"/>
                    <a:pt x="15916" y="6889"/>
                    <a:pt x="16009" y="7074"/>
                  </a:cubicBezTo>
                  <a:cubicBezTo>
                    <a:pt x="16125" y="7236"/>
                    <a:pt x="16171" y="7422"/>
                    <a:pt x="16240" y="7584"/>
                  </a:cubicBezTo>
                  <a:cubicBezTo>
                    <a:pt x="16257" y="7632"/>
                    <a:pt x="16292" y="7653"/>
                    <a:pt x="16331" y="7653"/>
                  </a:cubicBezTo>
                  <a:cubicBezTo>
                    <a:pt x="16404" y="7653"/>
                    <a:pt x="16487" y="7582"/>
                    <a:pt x="16472" y="7491"/>
                  </a:cubicBezTo>
                  <a:cubicBezTo>
                    <a:pt x="16449" y="7422"/>
                    <a:pt x="16426" y="7352"/>
                    <a:pt x="16379" y="7283"/>
                  </a:cubicBezTo>
                  <a:cubicBezTo>
                    <a:pt x="16482" y="7271"/>
                    <a:pt x="16584" y="7265"/>
                    <a:pt x="16686" y="7265"/>
                  </a:cubicBezTo>
                  <a:cubicBezTo>
                    <a:pt x="17761" y="7265"/>
                    <a:pt x="18771" y="7928"/>
                    <a:pt x="18813" y="9113"/>
                  </a:cubicBezTo>
                  <a:cubicBezTo>
                    <a:pt x="18859" y="10272"/>
                    <a:pt x="17909" y="10968"/>
                    <a:pt x="16866" y="11222"/>
                  </a:cubicBezTo>
                  <a:cubicBezTo>
                    <a:pt x="16512" y="11303"/>
                    <a:pt x="16157" y="11342"/>
                    <a:pt x="15804" y="11342"/>
                  </a:cubicBezTo>
                  <a:cubicBezTo>
                    <a:pt x="14538" y="11342"/>
                    <a:pt x="13313" y="10841"/>
                    <a:pt x="12370" y="9971"/>
                  </a:cubicBezTo>
                  <a:cubicBezTo>
                    <a:pt x="12324" y="9925"/>
                    <a:pt x="12301" y="9925"/>
                    <a:pt x="12254" y="9925"/>
                  </a:cubicBezTo>
                  <a:cubicBezTo>
                    <a:pt x="12238" y="9919"/>
                    <a:pt x="12221" y="9916"/>
                    <a:pt x="12206" y="9916"/>
                  </a:cubicBezTo>
                  <a:cubicBezTo>
                    <a:pt x="12155" y="9916"/>
                    <a:pt x="12110" y="9947"/>
                    <a:pt x="12092" y="10017"/>
                  </a:cubicBezTo>
                  <a:cubicBezTo>
                    <a:pt x="11825" y="10864"/>
                    <a:pt x="11135" y="11277"/>
                    <a:pt x="10446" y="11277"/>
                  </a:cubicBezTo>
                  <a:cubicBezTo>
                    <a:pt x="9702" y="11277"/>
                    <a:pt x="8959" y="10794"/>
                    <a:pt x="8755" y="9855"/>
                  </a:cubicBezTo>
                  <a:cubicBezTo>
                    <a:pt x="8730" y="9794"/>
                    <a:pt x="8674" y="9765"/>
                    <a:pt x="8615" y="9765"/>
                  </a:cubicBezTo>
                  <a:cubicBezTo>
                    <a:pt x="8563" y="9765"/>
                    <a:pt x="8510" y="9788"/>
                    <a:pt x="8477" y="9832"/>
                  </a:cubicBezTo>
                  <a:cubicBezTo>
                    <a:pt x="7727" y="10912"/>
                    <a:pt x="6495" y="11552"/>
                    <a:pt x="5180" y="11552"/>
                  </a:cubicBezTo>
                  <a:cubicBezTo>
                    <a:pt x="5113" y="11552"/>
                    <a:pt x="5045" y="11550"/>
                    <a:pt x="4977" y="11547"/>
                  </a:cubicBezTo>
                  <a:cubicBezTo>
                    <a:pt x="3123" y="11431"/>
                    <a:pt x="1640" y="9716"/>
                    <a:pt x="2845" y="8071"/>
                  </a:cubicBezTo>
                  <a:cubicBezTo>
                    <a:pt x="2984" y="8024"/>
                    <a:pt x="3100" y="7978"/>
                    <a:pt x="3216" y="7932"/>
                  </a:cubicBezTo>
                  <a:cubicBezTo>
                    <a:pt x="3448" y="8279"/>
                    <a:pt x="3819" y="8534"/>
                    <a:pt x="4212" y="8650"/>
                  </a:cubicBezTo>
                  <a:cubicBezTo>
                    <a:pt x="4227" y="8654"/>
                    <a:pt x="4241" y="8656"/>
                    <a:pt x="4253" y="8656"/>
                  </a:cubicBezTo>
                  <a:cubicBezTo>
                    <a:pt x="4382" y="8656"/>
                    <a:pt x="4409" y="8460"/>
                    <a:pt x="4282" y="8418"/>
                  </a:cubicBezTo>
                  <a:cubicBezTo>
                    <a:pt x="3656" y="8256"/>
                    <a:pt x="3216" y="7769"/>
                    <a:pt x="3054" y="7144"/>
                  </a:cubicBezTo>
                  <a:cubicBezTo>
                    <a:pt x="3045" y="7108"/>
                    <a:pt x="3019" y="7093"/>
                    <a:pt x="2992" y="7093"/>
                  </a:cubicBezTo>
                  <a:cubicBezTo>
                    <a:pt x="2948" y="7093"/>
                    <a:pt x="2900" y="7133"/>
                    <a:pt x="2915" y="7190"/>
                  </a:cubicBezTo>
                  <a:cubicBezTo>
                    <a:pt x="2938" y="7375"/>
                    <a:pt x="3007" y="7561"/>
                    <a:pt x="3077" y="7723"/>
                  </a:cubicBezTo>
                  <a:cubicBezTo>
                    <a:pt x="2764" y="7815"/>
                    <a:pt x="2340" y="7886"/>
                    <a:pt x="1922" y="7886"/>
                  </a:cubicBezTo>
                  <a:cubicBezTo>
                    <a:pt x="1070" y="7886"/>
                    <a:pt x="241" y="7590"/>
                    <a:pt x="412" y="6564"/>
                  </a:cubicBezTo>
                  <a:cubicBezTo>
                    <a:pt x="570" y="5724"/>
                    <a:pt x="1249" y="5415"/>
                    <a:pt x="1974" y="5415"/>
                  </a:cubicBezTo>
                  <a:cubicBezTo>
                    <a:pt x="2309" y="5415"/>
                    <a:pt x="2654" y="5481"/>
                    <a:pt x="2961" y="5591"/>
                  </a:cubicBezTo>
                  <a:cubicBezTo>
                    <a:pt x="2984" y="5637"/>
                    <a:pt x="2984" y="5660"/>
                    <a:pt x="2984" y="5684"/>
                  </a:cubicBezTo>
                  <a:cubicBezTo>
                    <a:pt x="2994" y="5724"/>
                    <a:pt x="3022" y="5743"/>
                    <a:pt x="3051" y="5743"/>
                  </a:cubicBezTo>
                  <a:cubicBezTo>
                    <a:pt x="3087" y="5743"/>
                    <a:pt x="3123" y="5712"/>
                    <a:pt x="3123" y="5660"/>
                  </a:cubicBezTo>
                  <a:cubicBezTo>
                    <a:pt x="3146" y="5660"/>
                    <a:pt x="3146" y="5684"/>
                    <a:pt x="3170" y="5684"/>
                  </a:cubicBezTo>
                  <a:cubicBezTo>
                    <a:pt x="3177" y="5686"/>
                    <a:pt x="3185" y="5687"/>
                    <a:pt x="3192" y="5687"/>
                  </a:cubicBezTo>
                  <a:cubicBezTo>
                    <a:pt x="3253" y="5687"/>
                    <a:pt x="3301" y="5609"/>
                    <a:pt x="3239" y="5568"/>
                  </a:cubicBezTo>
                  <a:cubicBezTo>
                    <a:pt x="3193" y="5521"/>
                    <a:pt x="3146" y="5521"/>
                    <a:pt x="3100" y="5498"/>
                  </a:cubicBezTo>
                  <a:cubicBezTo>
                    <a:pt x="2990" y="4321"/>
                    <a:pt x="3901" y="3474"/>
                    <a:pt x="4881" y="3474"/>
                  </a:cubicBezTo>
                  <a:cubicBezTo>
                    <a:pt x="5349" y="3474"/>
                    <a:pt x="5832" y="3666"/>
                    <a:pt x="6229" y="4108"/>
                  </a:cubicBezTo>
                  <a:cubicBezTo>
                    <a:pt x="6252" y="4139"/>
                    <a:pt x="6285" y="4151"/>
                    <a:pt x="6319" y="4151"/>
                  </a:cubicBezTo>
                  <a:cubicBezTo>
                    <a:pt x="6386" y="4151"/>
                    <a:pt x="6453" y="4100"/>
                    <a:pt x="6437" y="4038"/>
                  </a:cubicBezTo>
                  <a:cubicBezTo>
                    <a:pt x="6257" y="1723"/>
                    <a:pt x="9174" y="280"/>
                    <a:pt x="11210" y="280"/>
                  </a:cubicBezTo>
                  <a:close/>
                  <a:moveTo>
                    <a:pt x="11223" y="0"/>
                  </a:moveTo>
                  <a:cubicBezTo>
                    <a:pt x="9111" y="0"/>
                    <a:pt x="6159" y="1421"/>
                    <a:pt x="6159" y="3714"/>
                  </a:cubicBezTo>
                  <a:cubicBezTo>
                    <a:pt x="5762" y="3384"/>
                    <a:pt x="5307" y="3236"/>
                    <a:pt x="4866" y="3236"/>
                  </a:cubicBezTo>
                  <a:cubicBezTo>
                    <a:pt x="3786" y="3236"/>
                    <a:pt x="2790" y="4122"/>
                    <a:pt x="2938" y="5405"/>
                  </a:cubicBezTo>
                  <a:cubicBezTo>
                    <a:pt x="2608" y="5264"/>
                    <a:pt x="2245" y="5189"/>
                    <a:pt x="1893" y="5189"/>
                  </a:cubicBezTo>
                  <a:cubicBezTo>
                    <a:pt x="1032" y="5189"/>
                    <a:pt x="232" y="5637"/>
                    <a:pt x="134" y="6657"/>
                  </a:cubicBezTo>
                  <a:cubicBezTo>
                    <a:pt x="1" y="7778"/>
                    <a:pt x="958" y="8198"/>
                    <a:pt x="1933" y="8198"/>
                  </a:cubicBezTo>
                  <a:cubicBezTo>
                    <a:pt x="2147" y="8198"/>
                    <a:pt x="2362" y="8178"/>
                    <a:pt x="2567" y="8140"/>
                  </a:cubicBezTo>
                  <a:lnTo>
                    <a:pt x="2567" y="8140"/>
                  </a:lnTo>
                  <a:cubicBezTo>
                    <a:pt x="1571" y="9392"/>
                    <a:pt x="2474" y="11083"/>
                    <a:pt x="3958" y="11593"/>
                  </a:cubicBezTo>
                  <a:cubicBezTo>
                    <a:pt x="4381" y="11742"/>
                    <a:pt x="4819" y="11813"/>
                    <a:pt x="5253" y="11813"/>
                  </a:cubicBezTo>
                  <a:cubicBezTo>
                    <a:pt x="6507" y="11813"/>
                    <a:pt x="7737" y="11224"/>
                    <a:pt x="8546" y="10226"/>
                  </a:cubicBezTo>
                  <a:cubicBezTo>
                    <a:pt x="8862" y="11115"/>
                    <a:pt x="9633" y="11567"/>
                    <a:pt x="10408" y="11567"/>
                  </a:cubicBezTo>
                  <a:cubicBezTo>
                    <a:pt x="11169" y="11567"/>
                    <a:pt x="11933" y="11133"/>
                    <a:pt x="12277" y="10249"/>
                  </a:cubicBezTo>
                  <a:cubicBezTo>
                    <a:pt x="13220" y="11069"/>
                    <a:pt x="14671" y="11671"/>
                    <a:pt x="16030" y="11671"/>
                  </a:cubicBezTo>
                  <a:cubicBezTo>
                    <a:pt x="16976" y="11671"/>
                    <a:pt x="17879" y="11380"/>
                    <a:pt x="18535" y="10666"/>
                  </a:cubicBezTo>
                  <a:cubicBezTo>
                    <a:pt x="19939" y="9152"/>
                    <a:pt x="18580" y="7077"/>
                    <a:pt x="16819" y="7077"/>
                  </a:cubicBezTo>
                  <a:cubicBezTo>
                    <a:pt x="16720" y="7077"/>
                    <a:pt x="16620" y="7084"/>
                    <a:pt x="16519" y="7097"/>
                  </a:cubicBezTo>
                  <a:cubicBezTo>
                    <a:pt x="17098" y="6611"/>
                    <a:pt x="17608" y="5846"/>
                    <a:pt x="17028" y="5151"/>
                  </a:cubicBezTo>
                  <a:cubicBezTo>
                    <a:pt x="16743" y="4821"/>
                    <a:pt x="16374" y="4695"/>
                    <a:pt x="15991" y="4695"/>
                  </a:cubicBezTo>
                  <a:cubicBezTo>
                    <a:pt x="15566" y="4695"/>
                    <a:pt x="15123" y="4851"/>
                    <a:pt x="14757" y="5058"/>
                  </a:cubicBezTo>
                  <a:cubicBezTo>
                    <a:pt x="16055" y="2764"/>
                    <a:pt x="14131" y="307"/>
                    <a:pt x="11721" y="29"/>
                  </a:cubicBezTo>
                  <a:cubicBezTo>
                    <a:pt x="11562" y="10"/>
                    <a:pt x="11395" y="0"/>
                    <a:pt x="1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9261636" y="114543"/>
              <a:ext cx="144330" cy="155432"/>
            </a:xfrm>
            <a:custGeom>
              <a:avLst/>
              <a:gdLst/>
              <a:ahLst/>
              <a:cxnLst/>
              <a:rect l="l" t="t" r="r" b="b"/>
              <a:pathLst>
                <a:path w="2040" h="2197" extrusionOk="0">
                  <a:moveTo>
                    <a:pt x="634" y="0"/>
                  </a:moveTo>
                  <a:cubicBezTo>
                    <a:pt x="425" y="0"/>
                    <a:pt x="211" y="44"/>
                    <a:pt x="0" y="111"/>
                  </a:cubicBezTo>
                  <a:cubicBezTo>
                    <a:pt x="116" y="203"/>
                    <a:pt x="232" y="342"/>
                    <a:pt x="325" y="505"/>
                  </a:cubicBezTo>
                  <a:cubicBezTo>
                    <a:pt x="533" y="875"/>
                    <a:pt x="510" y="1223"/>
                    <a:pt x="394" y="1548"/>
                  </a:cubicBezTo>
                  <a:cubicBezTo>
                    <a:pt x="406" y="1536"/>
                    <a:pt x="417" y="1530"/>
                    <a:pt x="429" y="1530"/>
                  </a:cubicBezTo>
                  <a:cubicBezTo>
                    <a:pt x="441" y="1530"/>
                    <a:pt x="452" y="1536"/>
                    <a:pt x="464" y="1548"/>
                  </a:cubicBezTo>
                  <a:cubicBezTo>
                    <a:pt x="672" y="1710"/>
                    <a:pt x="881" y="1942"/>
                    <a:pt x="1020" y="2196"/>
                  </a:cubicBezTo>
                  <a:lnTo>
                    <a:pt x="1113" y="2196"/>
                  </a:lnTo>
                  <a:cubicBezTo>
                    <a:pt x="997" y="2150"/>
                    <a:pt x="927" y="2034"/>
                    <a:pt x="1043" y="1965"/>
                  </a:cubicBezTo>
                  <a:cubicBezTo>
                    <a:pt x="1507" y="1548"/>
                    <a:pt x="2040" y="899"/>
                    <a:pt x="1460" y="319"/>
                  </a:cubicBezTo>
                  <a:cubicBezTo>
                    <a:pt x="1215" y="88"/>
                    <a:pt x="930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9077974" y="-192415"/>
              <a:ext cx="191945" cy="309945"/>
            </a:xfrm>
            <a:custGeom>
              <a:avLst/>
              <a:gdLst/>
              <a:ahLst/>
              <a:cxnLst/>
              <a:rect l="l" t="t" r="r" b="b"/>
              <a:pathLst>
                <a:path w="2713" h="4381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1228"/>
                    <a:pt x="673" y="2897"/>
                    <a:pt x="441" y="4380"/>
                  </a:cubicBezTo>
                  <a:cubicBezTo>
                    <a:pt x="839" y="4247"/>
                    <a:pt x="1253" y="4130"/>
                    <a:pt x="1645" y="4130"/>
                  </a:cubicBezTo>
                  <a:cubicBezTo>
                    <a:pt x="1731" y="4130"/>
                    <a:pt x="1817" y="4136"/>
                    <a:pt x="1901" y="4148"/>
                  </a:cubicBezTo>
                  <a:cubicBezTo>
                    <a:pt x="2712" y="2410"/>
                    <a:pt x="1623" y="6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9061561" y="280085"/>
              <a:ext cx="452659" cy="288791"/>
            </a:xfrm>
            <a:custGeom>
              <a:avLst/>
              <a:gdLst/>
              <a:ahLst/>
              <a:cxnLst/>
              <a:rect l="l" t="t" r="r" b="b"/>
              <a:pathLst>
                <a:path w="6398" h="4082" extrusionOk="0">
                  <a:moveTo>
                    <a:pt x="4224" y="1"/>
                  </a:moveTo>
                  <a:cubicBezTo>
                    <a:pt x="4122" y="1"/>
                    <a:pt x="4020" y="7"/>
                    <a:pt x="3917" y="19"/>
                  </a:cubicBezTo>
                  <a:lnTo>
                    <a:pt x="3941" y="65"/>
                  </a:lnTo>
                  <a:cubicBezTo>
                    <a:pt x="4891" y="436"/>
                    <a:pt x="5493" y="1131"/>
                    <a:pt x="4775" y="2336"/>
                  </a:cubicBezTo>
                  <a:cubicBezTo>
                    <a:pt x="4313" y="3095"/>
                    <a:pt x="3545" y="3408"/>
                    <a:pt x="2740" y="3408"/>
                  </a:cubicBezTo>
                  <a:cubicBezTo>
                    <a:pt x="2414" y="3408"/>
                    <a:pt x="2083" y="3357"/>
                    <a:pt x="1762" y="3263"/>
                  </a:cubicBezTo>
                  <a:cubicBezTo>
                    <a:pt x="1183" y="3101"/>
                    <a:pt x="627" y="2846"/>
                    <a:pt x="94" y="2568"/>
                  </a:cubicBezTo>
                  <a:cubicBezTo>
                    <a:pt x="70" y="2637"/>
                    <a:pt x="24" y="2707"/>
                    <a:pt x="1" y="2776"/>
                  </a:cubicBezTo>
                  <a:cubicBezTo>
                    <a:pt x="936" y="3603"/>
                    <a:pt x="2121" y="4082"/>
                    <a:pt x="3342" y="4082"/>
                  </a:cubicBezTo>
                  <a:cubicBezTo>
                    <a:pt x="3695" y="4082"/>
                    <a:pt x="4051" y="4042"/>
                    <a:pt x="4404" y="3958"/>
                  </a:cubicBezTo>
                  <a:cubicBezTo>
                    <a:pt x="5447" y="3704"/>
                    <a:pt x="6397" y="3008"/>
                    <a:pt x="6351" y="1849"/>
                  </a:cubicBezTo>
                  <a:cubicBezTo>
                    <a:pt x="6287" y="664"/>
                    <a:pt x="5296" y="1"/>
                    <a:pt x="422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9061561" y="-220289"/>
              <a:ext cx="234536" cy="326287"/>
            </a:xfrm>
            <a:custGeom>
              <a:avLst/>
              <a:gdLst/>
              <a:ahLst/>
              <a:cxnLst/>
              <a:rect l="l" t="t" r="r" b="b"/>
              <a:pathLst>
                <a:path w="3315" h="4612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116"/>
                    <a:pt x="163" y="255"/>
                    <a:pt x="233" y="394"/>
                  </a:cubicBezTo>
                  <a:cubicBezTo>
                    <a:pt x="1855" y="1089"/>
                    <a:pt x="2944" y="2804"/>
                    <a:pt x="2133" y="4542"/>
                  </a:cubicBezTo>
                  <a:cubicBezTo>
                    <a:pt x="2249" y="4542"/>
                    <a:pt x="2342" y="4566"/>
                    <a:pt x="2434" y="4612"/>
                  </a:cubicBezTo>
                  <a:cubicBezTo>
                    <a:pt x="3315" y="2642"/>
                    <a:pt x="1948" y="62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9051727" y="98414"/>
              <a:ext cx="538903" cy="494242"/>
            </a:xfrm>
            <a:custGeom>
              <a:avLst/>
              <a:gdLst/>
              <a:ahLst/>
              <a:cxnLst/>
              <a:rect l="l" t="t" r="r" b="b"/>
              <a:pathLst>
                <a:path w="7617" h="6986" extrusionOk="0">
                  <a:moveTo>
                    <a:pt x="3669" y="1"/>
                  </a:moveTo>
                  <a:cubicBezTo>
                    <a:pt x="3372" y="1"/>
                    <a:pt x="3066" y="78"/>
                    <a:pt x="2782" y="200"/>
                  </a:cubicBezTo>
                  <a:cubicBezTo>
                    <a:pt x="2851" y="246"/>
                    <a:pt x="2921" y="292"/>
                    <a:pt x="2967" y="339"/>
                  </a:cubicBezTo>
                  <a:cubicBezTo>
                    <a:pt x="3178" y="272"/>
                    <a:pt x="3392" y="228"/>
                    <a:pt x="3601" y="228"/>
                  </a:cubicBezTo>
                  <a:cubicBezTo>
                    <a:pt x="3897" y="228"/>
                    <a:pt x="4182" y="316"/>
                    <a:pt x="4427" y="547"/>
                  </a:cubicBezTo>
                  <a:cubicBezTo>
                    <a:pt x="5007" y="1127"/>
                    <a:pt x="4474" y="1776"/>
                    <a:pt x="4010" y="2193"/>
                  </a:cubicBezTo>
                  <a:cubicBezTo>
                    <a:pt x="3894" y="2262"/>
                    <a:pt x="3964" y="2401"/>
                    <a:pt x="4056" y="2424"/>
                  </a:cubicBezTo>
                  <a:lnTo>
                    <a:pt x="3987" y="2424"/>
                  </a:lnTo>
                  <a:cubicBezTo>
                    <a:pt x="3848" y="2170"/>
                    <a:pt x="3639" y="1938"/>
                    <a:pt x="3408" y="1776"/>
                  </a:cubicBezTo>
                  <a:cubicBezTo>
                    <a:pt x="3396" y="1764"/>
                    <a:pt x="3390" y="1758"/>
                    <a:pt x="3384" y="1758"/>
                  </a:cubicBezTo>
                  <a:cubicBezTo>
                    <a:pt x="3379" y="1758"/>
                    <a:pt x="3373" y="1764"/>
                    <a:pt x="3361" y="1776"/>
                  </a:cubicBezTo>
                  <a:cubicBezTo>
                    <a:pt x="3338" y="1799"/>
                    <a:pt x="3338" y="1845"/>
                    <a:pt x="3315" y="1868"/>
                  </a:cubicBezTo>
                  <a:cubicBezTo>
                    <a:pt x="3315" y="1868"/>
                    <a:pt x="3315" y="1891"/>
                    <a:pt x="3338" y="1891"/>
                  </a:cubicBezTo>
                  <a:cubicBezTo>
                    <a:pt x="3477" y="2054"/>
                    <a:pt x="3593" y="2193"/>
                    <a:pt x="3686" y="2378"/>
                  </a:cubicBezTo>
                  <a:cubicBezTo>
                    <a:pt x="3732" y="2424"/>
                    <a:pt x="3755" y="2471"/>
                    <a:pt x="3755" y="2517"/>
                  </a:cubicBezTo>
                  <a:cubicBezTo>
                    <a:pt x="3871" y="2563"/>
                    <a:pt x="3987" y="2587"/>
                    <a:pt x="4080" y="2633"/>
                  </a:cubicBezTo>
                  <a:lnTo>
                    <a:pt x="4056" y="2587"/>
                  </a:lnTo>
                  <a:cubicBezTo>
                    <a:pt x="4159" y="2575"/>
                    <a:pt x="4261" y="2569"/>
                    <a:pt x="4363" y="2569"/>
                  </a:cubicBezTo>
                  <a:cubicBezTo>
                    <a:pt x="5435" y="2569"/>
                    <a:pt x="6426" y="3232"/>
                    <a:pt x="6490" y="4417"/>
                  </a:cubicBezTo>
                  <a:cubicBezTo>
                    <a:pt x="6536" y="5576"/>
                    <a:pt x="5563" y="6295"/>
                    <a:pt x="4543" y="6526"/>
                  </a:cubicBezTo>
                  <a:cubicBezTo>
                    <a:pt x="4188" y="6610"/>
                    <a:pt x="3830" y="6650"/>
                    <a:pt x="3474" y="6650"/>
                  </a:cubicBezTo>
                  <a:cubicBezTo>
                    <a:pt x="2250" y="6650"/>
                    <a:pt x="1056" y="6176"/>
                    <a:pt x="140" y="5368"/>
                  </a:cubicBezTo>
                  <a:cubicBezTo>
                    <a:pt x="94" y="5437"/>
                    <a:pt x="47" y="5530"/>
                    <a:pt x="1" y="5599"/>
                  </a:cubicBezTo>
                  <a:cubicBezTo>
                    <a:pt x="937" y="6400"/>
                    <a:pt x="2357" y="6985"/>
                    <a:pt x="3694" y="6985"/>
                  </a:cubicBezTo>
                  <a:cubicBezTo>
                    <a:pt x="4642" y="6985"/>
                    <a:pt x="5548" y="6691"/>
                    <a:pt x="6212" y="5970"/>
                  </a:cubicBezTo>
                  <a:cubicBezTo>
                    <a:pt x="7616" y="4456"/>
                    <a:pt x="6257" y="2381"/>
                    <a:pt x="4496" y="2381"/>
                  </a:cubicBezTo>
                  <a:cubicBezTo>
                    <a:pt x="4397" y="2381"/>
                    <a:pt x="4297" y="2388"/>
                    <a:pt x="4196" y="2401"/>
                  </a:cubicBezTo>
                  <a:cubicBezTo>
                    <a:pt x="4775" y="1915"/>
                    <a:pt x="5285" y="1150"/>
                    <a:pt x="4705" y="455"/>
                  </a:cubicBezTo>
                  <a:cubicBezTo>
                    <a:pt x="4419" y="129"/>
                    <a:pt x="4051" y="1"/>
                    <a:pt x="366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17"/>
          <p:cNvGrpSpPr/>
          <p:nvPr/>
        </p:nvGrpSpPr>
        <p:grpSpPr>
          <a:xfrm>
            <a:off x="1179870" y="230616"/>
            <a:ext cx="1510200" cy="737231"/>
            <a:chOff x="1179870" y="230616"/>
            <a:chExt cx="1510200" cy="737231"/>
          </a:xfrm>
        </p:grpSpPr>
        <p:sp>
          <p:nvSpPr>
            <p:cNvPr id="531" name="Google Shape;531;p17"/>
            <p:cNvSpPr/>
            <p:nvPr/>
          </p:nvSpPr>
          <p:spPr>
            <a:xfrm>
              <a:off x="1194592" y="246252"/>
              <a:ext cx="1489823" cy="707886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1179870" y="231123"/>
              <a:ext cx="1509267" cy="736723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1797526" y="245998"/>
              <a:ext cx="887162" cy="708140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791637" y="230616"/>
              <a:ext cx="898432" cy="736622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17"/>
          <p:cNvGrpSpPr/>
          <p:nvPr/>
        </p:nvGrpSpPr>
        <p:grpSpPr>
          <a:xfrm>
            <a:off x="-135717" y="2085012"/>
            <a:ext cx="1816166" cy="973486"/>
            <a:chOff x="-135717" y="2085012"/>
            <a:chExt cx="1816166" cy="973486"/>
          </a:xfrm>
        </p:grpSpPr>
        <p:sp>
          <p:nvSpPr>
            <p:cNvPr id="536" name="Google Shape;536;p17"/>
            <p:cNvSpPr/>
            <p:nvPr/>
          </p:nvSpPr>
          <p:spPr>
            <a:xfrm>
              <a:off x="-124003" y="2104317"/>
              <a:ext cx="1789704" cy="932349"/>
            </a:xfrm>
            <a:custGeom>
              <a:avLst/>
              <a:gdLst/>
              <a:ahLst/>
              <a:cxnLst/>
              <a:rect l="l" t="t" r="r" b="b"/>
              <a:pathLst>
                <a:path w="24753" h="12896" extrusionOk="0">
                  <a:moveTo>
                    <a:pt x="10271" y="1"/>
                  </a:moveTo>
                  <a:cubicBezTo>
                    <a:pt x="9857" y="1"/>
                    <a:pt x="9436" y="47"/>
                    <a:pt x="9016" y="141"/>
                  </a:cubicBezTo>
                  <a:cubicBezTo>
                    <a:pt x="6791" y="651"/>
                    <a:pt x="3709" y="2922"/>
                    <a:pt x="5354" y="5472"/>
                  </a:cubicBezTo>
                  <a:cubicBezTo>
                    <a:pt x="5586" y="5356"/>
                    <a:pt x="5841" y="5286"/>
                    <a:pt x="6096" y="5263"/>
                  </a:cubicBezTo>
                  <a:cubicBezTo>
                    <a:pt x="6103" y="5262"/>
                    <a:pt x="6110" y="5261"/>
                    <a:pt x="6116" y="5261"/>
                  </a:cubicBezTo>
                  <a:cubicBezTo>
                    <a:pt x="6256" y="5261"/>
                    <a:pt x="6228" y="5496"/>
                    <a:pt x="6073" y="5518"/>
                  </a:cubicBezTo>
                  <a:cubicBezTo>
                    <a:pt x="5470" y="5587"/>
                    <a:pt x="5007" y="5866"/>
                    <a:pt x="4590" y="6329"/>
                  </a:cubicBezTo>
                  <a:cubicBezTo>
                    <a:pt x="4574" y="6339"/>
                    <a:pt x="4557" y="6344"/>
                    <a:pt x="4539" y="6344"/>
                  </a:cubicBezTo>
                  <a:cubicBezTo>
                    <a:pt x="4477" y="6344"/>
                    <a:pt x="4414" y="6286"/>
                    <a:pt x="4451" y="6213"/>
                  </a:cubicBezTo>
                  <a:cubicBezTo>
                    <a:pt x="4590" y="6028"/>
                    <a:pt x="4752" y="5842"/>
                    <a:pt x="4960" y="5703"/>
                  </a:cubicBezTo>
                  <a:lnTo>
                    <a:pt x="4937" y="5703"/>
                  </a:lnTo>
                  <a:cubicBezTo>
                    <a:pt x="4624" y="5177"/>
                    <a:pt x="4018" y="4975"/>
                    <a:pt x="3382" y="4975"/>
                  </a:cubicBezTo>
                  <a:cubicBezTo>
                    <a:pt x="2701" y="4975"/>
                    <a:pt x="1985" y="5206"/>
                    <a:pt x="1554" y="5518"/>
                  </a:cubicBezTo>
                  <a:cubicBezTo>
                    <a:pt x="650" y="6144"/>
                    <a:pt x="1" y="7372"/>
                    <a:pt x="418" y="8461"/>
                  </a:cubicBezTo>
                  <a:cubicBezTo>
                    <a:pt x="861" y="9594"/>
                    <a:pt x="2180" y="10144"/>
                    <a:pt x="3490" y="10144"/>
                  </a:cubicBezTo>
                  <a:cubicBezTo>
                    <a:pt x="4646" y="10144"/>
                    <a:pt x="5795" y="9715"/>
                    <a:pt x="6328" y="8878"/>
                  </a:cubicBezTo>
                  <a:cubicBezTo>
                    <a:pt x="6357" y="8827"/>
                    <a:pt x="6402" y="8806"/>
                    <a:pt x="6448" y="8806"/>
                  </a:cubicBezTo>
                  <a:cubicBezTo>
                    <a:pt x="6547" y="8806"/>
                    <a:pt x="6646" y="8906"/>
                    <a:pt x="6583" y="9017"/>
                  </a:cubicBezTo>
                  <a:cubicBezTo>
                    <a:pt x="6606" y="9041"/>
                    <a:pt x="6629" y="9087"/>
                    <a:pt x="6583" y="9133"/>
                  </a:cubicBezTo>
                  <a:cubicBezTo>
                    <a:pt x="5980" y="9713"/>
                    <a:pt x="6235" y="10663"/>
                    <a:pt x="7046" y="10871"/>
                  </a:cubicBezTo>
                  <a:cubicBezTo>
                    <a:pt x="7148" y="10896"/>
                    <a:pt x="7246" y="10908"/>
                    <a:pt x="7339" y="10908"/>
                  </a:cubicBezTo>
                  <a:cubicBezTo>
                    <a:pt x="7944" y="10908"/>
                    <a:pt x="8367" y="10420"/>
                    <a:pt x="8668" y="9898"/>
                  </a:cubicBezTo>
                  <a:cubicBezTo>
                    <a:pt x="8685" y="9856"/>
                    <a:pt x="8720" y="9838"/>
                    <a:pt x="8756" y="9838"/>
                  </a:cubicBezTo>
                  <a:cubicBezTo>
                    <a:pt x="8819" y="9838"/>
                    <a:pt x="8883" y="9894"/>
                    <a:pt x="8854" y="9968"/>
                  </a:cubicBezTo>
                  <a:cubicBezTo>
                    <a:pt x="8900" y="9968"/>
                    <a:pt x="8970" y="9991"/>
                    <a:pt x="8970" y="10060"/>
                  </a:cubicBezTo>
                  <a:cubicBezTo>
                    <a:pt x="8930" y="11916"/>
                    <a:pt x="11020" y="12895"/>
                    <a:pt x="12741" y="12895"/>
                  </a:cubicBezTo>
                  <a:cubicBezTo>
                    <a:pt x="13019" y="12895"/>
                    <a:pt x="13287" y="12870"/>
                    <a:pt x="13535" y="12818"/>
                  </a:cubicBezTo>
                  <a:cubicBezTo>
                    <a:pt x="15273" y="12447"/>
                    <a:pt x="16479" y="10964"/>
                    <a:pt x="16803" y="9249"/>
                  </a:cubicBezTo>
                  <a:lnTo>
                    <a:pt x="16803" y="9249"/>
                  </a:lnTo>
                  <a:cubicBezTo>
                    <a:pt x="16699" y="9261"/>
                    <a:pt x="16594" y="9266"/>
                    <a:pt x="16490" y="9266"/>
                  </a:cubicBezTo>
                  <a:cubicBezTo>
                    <a:pt x="16386" y="9266"/>
                    <a:pt x="16282" y="9261"/>
                    <a:pt x="16177" y="9249"/>
                  </a:cubicBezTo>
                  <a:cubicBezTo>
                    <a:pt x="16061" y="9226"/>
                    <a:pt x="16061" y="9064"/>
                    <a:pt x="16177" y="9064"/>
                  </a:cubicBezTo>
                  <a:cubicBezTo>
                    <a:pt x="16258" y="9071"/>
                    <a:pt x="16339" y="9075"/>
                    <a:pt x="16419" y="9075"/>
                  </a:cubicBezTo>
                  <a:cubicBezTo>
                    <a:pt x="16817" y="9075"/>
                    <a:pt x="17197" y="8979"/>
                    <a:pt x="17545" y="8786"/>
                  </a:cubicBezTo>
                  <a:cubicBezTo>
                    <a:pt x="17567" y="8776"/>
                    <a:pt x="17589" y="8772"/>
                    <a:pt x="17609" y="8772"/>
                  </a:cubicBezTo>
                  <a:cubicBezTo>
                    <a:pt x="17734" y="8772"/>
                    <a:pt x="17803" y="8934"/>
                    <a:pt x="17684" y="8994"/>
                  </a:cubicBezTo>
                  <a:cubicBezTo>
                    <a:pt x="17568" y="9064"/>
                    <a:pt x="17429" y="9110"/>
                    <a:pt x="17313" y="9156"/>
                  </a:cubicBezTo>
                  <a:cubicBezTo>
                    <a:pt x="17635" y="10124"/>
                    <a:pt x="18597" y="10673"/>
                    <a:pt x="19585" y="10673"/>
                  </a:cubicBezTo>
                  <a:cubicBezTo>
                    <a:pt x="19662" y="10673"/>
                    <a:pt x="19739" y="10669"/>
                    <a:pt x="19816" y="10663"/>
                  </a:cubicBezTo>
                  <a:cubicBezTo>
                    <a:pt x="21114" y="10547"/>
                    <a:pt x="22180" y="9087"/>
                    <a:pt x="21137" y="7974"/>
                  </a:cubicBezTo>
                  <a:cubicBezTo>
                    <a:pt x="21050" y="7870"/>
                    <a:pt x="21132" y="7740"/>
                    <a:pt x="21238" y="7740"/>
                  </a:cubicBezTo>
                  <a:cubicBezTo>
                    <a:pt x="21273" y="7740"/>
                    <a:pt x="21311" y="7754"/>
                    <a:pt x="21345" y="7789"/>
                  </a:cubicBezTo>
                  <a:cubicBezTo>
                    <a:pt x="21415" y="7859"/>
                    <a:pt x="21484" y="7928"/>
                    <a:pt x="21554" y="8021"/>
                  </a:cubicBezTo>
                  <a:cubicBezTo>
                    <a:pt x="23477" y="7905"/>
                    <a:pt x="24752" y="5935"/>
                    <a:pt x="23732" y="4174"/>
                  </a:cubicBezTo>
                  <a:cubicBezTo>
                    <a:pt x="23197" y="3258"/>
                    <a:pt x="22351" y="2855"/>
                    <a:pt x="21472" y="2855"/>
                  </a:cubicBezTo>
                  <a:cubicBezTo>
                    <a:pt x="20638" y="2855"/>
                    <a:pt x="19775" y="3218"/>
                    <a:pt x="19120" y="3849"/>
                  </a:cubicBezTo>
                  <a:cubicBezTo>
                    <a:pt x="19260" y="3919"/>
                    <a:pt x="19399" y="4012"/>
                    <a:pt x="19514" y="4104"/>
                  </a:cubicBezTo>
                  <a:cubicBezTo>
                    <a:pt x="19621" y="4193"/>
                    <a:pt x="19524" y="4336"/>
                    <a:pt x="19420" y="4336"/>
                  </a:cubicBezTo>
                  <a:cubicBezTo>
                    <a:pt x="19389" y="4336"/>
                    <a:pt x="19356" y="4322"/>
                    <a:pt x="19329" y="4290"/>
                  </a:cubicBezTo>
                  <a:cubicBezTo>
                    <a:pt x="19024" y="3964"/>
                    <a:pt x="18595" y="3818"/>
                    <a:pt x="18165" y="3818"/>
                  </a:cubicBezTo>
                  <a:cubicBezTo>
                    <a:pt x="18105" y="3818"/>
                    <a:pt x="18045" y="3820"/>
                    <a:pt x="17985" y="3826"/>
                  </a:cubicBezTo>
                  <a:cubicBezTo>
                    <a:pt x="17978" y="3828"/>
                    <a:pt x="17971" y="3829"/>
                    <a:pt x="17965" y="3829"/>
                  </a:cubicBezTo>
                  <a:cubicBezTo>
                    <a:pt x="17893" y="3829"/>
                    <a:pt x="17898" y="3708"/>
                    <a:pt x="17962" y="3687"/>
                  </a:cubicBezTo>
                  <a:cubicBezTo>
                    <a:pt x="18087" y="3666"/>
                    <a:pt x="18207" y="3655"/>
                    <a:pt x="18325" y="3655"/>
                  </a:cubicBezTo>
                  <a:cubicBezTo>
                    <a:pt x="18469" y="3655"/>
                    <a:pt x="18609" y="3672"/>
                    <a:pt x="18750" y="3710"/>
                  </a:cubicBezTo>
                  <a:cubicBezTo>
                    <a:pt x="18657" y="2783"/>
                    <a:pt x="18101" y="1995"/>
                    <a:pt x="17151" y="1833"/>
                  </a:cubicBezTo>
                  <a:cubicBezTo>
                    <a:pt x="17059" y="1818"/>
                    <a:pt x="16967" y="1811"/>
                    <a:pt x="16877" y="1811"/>
                  </a:cubicBezTo>
                  <a:cubicBezTo>
                    <a:pt x="16124" y="1811"/>
                    <a:pt x="15442" y="2309"/>
                    <a:pt x="15111" y="2992"/>
                  </a:cubicBezTo>
                  <a:cubicBezTo>
                    <a:pt x="15111" y="3015"/>
                    <a:pt x="15134" y="3061"/>
                    <a:pt x="15158" y="3085"/>
                  </a:cubicBezTo>
                  <a:cubicBezTo>
                    <a:pt x="15186" y="3198"/>
                    <a:pt x="15101" y="3268"/>
                    <a:pt x="15015" y="3268"/>
                  </a:cubicBezTo>
                  <a:cubicBezTo>
                    <a:pt x="14961" y="3268"/>
                    <a:pt x="14906" y="3240"/>
                    <a:pt x="14879" y="3177"/>
                  </a:cubicBezTo>
                  <a:cubicBezTo>
                    <a:pt x="14167" y="1117"/>
                    <a:pt x="12303" y="1"/>
                    <a:pt x="10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-135717" y="2085012"/>
              <a:ext cx="1816166" cy="973486"/>
            </a:xfrm>
            <a:custGeom>
              <a:avLst/>
              <a:gdLst/>
              <a:ahLst/>
              <a:cxnLst/>
              <a:rect l="l" t="t" r="r" b="b"/>
              <a:pathLst>
                <a:path w="25119" h="13465" extrusionOk="0">
                  <a:moveTo>
                    <a:pt x="10433" y="268"/>
                  </a:moveTo>
                  <a:cubicBezTo>
                    <a:pt x="12465" y="268"/>
                    <a:pt x="14329" y="1384"/>
                    <a:pt x="15041" y="3444"/>
                  </a:cubicBezTo>
                  <a:cubicBezTo>
                    <a:pt x="15068" y="3507"/>
                    <a:pt x="15123" y="3535"/>
                    <a:pt x="15177" y="3535"/>
                  </a:cubicBezTo>
                  <a:cubicBezTo>
                    <a:pt x="15263" y="3535"/>
                    <a:pt x="15348" y="3465"/>
                    <a:pt x="15320" y="3352"/>
                  </a:cubicBezTo>
                  <a:cubicBezTo>
                    <a:pt x="15296" y="3328"/>
                    <a:pt x="15296" y="3282"/>
                    <a:pt x="15273" y="3259"/>
                  </a:cubicBezTo>
                  <a:cubicBezTo>
                    <a:pt x="15626" y="2594"/>
                    <a:pt x="16296" y="2079"/>
                    <a:pt x="17048" y="2079"/>
                  </a:cubicBezTo>
                  <a:cubicBezTo>
                    <a:pt x="17135" y="2079"/>
                    <a:pt x="17223" y="2086"/>
                    <a:pt x="17313" y="2100"/>
                  </a:cubicBezTo>
                  <a:cubicBezTo>
                    <a:pt x="18286" y="2262"/>
                    <a:pt x="18819" y="3050"/>
                    <a:pt x="18912" y="3977"/>
                  </a:cubicBezTo>
                  <a:cubicBezTo>
                    <a:pt x="18771" y="3939"/>
                    <a:pt x="18631" y="3922"/>
                    <a:pt x="18487" y="3922"/>
                  </a:cubicBezTo>
                  <a:cubicBezTo>
                    <a:pt x="18369" y="3922"/>
                    <a:pt x="18249" y="3933"/>
                    <a:pt x="18124" y="3954"/>
                  </a:cubicBezTo>
                  <a:cubicBezTo>
                    <a:pt x="18060" y="3975"/>
                    <a:pt x="18055" y="4096"/>
                    <a:pt x="18127" y="4096"/>
                  </a:cubicBezTo>
                  <a:cubicBezTo>
                    <a:pt x="18133" y="4096"/>
                    <a:pt x="18140" y="4095"/>
                    <a:pt x="18147" y="4093"/>
                  </a:cubicBezTo>
                  <a:cubicBezTo>
                    <a:pt x="18210" y="4087"/>
                    <a:pt x="18272" y="4085"/>
                    <a:pt x="18334" y="4085"/>
                  </a:cubicBezTo>
                  <a:cubicBezTo>
                    <a:pt x="18774" y="4085"/>
                    <a:pt x="19186" y="4231"/>
                    <a:pt x="19491" y="4557"/>
                  </a:cubicBezTo>
                  <a:cubicBezTo>
                    <a:pt x="19518" y="4589"/>
                    <a:pt x="19551" y="4603"/>
                    <a:pt x="19582" y="4603"/>
                  </a:cubicBezTo>
                  <a:cubicBezTo>
                    <a:pt x="19686" y="4603"/>
                    <a:pt x="19783" y="4460"/>
                    <a:pt x="19676" y="4371"/>
                  </a:cubicBezTo>
                  <a:cubicBezTo>
                    <a:pt x="19561" y="4279"/>
                    <a:pt x="19422" y="4186"/>
                    <a:pt x="19282" y="4116"/>
                  </a:cubicBezTo>
                  <a:cubicBezTo>
                    <a:pt x="19937" y="3485"/>
                    <a:pt x="20800" y="3122"/>
                    <a:pt x="21634" y="3122"/>
                  </a:cubicBezTo>
                  <a:cubicBezTo>
                    <a:pt x="22513" y="3122"/>
                    <a:pt x="23359" y="3525"/>
                    <a:pt x="23894" y="4441"/>
                  </a:cubicBezTo>
                  <a:cubicBezTo>
                    <a:pt x="24914" y="6202"/>
                    <a:pt x="23639" y="8172"/>
                    <a:pt x="21716" y="8288"/>
                  </a:cubicBezTo>
                  <a:cubicBezTo>
                    <a:pt x="21646" y="8195"/>
                    <a:pt x="21600" y="8126"/>
                    <a:pt x="21507" y="8056"/>
                  </a:cubicBezTo>
                  <a:cubicBezTo>
                    <a:pt x="21473" y="8021"/>
                    <a:pt x="21435" y="8007"/>
                    <a:pt x="21400" y="8007"/>
                  </a:cubicBezTo>
                  <a:cubicBezTo>
                    <a:pt x="21294" y="8007"/>
                    <a:pt x="21212" y="8137"/>
                    <a:pt x="21299" y="8241"/>
                  </a:cubicBezTo>
                  <a:cubicBezTo>
                    <a:pt x="22342" y="9354"/>
                    <a:pt x="21276" y="10814"/>
                    <a:pt x="19978" y="10930"/>
                  </a:cubicBezTo>
                  <a:cubicBezTo>
                    <a:pt x="19901" y="10936"/>
                    <a:pt x="19824" y="10940"/>
                    <a:pt x="19747" y="10940"/>
                  </a:cubicBezTo>
                  <a:cubicBezTo>
                    <a:pt x="18759" y="10940"/>
                    <a:pt x="17797" y="10391"/>
                    <a:pt x="17475" y="9423"/>
                  </a:cubicBezTo>
                  <a:cubicBezTo>
                    <a:pt x="17591" y="9377"/>
                    <a:pt x="17730" y="9331"/>
                    <a:pt x="17846" y="9261"/>
                  </a:cubicBezTo>
                  <a:cubicBezTo>
                    <a:pt x="17965" y="9201"/>
                    <a:pt x="17896" y="9039"/>
                    <a:pt x="17786" y="9039"/>
                  </a:cubicBezTo>
                  <a:cubicBezTo>
                    <a:pt x="17768" y="9039"/>
                    <a:pt x="17749" y="9043"/>
                    <a:pt x="17730" y="9053"/>
                  </a:cubicBezTo>
                  <a:cubicBezTo>
                    <a:pt x="17363" y="9246"/>
                    <a:pt x="16980" y="9342"/>
                    <a:pt x="16581" y="9342"/>
                  </a:cubicBezTo>
                  <a:cubicBezTo>
                    <a:pt x="16501" y="9342"/>
                    <a:pt x="16420" y="9338"/>
                    <a:pt x="16339" y="9331"/>
                  </a:cubicBezTo>
                  <a:cubicBezTo>
                    <a:pt x="16223" y="9331"/>
                    <a:pt x="16223" y="9516"/>
                    <a:pt x="16339" y="9516"/>
                  </a:cubicBezTo>
                  <a:cubicBezTo>
                    <a:pt x="16444" y="9528"/>
                    <a:pt x="16548" y="9533"/>
                    <a:pt x="16652" y="9533"/>
                  </a:cubicBezTo>
                  <a:cubicBezTo>
                    <a:pt x="16756" y="9533"/>
                    <a:pt x="16861" y="9528"/>
                    <a:pt x="16965" y="9516"/>
                  </a:cubicBezTo>
                  <a:lnTo>
                    <a:pt x="16965" y="9516"/>
                  </a:lnTo>
                  <a:cubicBezTo>
                    <a:pt x="16641" y="11231"/>
                    <a:pt x="15435" y="12714"/>
                    <a:pt x="13697" y="13085"/>
                  </a:cubicBezTo>
                  <a:cubicBezTo>
                    <a:pt x="13449" y="13137"/>
                    <a:pt x="13181" y="13162"/>
                    <a:pt x="12903" y="13162"/>
                  </a:cubicBezTo>
                  <a:cubicBezTo>
                    <a:pt x="11182" y="13162"/>
                    <a:pt x="9092" y="12183"/>
                    <a:pt x="9132" y="10327"/>
                  </a:cubicBezTo>
                  <a:cubicBezTo>
                    <a:pt x="9132" y="10275"/>
                    <a:pt x="9093" y="10249"/>
                    <a:pt x="9063" y="10249"/>
                  </a:cubicBezTo>
                  <a:cubicBezTo>
                    <a:pt x="9054" y="10249"/>
                    <a:pt x="9045" y="10252"/>
                    <a:pt x="9039" y="10258"/>
                  </a:cubicBezTo>
                  <a:cubicBezTo>
                    <a:pt x="9054" y="10167"/>
                    <a:pt x="8981" y="10106"/>
                    <a:pt x="8916" y="10106"/>
                  </a:cubicBezTo>
                  <a:cubicBezTo>
                    <a:pt x="8880" y="10106"/>
                    <a:pt x="8847" y="10124"/>
                    <a:pt x="8830" y="10165"/>
                  </a:cubicBezTo>
                  <a:cubicBezTo>
                    <a:pt x="8529" y="10687"/>
                    <a:pt x="8123" y="11175"/>
                    <a:pt x="7508" y="11175"/>
                  </a:cubicBezTo>
                  <a:cubicBezTo>
                    <a:pt x="7413" y="11175"/>
                    <a:pt x="7313" y="11163"/>
                    <a:pt x="7208" y="11138"/>
                  </a:cubicBezTo>
                  <a:cubicBezTo>
                    <a:pt x="6397" y="10930"/>
                    <a:pt x="6142" y="9980"/>
                    <a:pt x="6745" y="9400"/>
                  </a:cubicBezTo>
                  <a:cubicBezTo>
                    <a:pt x="6791" y="9377"/>
                    <a:pt x="6768" y="9308"/>
                    <a:pt x="6745" y="9284"/>
                  </a:cubicBezTo>
                  <a:cubicBezTo>
                    <a:pt x="6808" y="9173"/>
                    <a:pt x="6709" y="9073"/>
                    <a:pt x="6610" y="9073"/>
                  </a:cubicBezTo>
                  <a:cubicBezTo>
                    <a:pt x="6564" y="9073"/>
                    <a:pt x="6519" y="9094"/>
                    <a:pt x="6490" y="9145"/>
                  </a:cubicBezTo>
                  <a:cubicBezTo>
                    <a:pt x="5968" y="9982"/>
                    <a:pt x="4820" y="10411"/>
                    <a:pt x="3661" y="10411"/>
                  </a:cubicBezTo>
                  <a:cubicBezTo>
                    <a:pt x="2349" y="10411"/>
                    <a:pt x="1023" y="9861"/>
                    <a:pt x="580" y="8728"/>
                  </a:cubicBezTo>
                  <a:cubicBezTo>
                    <a:pt x="163" y="7639"/>
                    <a:pt x="812" y="6411"/>
                    <a:pt x="1716" y="5785"/>
                  </a:cubicBezTo>
                  <a:cubicBezTo>
                    <a:pt x="2162" y="5471"/>
                    <a:pt x="2885" y="5239"/>
                    <a:pt x="3567" y="5239"/>
                  </a:cubicBezTo>
                  <a:cubicBezTo>
                    <a:pt x="4195" y="5239"/>
                    <a:pt x="4788" y="5436"/>
                    <a:pt x="5099" y="5947"/>
                  </a:cubicBezTo>
                  <a:lnTo>
                    <a:pt x="5122" y="5970"/>
                  </a:lnTo>
                  <a:cubicBezTo>
                    <a:pt x="4914" y="6109"/>
                    <a:pt x="4752" y="6272"/>
                    <a:pt x="4613" y="6480"/>
                  </a:cubicBezTo>
                  <a:cubicBezTo>
                    <a:pt x="4579" y="6547"/>
                    <a:pt x="4629" y="6601"/>
                    <a:pt x="4686" y="6601"/>
                  </a:cubicBezTo>
                  <a:cubicBezTo>
                    <a:pt x="4709" y="6601"/>
                    <a:pt x="4732" y="6593"/>
                    <a:pt x="4752" y="6573"/>
                  </a:cubicBezTo>
                  <a:cubicBezTo>
                    <a:pt x="5169" y="6133"/>
                    <a:pt x="5632" y="5854"/>
                    <a:pt x="6258" y="5785"/>
                  </a:cubicBezTo>
                  <a:cubicBezTo>
                    <a:pt x="6391" y="5763"/>
                    <a:pt x="6418" y="5528"/>
                    <a:pt x="6278" y="5528"/>
                  </a:cubicBezTo>
                  <a:cubicBezTo>
                    <a:pt x="6272" y="5528"/>
                    <a:pt x="6265" y="5529"/>
                    <a:pt x="6258" y="5530"/>
                  </a:cubicBezTo>
                  <a:cubicBezTo>
                    <a:pt x="6003" y="5553"/>
                    <a:pt x="5748" y="5623"/>
                    <a:pt x="5516" y="5739"/>
                  </a:cubicBezTo>
                  <a:cubicBezTo>
                    <a:pt x="3871" y="3189"/>
                    <a:pt x="6953" y="895"/>
                    <a:pt x="9178" y="408"/>
                  </a:cubicBezTo>
                  <a:cubicBezTo>
                    <a:pt x="9598" y="314"/>
                    <a:pt x="10019" y="268"/>
                    <a:pt x="10433" y="268"/>
                  </a:cubicBezTo>
                  <a:close/>
                  <a:moveTo>
                    <a:pt x="10415" y="0"/>
                  </a:moveTo>
                  <a:cubicBezTo>
                    <a:pt x="9810" y="0"/>
                    <a:pt x="9202" y="90"/>
                    <a:pt x="8622" y="269"/>
                  </a:cubicBezTo>
                  <a:cubicBezTo>
                    <a:pt x="6536" y="918"/>
                    <a:pt x="3431" y="3467"/>
                    <a:pt x="5401" y="5808"/>
                  </a:cubicBezTo>
                  <a:cubicBezTo>
                    <a:pt x="5354" y="5831"/>
                    <a:pt x="5308" y="5854"/>
                    <a:pt x="5261" y="5878"/>
                  </a:cubicBezTo>
                  <a:cubicBezTo>
                    <a:pt x="4941" y="5223"/>
                    <a:pt x="4185" y="4978"/>
                    <a:pt x="3426" y="4978"/>
                  </a:cubicBezTo>
                  <a:cubicBezTo>
                    <a:pt x="2923" y="4978"/>
                    <a:pt x="2419" y="5086"/>
                    <a:pt x="2040" y="5252"/>
                  </a:cubicBezTo>
                  <a:cubicBezTo>
                    <a:pt x="928" y="5739"/>
                    <a:pt x="1" y="7013"/>
                    <a:pt x="117" y="8265"/>
                  </a:cubicBezTo>
                  <a:cubicBezTo>
                    <a:pt x="293" y="9895"/>
                    <a:pt x="1995" y="10725"/>
                    <a:pt x="3673" y="10725"/>
                  </a:cubicBezTo>
                  <a:cubicBezTo>
                    <a:pt x="4643" y="10725"/>
                    <a:pt x="5604" y="10447"/>
                    <a:pt x="6258" y="9887"/>
                  </a:cubicBezTo>
                  <a:lnTo>
                    <a:pt x="6258" y="9887"/>
                  </a:lnTo>
                  <a:cubicBezTo>
                    <a:pt x="6119" y="10397"/>
                    <a:pt x="6374" y="10999"/>
                    <a:pt x="6884" y="11254"/>
                  </a:cubicBezTo>
                  <a:cubicBezTo>
                    <a:pt x="7085" y="11358"/>
                    <a:pt x="7300" y="11406"/>
                    <a:pt x="7513" y="11406"/>
                  </a:cubicBezTo>
                  <a:cubicBezTo>
                    <a:pt x="8108" y="11406"/>
                    <a:pt x="8690" y="11035"/>
                    <a:pt x="8946" y="10489"/>
                  </a:cubicBezTo>
                  <a:lnTo>
                    <a:pt x="8946" y="10489"/>
                  </a:lnTo>
                  <a:cubicBezTo>
                    <a:pt x="8858" y="12406"/>
                    <a:pt x="11242" y="13464"/>
                    <a:pt x="12931" y="13464"/>
                  </a:cubicBezTo>
                  <a:cubicBezTo>
                    <a:pt x="13018" y="13464"/>
                    <a:pt x="13104" y="13462"/>
                    <a:pt x="13187" y="13456"/>
                  </a:cubicBezTo>
                  <a:cubicBezTo>
                    <a:pt x="15273" y="13317"/>
                    <a:pt x="16965" y="11625"/>
                    <a:pt x="17266" y="9562"/>
                  </a:cubicBezTo>
                  <a:cubicBezTo>
                    <a:pt x="17289" y="9539"/>
                    <a:pt x="17266" y="9493"/>
                    <a:pt x="17266" y="9470"/>
                  </a:cubicBezTo>
                  <a:lnTo>
                    <a:pt x="17313" y="9470"/>
                  </a:lnTo>
                  <a:cubicBezTo>
                    <a:pt x="17548" y="10592"/>
                    <a:pt x="18688" y="11220"/>
                    <a:pt x="19795" y="11220"/>
                  </a:cubicBezTo>
                  <a:cubicBezTo>
                    <a:pt x="20105" y="11220"/>
                    <a:pt x="20412" y="11170"/>
                    <a:pt x="20696" y="11069"/>
                  </a:cubicBezTo>
                  <a:cubicBezTo>
                    <a:pt x="21762" y="10675"/>
                    <a:pt x="22365" y="9400"/>
                    <a:pt x="21809" y="8450"/>
                  </a:cubicBezTo>
                  <a:lnTo>
                    <a:pt x="21809" y="8450"/>
                  </a:lnTo>
                  <a:cubicBezTo>
                    <a:pt x="21819" y="8450"/>
                    <a:pt x="21830" y="8450"/>
                    <a:pt x="21840" y="8450"/>
                  </a:cubicBezTo>
                  <a:cubicBezTo>
                    <a:pt x="23816" y="8450"/>
                    <a:pt x="25118" y="6308"/>
                    <a:pt x="24265" y="4533"/>
                  </a:cubicBezTo>
                  <a:cubicBezTo>
                    <a:pt x="23736" y="3382"/>
                    <a:pt x="22631" y="2797"/>
                    <a:pt x="21509" y="2797"/>
                  </a:cubicBezTo>
                  <a:cubicBezTo>
                    <a:pt x="20667" y="2797"/>
                    <a:pt x="19816" y="3126"/>
                    <a:pt x="19190" y="3792"/>
                  </a:cubicBezTo>
                  <a:cubicBezTo>
                    <a:pt x="19150" y="2553"/>
                    <a:pt x="18107" y="1866"/>
                    <a:pt x="17073" y="1866"/>
                  </a:cubicBezTo>
                  <a:cubicBezTo>
                    <a:pt x="16309" y="1866"/>
                    <a:pt x="15549" y="2242"/>
                    <a:pt x="15204" y="3050"/>
                  </a:cubicBezTo>
                  <a:cubicBezTo>
                    <a:pt x="14470" y="1028"/>
                    <a:pt x="12464" y="0"/>
                    <a:pt x="10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1157921" y="2250220"/>
              <a:ext cx="73821" cy="122400"/>
            </a:xfrm>
            <a:custGeom>
              <a:avLst/>
              <a:gdLst/>
              <a:ahLst/>
              <a:cxnLst/>
              <a:rect l="l" t="t" r="r" b="b"/>
              <a:pathLst>
                <a:path w="1021" h="1693" extrusionOk="0">
                  <a:moveTo>
                    <a:pt x="1" y="0"/>
                  </a:moveTo>
                  <a:lnTo>
                    <a:pt x="1" y="0"/>
                  </a:lnTo>
                  <a:cubicBezTo>
                    <a:pt x="186" y="533"/>
                    <a:pt x="279" y="1090"/>
                    <a:pt x="349" y="1669"/>
                  </a:cubicBezTo>
                  <a:cubicBezTo>
                    <a:pt x="442" y="1648"/>
                    <a:pt x="541" y="1637"/>
                    <a:pt x="640" y="1637"/>
                  </a:cubicBezTo>
                  <a:cubicBezTo>
                    <a:pt x="761" y="1637"/>
                    <a:pt x="883" y="1654"/>
                    <a:pt x="998" y="1692"/>
                  </a:cubicBezTo>
                  <a:cubicBezTo>
                    <a:pt x="998" y="1669"/>
                    <a:pt x="998" y="1669"/>
                    <a:pt x="1021" y="1669"/>
                  </a:cubicBezTo>
                  <a:cubicBezTo>
                    <a:pt x="951" y="974"/>
                    <a:pt x="604" y="32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1253438" y="2311025"/>
              <a:ext cx="412341" cy="564860"/>
            </a:xfrm>
            <a:custGeom>
              <a:avLst/>
              <a:gdLst/>
              <a:ahLst/>
              <a:cxnLst/>
              <a:rect l="l" t="t" r="r" b="b"/>
              <a:pathLst>
                <a:path w="5703" h="7813" extrusionOk="0">
                  <a:moveTo>
                    <a:pt x="2433" y="0"/>
                  </a:moveTo>
                  <a:cubicBezTo>
                    <a:pt x="1957" y="0"/>
                    <a:pt x="1471" y="120"/>
                    <a:pt x="1021" y="341"/>
                  </a:cubicBezTo>
                  <a:cubicBezTo>
                    <a:pt x="1265" y="292"/>
                    <a:pt x="1510" y="263"/>
                    <a:pt x="1751" y="263"/>
                  </a:cubicBezTo>
                  <a:cubicBezTo>
                    <a:pt x="1967" y="263"/>
                    <a:pt x="2180" y="287"/>
                    <a:pt x="2388" y="341"/>
                  </a:cubicBezTo>
                  <a:cubicBezTo>
                    <a:pt x="3570" y="643"/>
                    <a:pt x="4242" y="1778"/>
                    <a:pt x="4126" y="2960"/>
                  </a:cubicBezTo>
                  <a:cubicBezTo>
                    <a:pt x="3995" y="4340"/>
                    <a:pt x="2870" y="4913"/>
                    <a:pt x="1670" y="4913"/>
                  </a:cubicBezTo>
                  <a:cubicBezTo>
                    <a:pt x="1601" y="4913"/>
                    <a:pt x="1531" y="4911"/>
                    <a:pt x="1461" y="4907"/>
                  </a:cubicBezTo>
                  <a:cubicBezTo>
                    <a:pt x="1345" y="6019"/>
                    <a:pt x="835" y="7155"/>
                    <a:pt x="1" y="7757"/>
                  </a:cubicBezTo>
                  <a:cubicBezTo>
                    <a:pt x="188" y="7791"/>
                    <a:pt x="374" y="7813"/>
                    <a:pt x="561" y="7813"/>
                  </a:cubicBezTo>
                  <a:cubicBezTo>
                    <a:pt x="629" y="7813"/>
                    <a:pt x="697" y="7810"/>
                    <a:pt x="766" y="7804"/>
                  </a:cubicBezTo>
                  <a:cubicBezTo>
                    <a:pt x="2064" y="7688"/>
                    <a:pt x="3130" y="6228"/>
                    <a:pt x="2087" y="5115"/>
                  </a:cubicBezTo>
                  <a:cubicBezTo>
                    <a:pt x="1998" y="5027"/>
                    <a:pt x="2086" y="4884"/>
                    <a:pt x="2194" y="4884"/>
                  </a:cubicBezTo>
                  <a:cubicBezTo>
                    <a:pt x="2227" y="4884"/>
                    <a:pt x="2263" y="4897"/>
                    <a:pt x="2295" y="4930"/>
                  </a:cubicBezTo>
                  <a:cubicBezTo>
                    <a:pt x="2388" y="5000"/>
                    <a:pt x="2434" y="5069"/>
                    <a:pt x="2504" y="5162"/>
                  </a:cubicBezTo>
                  <a:cubicBezTo>
                    <a:pt x="4427" y="5046"/>
                    <a:pt x="5702" y="3076"/>
                    <a:pt x="4682" y="1315"/>
                  </a:cubicBezTo>
                  <a:cubicBezTo>
                    <a:pt x="4143" y="401"/>
                    <a:pt x="3303" y="0"/>
                    <a:pt x="24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1147870" y="2226722"/>
              <a:ext cx="532291" cy="668607"/>
            </a:xfrm>
            <a:custGeom>
              <a:avLst/>
              <a:gdLst/>
              <a:ahLst/>
              <a:cxnLst/>
              <a:rect l="l" t="t" r="r" b="b"/>
              <a:pathLst>
                <a:path w="7362" h="924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17"/>
                    <a:pt x="94" y="233"/>
                    <a:pt x="140" y="325"/>
                  </a:cubicBezTo>
                  <a:cubicBezTo>
                    <a:pt x="743" y="650"/>
                    <a:pt x="1090" y="1299"/>
                    <a:pt x="1160" y="1994"/>
                  </a:cubicBezTo>
                  <a:cubicBezTo>
                    <a:pt x="1554" y="1785"/>
                    <a:pt x="2017" y="1600"/>
                    <a:pt x="2481" y="1507"/>
                  </a:cubicBezTo>
                  <a:cubicBezTo>
                    <a:pt x="2929" y="1287"/>
                    <a:pt x="3413" y="1167"/>
                    <a:pt x="3887" y="1167"/>
                  </a:cubicBezTo>
                  <a:cubicBezTo>
                    <a:pt x="4760" y="1167"/>
                    <a:pt x="5602" y="1573"/>
                    <a:pt x="6142" y="2504"/>
                  </a:cubicBezTo>
                  <a:cubicBezTo>
                    <a:pt x="7162" y="4242"/>
                    <a:pt x="5887" y="6212"/>
                    <a:pt x="3964" y="6328"/>
                  </a:cubicBezTo>
                  <a:cubicBezTo>
                    <a:pt x="3894" y="6235"/>
                    <a:pt x="3825" y="6166"/>
                    <a:pt x="3755" y="6096"/>
                  </a:cubicBezTo>
                  <a:cubicBezTo>
                    <a:pt x="3723" y="6063"/>
                    <a:pt x="3687" y="6050"/>
                    <a:pt x="3654" y="6050"/>
                  </a:cubicBezTo>
                  <a:cubicBezTo>
                    <a:pt x="3546" y="6050"/>
                    <a:pt x="3458" y="6193"/>
                    <a:pt x="3547" y="6281"/>
                  </a:cubicBezTo>
                  <a:cubicBezTo>
                    <a:pt x="4590" y="7394"/>
                    <a:pt x="3524" y="8854"/>
                    <a:pt x="2226" y="8970"/>
                  </a:cubicBezTo>
                  <a:cubicBezTo>
                    <a:pt x="2157" y="8976"/>
                    <a:pt x="2087" y="8979"/>
                    <a:pt x="2017" y="8979"/>
                  </a:cubicBezTo>
                  <a:cubicBezTo>
                    <a:pt x="1825" y="8979"/>
                    <a:pt x="1631" y="8957"/>
                    <a:pt x="1461" y="8923"/>
                  </a:cubicBezTo>
                  <a:cubicBezTo>
                    <a:pt x="1345" y="8993"/>
                    <a:pt x="1252" y="9062"/>
                    <a:pt x="1137" y="9109"/>
                  </a:cubicBezTo>
                  <a:cubicBezTo>
                    <a:pt x="1426" y="9202"/>
                    <a:pt x="1733" y="9248"/>
                    <a:pt x="2040" y="9248"/>
                  </a:cubicBezTo>
                  <a:cubicBezTo>
                    <a:pt x="2347" y="9248"/>
                    <a:pt x="2654" y="9202"/>
                    <a:pt x="2944" y="9109"/>
                  </a:cubicBezTo>
                  <a:cubicBezTo>
                    <a:pt x="4010" y="8715"/>
                    <a:pt x="4613" y="7440"/>
                    <a:pt x="4057" y="6467"/>
                  </a:cubicBezTo>
                  <a:lnTo>
                    <a:pt x="4057" y="6467"/>
                  </a:lnTo>
                  <a:cubicBezTo>
                    <a:pt x="4078" y="6467"/>
                    <a:pt x="4099" y="6468"/>
                    <a:pt x="4120" y="6468"/>
                  </a:cubicBezTo>
                  <a:cubicBezTo>
                    <a:pt x="6077" y="6468"/>
                    <a:pt x="7362" y="4339"/>
                    <a:pt x="6513" y="2573"/>
                  </a:cubicBezTo>
                  <a:cubicBezTo>
                    <a:pt x="5984" y="1422"/>
                    <a:pt x="4879" y="837"/>
                    <a:pt x="3757" y="837"/>
                  </a:cubicBezTo>
                  <a:cubicBezTo>
                    <a:pt x="2915" y="837"/>
                    <a:pt x="2064" y="1166"/>
                    <a:pt x="1438" y="1832"/>
                  </a:cubicBezTo>
                  <a:cubicBezTo>
                    <a:pt x="1415" y="882"/>
                    <a:pt x="766" y="23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17"/>
          <p:cNvSpPr txBox="1">
            <a:spLocks noGrp="1"/>
          </p:cNvSpPr>
          <p:nvPr>
            <p:ph type="title" hasCustomPrompt="1"/>
          </p:nvPr>
        </p:nvSpPr>
        <p:spPr>
          <a:xfrm>
            <a:off x="2370450" y="460788"/>
            <a:ext cx="4403100" cy="78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2" name="Google Shape;542;p17"/>
          <p:cNvSpPr txBox="1">
            <a:spLocks noGrp="1"/>
          </p:cNvSpPr>
          <p:nvPr>
            <p:ph type="subTitle" idx="1"/>
          </p:nvPr>
        </p:nvSpPr>
        <p:spPr>
          <a:xfrm>
            <a:off x="2370450" y="1247288"/>
            <a:ext cx="44031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2" hasCustomPrompt="1"/>
          </p:nvPr>
        </p:nvSpPr>
        <p:spPr>
          <a:xfrm>
            <a:off x="2370450" y="3252088"/>
            <a:ext cx="4403100" cy="78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subTitle" idx="3"/>
          </p:nvPr>
        </p:nvSpPr>
        <p:spPr>
          <a:xfrm>
            <a:off x="2370450" y="4038588"/>
            <a:ext cx="44031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45" name="Google Shape;545;p17"/>
          <p:cNvSpPr txBox="1">
            <a:spLocks noGrp="1"/>
          </p:cNvSpPr>
          <p:nvPr>
            <p:ph type="title" idx="4" hasCustomPrompt="1"/>
          </p:nvPr>
        </p:nvSpPr>
        <p:spPr>
          <a:xfrm>
            <a:off x="2370450" y="1856438"/>
            <a:ext cx="4403100" cy="78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6" name="Google Shape;546;p17"/>
          <p:cNvSpPr txBox="1">
            <a:spLocks noGrp="1"/>
          </p:cNvSpPr>
          <p:nvPr>
            <p:ph type="subTitle" idx="5"/>
          </p:nvPr>
        </p:nvSpPr>
        <p:spPr>
          <a:xfrm>
            <a:off x="2370450" y="2642938"/>
            <a:ext cx="44031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8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0" name="Google Shape;550;p18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1" name="Google Shape;551;p18"/>
          <p:cNvSpPr/>
          <p:nvPr/>
        </p:nvSpPr>
        <p:spPr>
          <a:xfrm>
            <a:off x="-407677" y="2611599"/>
            <a:ext cx="757500" cy="757500"/>
          </a:xfrm>
          <a:prstGeom prst="diamond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8"/>
          <p:cNvSpPr/>
          <p:nvPr/>
        </p:nvSpPr>
        <p:spPr>
          <a:xfrm>
            <a:off x="6652173" y="-488950"/>
            <a:ext cx="973500" cy="973500"/>
          </a:xfrm>
          <a:prstGeom prst="mathMultiply">
            <a:avLst>
              <a:gd name="adj1" fmla="val 2352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8"/>
          <p:cNvSpPr/>
          <p:nvPr/>
        </p:nvSpPr>
        <p:spPr>
          <a:xfrm>
            <a:off x="8713252" y="3797959"/>
            <a:ext cx="678600" cy="674700"/>
          </a:xfrm>
          <a:prstGeom prst="plus">
            <a:avLst>
              <a:gd name="adj" fmla="val 2500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18"/>
          <p:cNvGrpSpPr/>
          <p:nvPr/>
        </p:nvGrpSpPr>
        <p:grpSpPr>
          <a:xfrm>
            <a:off x="7668772" y="367592"/>
            <a:ext cx="1255562" cy="612895"/>
            <a:chOff x="7668772" y="748592"/>
            <a:chExt cx="1255562" cy="612895"/>
          </a:xfrm>
        </p:grpSpPr>
        <p:sp>
          <p:nvSpPr>
            <p:cNvPr id="555" name="Google Shape;555;p18"/>
            <p:cNvSpPr/>
            <p:nvPr/>
          </p:nvSpPr>
          <p:spPr>
            <a:xfrm>
              <a:off x="7681011" y="761592"/>
              <a:ext cx="1238621" cy="588499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7668772" y="749014"/>
              <a:ext cx="1254787" cy="612473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8182284" y="761381"/>
              <a:ext cx="737576" cy="588710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8177388" y="748592"/>
              <a:ext cx="746946" cy="612389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18"/>
          <p:cNvGrpSpPr/>
          <p:nvPr/>
        </p:nvGrpSpPr>
        <p:grpSpPr>
          <a:xfrm>
            <a:off x="254250" y="182497"/>
            <a:ext cx="1205124" cy="714009"/>
            <a:chOff x="254250" y="182497"/>
            <a:chExt cx="1205124" cy="714009"/>
          </a:xfrm>
        </p:grpSpPr>
        <p:sp>
          <p:nvSpPr>
            <p:cNvPr id="560" name="Google Shape;560;p18"/>
            <p:cNvSpPr/>
            <p:nvPr/>
          </p:nvSpPr>
          <p:spPr>
            <a:xfrm>
              <a:off x="268754" y="199358"/>
              <a:ext cx="1125346" cy="680164"/>
            </a:xfrm>
            <a:custGeom>
              <a:avLst/>
              <a:gdLst/>
              <a:ahLst/>
              <a:cxnLst/>
              <a:rect l="l" t="t" r="r" b="b"/>
              <a:pathLst>
                <a:path w="18620" h="11254" extrusionOk="0">
                  <a:moveTo>
                    <a:pt x="10970" y="1"/>
                  </a:moveTo>
                  <a:cubicBezTo>
                    <a:pt x="8934" y="1"/>
                    <a:pt x="6017" y="1443"/>
                    <a:pt x="6197" y="3736"/>
                  </a:cubicBezTo>
                  <a:cubicBezTo>
                    <a:pt x="6197" y="3814"/>
                    <a:pt x="6134" y="3872"/>
                    <a:pt x="6071" y="3872"/>
                  </a:cubicBezTo>
                  <a:cubicBezTo>
                    <a:pt x="6041" y="3872"/>
                    <a:pt x="6011" y="3859"/>
                    <a:pt x="5989" y="3829"/>
                  </a:cubicBezTo>
                  <a:cubicBezTo>
                    <a:pt x="5592" y="3387"/>
                    <a:pt x="5109" y="3195"/>
                    <a:pt x="4641" y="3195"/>
                  </a:cubicBezTo>
                  <a:cubicBezTo>
                    <a:pt x="3661" y="3195"/>
                    <a:pt x="2750" y="4042"/>
                    <a:pt x="2860" y="5219"/>
                  </a:cubicBezTo>
                  <a:cubicBezTo>
                    <a:pt x="2906" y="5219"/>
                    <a:pt x="2953" y="5242"/>
                    <a:pt x="2999" y="5266"/>
                  </a:cubicBezTo>
                  <a:cubicBezTo>
                    <a:pt x="3061" y="5328"/>
                    <a:pt x="3012" y="5408"/>
                    <a:pt x="2952" y="5408"/>
                  </a:cubicBezTo>
                  <a:cubicBezTo>
                    <a:pt x="2944" y="5408"/>
                    <a:pt x="2937" y="5407"/>
                    <a:pt x="2930" y="5405"/>
                  </a:cubicBezTo>
                  <a:cubicBezTo>
                    <a:pt x="2906" y="5381"/>
                    <a:pt x="2883" y="5381"/>
                    <a:pt x="2883" y="5381"/>
                  </a:cubicBezTo>
                  <a:cubicBezTo>
                    <a:pt x="2883" y="5433"/>
                    <a:pt x="2847" y="5464"/>
                    <a:pt x="2811" y="5464"/>
                  </a:cubicBezTo>
                  <a:cubicBezTo>
                    <a:pt x="2782" y="5464"/>
                    <a:pt x="2754" y="5445"/>
                    <a:pt x="2744" y="5405"/>
                  </a:cubicBezTo>
                  <a:cubicBezTo>
                    <a:pt x="2744" y="5381"/>
                    <a:pt x="2721" y="5358"/>
                    <a:pt x="2721" y="5312"/>
                  </a:cubicBezTo>
                  <a:cubicBezTo>
                    <a:pt x="2414" y="5202"/>
                    <a:pt x="2067" y="5136"/>
                    <a:pt x="1729" y="5136"/>
                  </a:cubicBezTo>
                  <a:cubicBezTo>
                    <a:pt x="999" y="5136"/>
                    <a:pt x="314" y="5445"/>
                    <a:pt x="172" y="6285"/>
                  </a:cubicBezTo>
                  <a:cubicBezTo>
                    <a:pt x="1" y="7311"/>
                    <a:pt x="830" y="7607"/>
                    <a:pt x="1682" y="7607"/>
                  </a:cubicBezTo>
                  <a:cubicBezTo>
                    <a:pt x="2100" y="7607"/>
                    <a:pt x="2524" y="7536"/>
                    <a:pt x="2837" y="7444"/>
                  </a:cubicBezTo>
                  <a:cubicBezTo>
                    <a:pt x="2767" y="7259"/>
                    <a:pt x="2698" y="7096"/>
                    <a:pt x="2675" y="6911"/>
                  </a:cubicBezTo>
                  <a:cubicBezTo>
                    <a:pt x="2660" y="6854"/>
                    <a:pt x="2699" y="6814"/>
                    <a:pt x="2736" y="6814"/>
                  </a:cubicBezTo>
                  <a:cubicBezTo>
                    <a:pt x="2759" y="6814"/>
                    <a:pt x="2782" y="6829"/>
                    <a:pt x="2791" y="6865"/>
                  </a:cubicBezTo>
                  <a:cubicBezTo>
                    <a:pt x="2976" y="7490"/>
                    <a:pt x="3416" y="7977"/>
                    <a:pt x="4042" y="8139"/>
                  </a:cubicBezTo>
                  <a:cubicBezTo>
                    <a:pt x="4174" y="8183"/>
                    <a:pt x="4139" y="8373"/>
                    <a:pt x="3997" y="8373"/>
                  </a:cubicBezTo>
                  <a:cubicBezTo>
                    <a:pt x="3989" y="8373"/>
                    <a:pt x="3981" y="8372"/>
                    <a:pt x="3972" y="8371"/>
                  </a:cubicBezTo>
                  <a:cubicBezTo>
                    <a:pt x="3579" y="8255"/>
                    <a:pt x="3208" y="8000"/>
                    <a:pt x="2976" y="7653"/>
                  </a:cubicBezTo>
                  <a:cubicBezTo>
                    <a:pt x="2860" y="7699"/>
                    <a:pt x="2744" y="7745"/>
                    <a:pt x="2605" y="7768"/>
                  </a:cubicBezTo>
                  <a:cubicBezTo>
                    <a:pt x="1377" y="9437"/>
                    <a:pt x="2883" y="11129"/>
                    <a:pt x="4737" y="11245"/>
                  </a:cubicBezTo>
                  <a:cubicBezTo>
                    <a:pt x="4825" y="11251"/>
                    <a:pt x="4913" y="11253"/>
                    <a:pt x="5000" y="11253"/>
                  </a:cubicBezTo>
                  <a:cubicBezTo>
                    <a:pt x="6293" y="11253"/>
                    <a:pt x="7499" y="10617"/>
                    <a:pt x="8237" y="9553"/>
                  </a:cubicBezTo>
                  <a:cubicBezTo>
                    <a:pt x="8270" y="9509"/>
                    <a:pt x="8323" y="9486"/>
                    <a:pt x="8373" y="9486"/>
                  </a:cubicBezTo>
                  <a:cubicBezTo>
                    <a:pt x="8428" y="9486"/>
                    <a:pt x="8479" y="9515"/>
                    <a:pt x="8492" y="9576"/>
                  </a:cubicBezTo>
                  <a:cubicBezTo>
                    <a:pt x="8709" y="10506"/>
                    <a:pt x="9462" y="10989"/>
                    <a:pt x="10211" y="10989"/>
                  </a:cubicBezTo>
                  <a:cubicBezTo>
                    <a:pt x="10900" y="10989"/>
                    <a:pt x="11586" y="10582"/>
                    <a:pt x="11852" y="9738"/>
                  </a:cubicBezTo>
                  <a:cubicBezTo>
                    <a:pt x="11870" y="9668"/>
                    <a:pt x="11915" y="9637"/>
                    <a:pt x="11966" y="9637"/>
                  </a:cubicBezTo>
                  <a:cubicBezTo>
                    <a:pt x="11981" y="9637"/>
                    <a:pt x="11998" y="9640"/>
                    <a:pt x="12014" y="9646"/>
                  </a:cubicBezTo>
                  <a:cubicBezTo>
                    <a:pt x="12037" y="9646"/>
                    <a:pt x="12084" y="9646"/>
                    <a:pt x="12130" y="9692"/>
                  </a:cubicBezTo>
                  <a:cubicBezTo>
                    <a:pt x="13073" y="10562"/>
                    <a:pt x="14298" y="11063"/>
                    <a:pt x="15564" y="11063"/>
                  </a:cubicBezTo>
                  <a:cubicBezTo>
                    <a:pt x="15917" y="11063"/>
                    <a:pt x="16272" y="11024"/>
                    <a:pt x="16626" y="10943"/>
                  </a:cubicBezTo>
                  <a:cubicBezTo>
                    <a:pt x="17646" y="10689"/>
                    <a:pt x="18619" y="9993"/>
                    <a:pt x="18573" y="8834"/>
                  </a:cubicBezTo>
                  <a:cubicBezTo>
                    <a:pt x="18509" y="7649"/>
                    <a:pt x="17518" y="6986"/>
                    <a:pt x="16446" y="6986"/>
                  </a:cubicBezTo>
                  <a:cubicBezTo>
                    <a:pt x="16344" y="6986"/>
                    <a:pt x="16242" y="6992"/>
                    <a:pt x="16139" y="7004"/>
                  </a:cubicBezTo>
                  <a:cubicBezTo>
                    <a:pt x="16186" y="7073"/>
                    <a:pt x="16209" y="7143"/>
                    <a:pt x="16232" y="7212"/>
                  </a:cubicBezTo>
                  <a:cubicBezTo>
                    <a:pt x="16248" y="7290"/>
                    <a:pt x="16158" y="7368"/>
                    <a:pt x="16084" y="7368"/>
                  </a:cubicBezTo>
                  <a:cubicBezTo>
                    <a:pt x="16048" y="7368"/>
                    <a:pt x="16016" y="7350"/>
                    <a:pt x="16000" y="7305"/>
                  </a:cubicBezTo>
                  <a:cubicBezTo>
                    <a:pt x="15931" y="7120"/>
                    <a:pt x="15885" y="6957"/>
                    <a:pt x="15769" y="6795"/>
                  </a:cubicBezTo>
                  <a:cubicBezTo>
                    <a:pt x="15676" y="6610"/>
                    <a:pt x="15560" y="6447"/>
                    <a:pt x="15421" y="6308"/>
                  </a:cubicBezTo>
                  <a:cubicBezTo>
                    <a:pt x="15365" y="6252"/>
                    <a:pt x="15415" y="6180"/>
                    <a:pt x="15461" y="6180"/>
                  </a:cubicBezTo>
                  <a:cubicBezTo>
                    <a:pt x="15472" y="6180"/>
                    <a:pt x="15482" y="6184"/>
                    <a:pt x="15491" y="6193"/>
                  </a:cubicBezTo>
                  <a:cubicBezTo>
                    <a:pt x="15722" y="6355"/>
                    <a:pt x="15931" y="6587"/>
                    <a:pt x="16070" y="6841"/>
                  </a:cubicBezTo>
                  <a:lnTo>
                    <a:pt x="16139" y="6841"/>
                  </a:lnTo>
                  <a:cubicBezTo>
                    <a:pt x="16047" y="6818"/>
                    <a:pt x="15977" y="6679"/>
                    <a:pt x="16070" y="6610"/>
                  </a:cubicBezTo>
                  <a:cubicBezTo>
                    <a:pt x="16557" y="6193"/>
                    <a:pt x="17090" y="5544"/>
                    <a:pt x="16487" y="4964"/>
                  </a:cubicBezTo>
                  <a:cubicBezTo>
                    <a:pt x="16252" y="4729"/>
                    <a:pt x="15971" y="4643"/>
                    <a:pt x="15680" y="4643"/>
                  </a:cubicBezTo>
                  <a:cubicBezTo>
                    <a:pt x="15282" y="4643"/>
                    <a:pt x="14865" y="4804"/>
                    <a:pt x="14517" y="4964"/>
                  </a:cubicBezTo>
                  <a:cubicBezTo>
                    <a:pt x="14503" y="4979"/>
                    <a:pt x="14488" y="4984"/>
                    <a:pt x="14475" y="4984"/>
                  </a:cubicBezTo>
                  <a:cubicBezTo>
                    <a:pt x="14444" y="4984"/>
                    <a:pt x="14417" y="4957"/>
                    <a:pt x="14401" y="4941"/>
                  </a:cubicBezTo>
                  <a:cubicBezTo>
                    <a:pt x="14386" y="4947"/>
                    <a:pt x="14369" y="4950"/>
                    <a:pt x="14352" y="4950"/>
                  </a:cubicBezTo>
                  <a:cubicBezTo>
                    <a:pt x="14246" y="4950"/>
                    <a:pt x="14136" y="4833"/>
                    <a:pt x="14216" y="4732"/>
                  </a:cubicBezTo>
                  <a:cubicBezTo>
                    <a:pt x="15537" y="2438"/>
                    <a:pt x="13497" y="121"/>
                    <a:pt x="11157" y="5"/>
                  </a:cubicBezTo>
                  <a:cubicBezTo>
                    <a:pt x="11096" y="2"/>
                    <a:pt x="11033" y="1"/>
                    <a:pt x="10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254250" y="182497"/>
              <a:ext cx="1205124" cy="714009"/>
            </a:xfrm>
            <a:custGeom>
              <a:avLst/>
              <a:gdLst/>
              <a:ahLst/>
              <a:cxnLst/>
              <a:rect l="l" t="t" r="r" b="b"/>
              <a:pathLst>
                <a:path w="19940" h="11814" extrusionOk="0">
                  <a:moveTo>
                    <a:pt x="11210" y="280"/>
                  </a:moveTo>
                  <a:cubicBezTo>
                    <a:pt x="11273" y="280"/>
                    <a:pt x="11336" y="281"/>
                    <a:pt x="11397" y="284"/>
                  </a:cubicBezTo>
                  <a:cubicBezTo>
                    <a:pt x="13737" y="400"/>
                    <a:pt x="15777" y="2740"/>
                    <a:pt x="14456" y="5011"/>
                  </a:cubicBezTo>
                  <a:cubicBezTo>
                    <a:pt x="14397" y="5129"/>
                    <a:pt x="14488" y="5230"/>
                    <a:pt x="14587" y="5230"/>
                  </a:cubicBezTo>
                  <a:cubicBezTo>
                    <a:pt x="14605" y="5230"/>
                    <a:pt x="14624" y="5227"/>
                    <a:pt x="14641" y="5220"/>
                  </a:cubicBezTo>
                  <a:cubicBezTo>
                    <a:pt x="14660" y="5239"/>
                    <a:pt x="14694" y="5273"/>
                    <a:pt x="14731" y="5273"/>
                  </a:cubicBezTo>
                  <a:cubicBezTo>
                    <a:pt x="14739" y="5273"/>
                    <a:pt x="14748" y="5271"/>
                    <a:pt x="14757" y="5266"/>
                  </a:cubicBezTo>
                  <a:cubicBezTo>
                    <a:pt x="15108" y="5091"/>
                    <a:pt x="15536" y="4924"/>
                    <a:pt x="15943" y="4924"/>
                  </a:cubicBezTo>
                  <a:cubicBezTo>
                    <a:pt x="16236" y="4924"/>
                    <a:pt x="16518" y="5010"/>
                    <a:pt x="16750" y="5243"/>
                  </a:cubicBezTo>
                  <a:cubicBezTo>
                    <a:pt x="17330" y="5823"/>
                    <a:pt x="16797" y="6472"/>
                    <a:pt x="16333" y="6889"/>
                  </a:cubicBezTo>
                  <a:cubicBezTo>
                    <a:pt x="16217" y="6981"/>
                    <a:pt x="16287" y="7097"/>
                    <a:pt x="16403" y="7120"/>
                  </a:cubicBezTo>
                  <a:cubicBezTo>
                    <a:pt x="16379" y="7120"/>
                    <a:pt x="16356" y="7120"/>
                    <a:pt x="16310" y="7144"/>
                  </a:cubicBezTo>
                  <a:cubicBezTo>
                    <a:pt x="16171" y="6866"/>
                    <a:pt x="15962" y="6634"/>
                    <a:pt x="15754" y="6472"/>
                  </a:cubicBezTo>
                  <a:cubicBezTo>
                    <a:pt x="15742" y="6464"/>
                    <a:pt x="15731" y="6461"/>
                    <a:pt x="15719" y="6461"/>
                  </a:cubicBezTo>
                  <a:cubicBezTo>
                    <a:pt x="15658" y="6461"/>
                    <a:pt x="15603" y="6549"/>
                    <a:pt x="15661" y="6587"/>
                  </a:cubicBezTo>
                  <a:cubicBezTo>
                    <a:pt x="15800" y="6750"/>
                    <a:pt x="15916" y="6889"/>
                    <a:pt x="16009" y="7074"/>
                  </a:cubicBezTo>
                  <a:cubicBezTo>
                    <a:pt x="16125" y="7236"/>
                    <a:pt x="16171" y="7422"/>
                    <a:pt x="16240" y="7584"/>
                  </a:cubicBezTo>
                  <a:cubicBezTo>
                    <a:pt x="16257" y="7632"/>
                    <a:pt x="16292" y="7653"/>
                    <a:pt x="16331" y="7653"/>
                  </a:cubicBezTo>
                  <a:cubicBezTo>
                    <a:pt x="16404" y="7653"/>
                    <a:pt x="16487" y="7582"/>
                    <a:pt x="16472" y="7491"/>
                  </a:cubicBezTo>
                  <a:cubicBezTo>
                    <a:pt x="16449" y="7422"/>
                    <a:pt x="16426" y="7352"/>
                    <a:pt x="16379" y="7283"/>
                  </a:cubicBezTo>
                  <a:cubicBezTo>
                    <a:pt x="16482" y="7271"/>
                    <a:pt x="16584" y="7265"/>
                    <a:pt x="16686" y="7265"/>
                  </a:cubicBezTo>
                  <a:cubicBezTo>
                    <a:pt x="17761" y="7265"/>
                    <a:pt x="18771" y="7928"/>
                    <a:pt x="18813" y="9113"/>
                  </a:cubicBezTo>
                  <a:cubicBezTo>
                    <a:pt x="18859" y="10272"/>
                    <a:pt x="17909" y="10968"/>
                    <a:pt x="16866" y="11222"/>
                  </a:cubicBezTo>
                  <a:cubicBezTo>
                    <a:pt x="16512" y="11303"/>
                    <a:pt x="16157" y="11342"/>
                    <a:pt x="15804" y="11342"/>
                  </a:cubicBezTo>
                  <a:cubicBezTo>
                    <a:pt x="14538" y="11342"/>
                    <a:pt x="13313" y="10841"/>
                    <a:pt x="12370" y="9971"/>
                  </a:cubicBezTo>
                  <a:cubicBezTo>
                    <a:pt x="12324" y="9925"/>
                    <a:pt x="12301" y="9925"/>
                    <a:pt x="12254" y="9925"/>
                  </a:cubicBezTo>
                  <a:cubicBezTo>
                    <a:pt x="12238" y="9919"/>
                    <a:pt x="12221" y="9916"/>
                    <a:pt x="12206" y="9916"/>
                  </a:cubicBezTo>
                  <a:cubicBezTo>
                    <a:pt x="12155" y="9916"/>
                    <a:pt x="12110" y="9947"/>
                    <a:pt x="12092" y="10017"/>
                  </a:cubicBezTo>
                  <a:cubicBezTo>
                    <a:pt x="11825" y="10864"/>
                    <a:pt x="11135" y="11277"/>
                    <a:pt x="10446" y="11277"/>
                  </a:cubicBezTo>
                  <a:cubicBezTo>
                    <a:pt x="9702" y="11277"/>
                    <a:pt x="8959" y="10794"/>
                    <a:pt x="8755" y="9855"/>
                  </a:cubicBezTo>
                  <a:cubicBezTo>
                    <a:pt x="8730" y="9794"/>
                    <a:pt x="8674" y="9765"/>
                    <a:pt x="8615" y="9765"/>
                  </a:cubicBezTo>
                  <a:cubicBezTo>
                    <a:pt x="8563" y="9765"/>
                    <a:pt x="8510" y="9788"/>
                    <a:pt x="8477" y="9832"/>
                  </a:cubicBezTo>
                  <a:cubicBezTo>
                    <a:pt x="7727" y="10912"/>
                    <a:pt x="6495" y="11552"/>
                    <a:pt x="5180" y="11552"/>
                  </a:cubicBezTo>
                  <a:cubicBezTo>
                    <a:pt x="5113" y="11552"/>
                    <a:pt x="5045" y="11550"/>
                    <a:pt x="4977" y="11547"/>
                  </a:cubicBezTo>
                  <a:cubicBezTo>
                    <a:pt x="3123" y="11431"/>
                    <a:pt x="1640" y="9716"/>
                    <a:pt x="2845" y="8071"/>
                  </a:cubicBezTo>
                  <a:cubicBezTo>
                    <a:pt x="2984" y="8024"/>
                    <a:pt x="3100" y="7978"/>
                    <a:pt x="3216" y="7932"/>
                  </a:cubicBezTo>
                  <a:cubicBezTo>
                    <a:pt x="3448" y="8279"/>
                    <a:pt x="3819" y="8534"/>
                    <a:pt x="4212" y="8650"/>
                  </a:cubicBezTo>
                  <a:cubicBezTo>
                    <a:pt x="4227" y="8654"/>
                    <a:pt x="4241" y="8656"/>
                    <a:pt x="4253" y="8656"/>
                  </a:cubicBezTo>
                  <a:cubicBezTo>
                    <a:pt x="4382" y="8656"/>
                    <a:pt x="4409" y="8460"/>
                    <a:pt x="4282" y="8418"/>
                  </a:cubicBezTo>
                  <a:cubicBezTo>
                    <a:pt x="3656" y="8256"/>
                    <a:pt x="3216" y="7769"/>
                    <a:pt x="3054" y="7144"/>
                  </a:cubicBezTo>
                  <a:cubicBezTo>
                    <a:pt x="3045" y="7108"/>
                    <a:pt x="3019" y="7093"/>
                    <a:pt x="2992" y="7093"/>
                  </a:cubicBezTo>
                  <a:cubicBezTo>
                    <a:pt x="2948" y="7093"/>
                    <a:pt x="2900" y="7133"/>
                    <a:pt x="2915" y="7190"/>
                  </a:cubicBezTo>
                  <a:cubicBezTo>
                    <a:pt x="2938" y="7375"/>
                    <a:pt x="3007" y="7561"/>
                    <a:pt x="3077" y="7723"/>
                  </a:cubicBezTo>
                  <a:cubicBezTo>
                    <a:pt x="2764" y="7815"/>
                    <a:pt x="2340" y="7886"/>
                    <a:pt x="1922" y="7886"/>
                  </a:cubicBezTo>
                  <a:cubicBezTo>
                    <a:pt x="1070" y="7886"/>
                    <a:pt x="241" y="7590"/>
                    <a:pt x="412" y="6564"/>
                  </a:cubicBezTo>
                  <a:cubicBezTo>
                    <a:pt x="570" y="5724"/>
                    <a:pt x="1249" y="5415"/>
                    <a:pt x="1974" y="5415"/>
                  </a:cubicBezTo>
                  <a:cubicBezTo>
                    <a:pt x="2309" y="5415"/>
                    <a:pt x="2654" y="5481"/>
                    <a:pt x="2961" y="5591"/>
                  </a:cubicBezTo>
                  <a:cubicBezTo>
                    <a:pt x="2984" y="5637"/>
                    <a:pt x="2984" y="5660"/>
                    <a:pt x="2984" y="5684"/>
                  </a:cubicBezTo>
                  <a:cubicBezTo>
                    <a:pt x="2994" y="5724"/>
                    <a:pt x="3022" y="5743"/>
                    <a:pt x="3051" y="5743"/>
                  </a:cubicBezTo>
                  <a:cubicBezTo>
                    <a:pt x="3087" y="5743"/>
                    <a:pt x="3123" y="5712"/>
                    <a:pt x="3123" y="5660"/>
                  </a:cubicBezTo>
                  <a:cubicBezTo>
                    <a:pt x="3146" y="5660"/>
                    <a:pt x="3146" y="5684"/>
                    <a:pt x="3170" y="5684"/>
                  </a:cubicBezTo>
                  <a:cubicBezTo>
                    <a:pt x="3177" y="5686"/>
                    <a:pt x="3185" y="5687"/>
                    <a:pt x="3192" y="5687"/>
                  </a:cubicBezTo>
                  <a:cubicBezTo>
                    <a:pt x="3253" y="5687"/>
                    <a:pt x="3301" y="5609"/>
                    <a:pt x="3239" y="5568"/>
                  </a:cubicBezTo>
                  <a:cubicBezTo>
                    <a:pt x="3193" y="5521"/>
                    <a:pt x="3146" y="5521"/>
                    <a:pt x="3100" y="5498"/>
                  </a:cubicBezTo>
                  <a:cubicBezTo>
                    <a:pt x="2990" y="4321"/>
                    <a:pt x="3901" y="3474"/>
                    <a:pt x="4881" y="3474"/>
                  </a:cubicBezTo>
                  <a:cubicBezTo>
                    <a:pt x="5349" y="3474"/>
                    <a:pt x="5832" y="3666"/>
                    <a:pt x="6229" y="4108"/>
                  </a:cubicBezTo>
                  <a:cubicBezTo>
                    <a:pt x="6252" y="4139"/>
                    <a:pt x="6285" y="4151"/>
                    <a:pt x="6319" y="4151"/>
                  </a:cubicBezTo>
                  <a:cubicBezTo>
                    <a:pt x="6386" y="4151"/>
                    <a:pt x="6453" y="4100"/>
                    <a:pt x="6437" y="4038"/>
                  </a:cubicBezTo>
                  <a:cubicBezTo>
                    <a:pt x="6257" y="1723"/>
                    <a:pt x="9174" y="280"/>
                    <a:pt x="11210" y="280"/>
                  </a:cubicBezTo>
                  <a:close/>
                  <a:moveTo>
                    <a:pt x="11223" y="0"/>
                  </a:moveTo>
                  <a:cubicBezTo>
                    <a:pt x="9111" y="0"/>
                    <a:pt x="6159" y="1421"/>
                    <a:pt x="6159" y="3714"/>
                  </a:cubicBezTo>
                  <a:cubicBezTo>
                    <a:pt x="5762" y="3384"/>
                    <a:pt x="5307" y="3236"/>
                    <a:pt x="4866" y="3236"/>
                  </a:cubicBezTo>
                  <a:cubicBezTo>
                    <a:pt x="3786" y="3236"/>
                    <a:pt x="2790" y="4122"/>
                    <a:pt x="2938" y="5405"/>
                  </a:cubicBezTo>
                  <a:cubicBezTo>
                    <a:pt x="2608" y="5264"/>
                    <a:pt x="2245" y="5189"/>
                    <a:pt x="1893" y="5189"/>
                  </a:cubicBezTo>
                  <a:cubicBezTo>
                    <a:pt x="1032" y="5189"/>
                    <a:pt x="232" y="5637"/>
                    <a:pt x="134" y="6657"/>
                  </a:cubicBezTo>
                  <a:cubicBezTo>
                    <a:pt x="1" y="7778"/>
                    <a:pt x="958" y="8198"/>
                    <a:pt x="1933" y="8198"/>
                  </a:cubicBezTo>
                  <a:cubicBezTo>
                    <a:pt x="2147" y="8198"/>
                    <a:pt x="2362" y="8178"/>
                    <a:pt x="2567" y="8140"/>
                  </a:cubicBezTo>
                  <a:lnTo>
                    <a:pt x="2567" y="8140"/>
                  </a:lnTo>
                  <a:cubicBezTo>
                    <a:pt x="1571" y="9392"/>
                    <a:pt x="2474" y="11083"/>
                    <a:pt x="3958" y="11593"/>
                  </a:cubicBezTo>
                  <a:cubicBezTo>
                    <a:pt x="4381" y="11742"/>
                    <a:pt x="4819" y="11813"/>
                    <a:pt x="5253" y="11813"/>
                  </a:cubicBezTo>
                  <a:cubicBezTo>
                    <a:pt x="6507" y="11813"/>
                    <a:pt x="7737" y="11224"/>
                    <a:pt x="8546" y="10226"/>
                  </a:cubicBezTo>
                  <a:cubicBezTo>
                    <a:pt x="8862" y="11115"/>
                    <a:pt x="9633" y="11567"/>
                    <a:pt x="10408" y="11567"/>
                  </a:cubicBezTo>
                  <a:cubicBezTo>
                    <a:pt x="11169" y="11567"/>
                    <a:pt x="11933" y="11133"/>
                    <a:pt x="12277" y="10249"/>
                  </a:cubicBezTo>
                  <a:cubicBezTo>
                    <a:pt x="13220" y="11069"/>
                    <a:pt x="14671" y="11671"/>
                    <a:pt x="16030" y="11671"/>
                  </a:cubicBezTo>
                  <a:cubicBezTo>
                    <a:pt x="16976" y="11671"/>
                    <a:pt x="17879" y="11380"/>
                    <a:pt x="18535" y="10666"/>
                  </a:cubicBezTo>
                  <a:cubicBezTo>
                    <a:pt x="19939" y="9152"/>
                    <a:pt x="18580" y="7077"/>
                    <a:pt x="16819" y="7077"/>
                  </a:cubicBezTo>
                  <a:cubicBezTo>
                    <a:pt x="16720" y="7077"/>
                    <a:pt x="16620" y="7084"/>
                    <a:pt x="16519" y="7097"/>
                  </a:cubicBezTo>
                  <a:cubicBezTo>
                    <a:pt x="17098" y="6611"/>
                    <a:pt x="17608" y="5846"/>
                    <a:pt x="17028" y="5151"/>
                  </a:cubicBezTo>
                  <a:cubicBezTo>
                    <a:pt x="16743" y="4821"/>
                    <a:pt x="16374" y="4695"/>
                    <a:pt x="15991" y="4695"/>
                  </a:cubicBezTo>
                  <a:cubicBezTo>
                    <a:pt x="15566" y="4695"/>
                    <a:pt x="15123" y="4851"/>
                    <a:pt x="14757" y="5058"/>
                  </a:cubicBezTo>
                  <a:cubicBezTo>
                    <a:pt x="16055" y="2764"/>
                    <a:pt x="14131" y="307"/>
                    <a:pt x="11721" y="29"/>
                  </a:cubicBezTo>
                  <a:cubicBezTo>
                    <a:pt x="11562" y="10"/>
                    <a:pt x="11395" y="0"/>
                    <a:pt x="1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1178307" y="480081"/>
              <a:ext cx="123292" cy="132781"/>
            </a:xfrm>
            <a:custGeom>
              <a:avLst/>
              <a:gdLst/>
              <a:ahLst/>
              <a:cxnLst/>
              <a:rect l="l" t="t" r="r" b="b"/>
              <a:pathLst>
                <a:path w="2040" h="2197" extrusionOk="0">
                  <a:moveTo>
                    <a:pt x="634" y="0"/>
                  </a:moveTo>
                  <a:cubicBezTo>
                    <a:pt x="425" y="0"/>
                    <a:pt x="211" y="44"/>
                    <a:pt x="0" y="111"/>
                  </a:cubicBezTo>
                  <a:cubicBezTo>
                    <a:pt x="116" y="203"/>
                    <a:pt x="232" y="342"/>
                    <a:pt x="325" y="505"/>
                  </a:cubicBezTo>
                  <a:cubicBezTo>
                    <a:pt x="533" y="875"/>
                    <a:pt x="510" y="1223"/>
                    <a:pt x="394" y="1548"/>
                  </a:cubicBezTo>
                  <a:cubicBezTo>
                    <a:pt x="406" y="1536"/>
                    <a:pt x="417" y="1530"/>
                    <a:pt x="429" y="1530"/>
                  </a:cubicBezTo>
                  <a:cubicBezTo>
                    <a:pt x="441" y="1530"/>
                    <a:pt x="452" y="1536"/>
                    <a:pt x="464" y="1548"/>
                  </a:cubicBezTo>
                  <a:cubicBezTo>
                    <a:pt x="672" y="1710"/>
                    <a:pt x="881" y="1942"/>
                    <a:pt x="1020" y="2196"/>
                  </a:cubicBezTo>
                  <a:lnTo>
                    <a:pt x="1113" y="2196"/>
                  </a:lnTo>
                  <a:cubicBezTo>
                    <a:pt x="997" y="2150"/>
                    <a:pt x="927" y="2034"/>
                    <a:pt x="1043" y="1965"/>
                  </a:cubicBezTo>
                  <a:cubicBezTo>
                    <a:pt x="1507" y="1548"/>
                    <a:pt x="2040" y="899"/>
                    <a:pt x="1460" y="319"/>
                  </a:cubicBezTo>
                  <a:cubicBezTo>
                    <a:pt x="1215" y="88"/>
                    <a:pt x="930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021417" y="217851"/>
              <a:ext cx="163967" cy="264777"/>
            </a:xfrm>
            <a:custGeom>
              <a:avLst/>
              <a:gdLst/>
              <a:ahLst/>
              <a:cxnLst/>
              <a:rect l="l" t="t" r="r" b="b"/>
              <a:pathLst>
                <a:path w="2713" h="4381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1228"/>
                    <a:pt x="673" y="2897"/>
                    <a:pt x="441" y="4380"/>
                  </a:cubicBezTo>
                  <a:cubicBezTo>
                    <a:pt x="839" y="4247"/>
                    <a:pt x="1253" y="4130"/>
                    <a:pt x="1645" y="4130"/>
                  </a:cubicBezTo>
                  <a:cubicBezTo>
                    <a:pt x="1731" y="4130"/>
                    <a:pt x="1817" y="4136"/>
                    <a:pt x="1901" y="4148"/>
                  </a:cubicBezTo>
                  <a:cubicBezTo>
                    <a:pt x="2712" y="2410"/>
                    <a:pt x="1623" y="6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1007396" y="621500"/>
              <a:ext cx="386679" cy="246706"/>
            </a:xfrm>
            <a:custGeom>
              <a:avLst/>
              <a:gdLst/>
              <a:ahLst/>
              <a:cxnLst/>
              <a:rect l="l" t="t" r="r" b="b"/>
              <a:pathLst>
                <a:path w="6398" h="4082" extrusionOk="0">
                  <a:moveTo>
                    <a:pt x="4224" y="1"/>
                  </a:moveTo>
                  <a:cubicBezTo>
                    <a:pt x="4122" y="1"/>
                    <a:pt x="4020" y="7"/>
                    <a:pt x="3917" y="19"/>
                  </a:cubicBezTo>
                  <a:lnTo>
                    <a:pt x="3941" y="65"/>
                  </a:lnTo>
                  <a:cubicBezTo>
                    <a:pt x="4891" y="436"/>
                    <a:pt x="5493" y="1131"/>
                    <a:pt x="4775" y="2336"/>
                  </a:cubicBezTo>
                  <a:cubicBezTo>
                    <a:pt x="4313" y="3095"/>
                    <a:pt x="3545" y="3408"/>
                    <a:pt x="2740" y="3408"/>
                  </a:cubicBezTo>
                  <a:cubicBezTo>
                    <a:pt x="2414" y="3408"/>
                    <a:pt x="2083" y="3357"/>
                    <a:pt x="1762" y="3263"/>
                  </a:cubicBezTo>
                  <a:cubicBezTo>
                    <a:pt x="1183" y="3101"/>
                    <a:pt x="627" y="2846"/>
                    <a:pt x="94" y="2568"/>
                  </a:cubicBezTo>
                  <a:cubicBezTo>
                    <a:pt x="70" y="2637"/>
                    <a:pt x="24" y="2707"/>
                    <a:pt x="1" y="2776"/>
                  </a:cubicBezTo>
                  <a:cubicBezTo>
                    <a:pt x="936" y="3603"/>
                    <a:pt x="2121" y="4082"/>
                    <a:pt x="3342" y="4082"/>
                  </a:cubicBezTo>
                  <a:cubicBezTo>
                    <a:pt x="3695" y="4082"/>
                    <a:pt x="4051" y="4042"/>
                    <a:pt x="4404" y="3958"/>
                  </a:cubicBezTo>
                  <a:cubicBezTo>
                    <a:pt x="5447" y="3704"/>
                    <a:pt x="6397" y="3008"/>
                    <a:pt x="6351" y="1849"/>
                  </a:cubicBezTo>
                  <a:cubicBezTo>
                    <a:pt x="6287" y="664"/>
                    <a:pt x="5296" y="1"/>
                    <a:pt x="422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1007396" y="194040"/>
              <a:ext cx="200350" cy="278738"/>
            </a:xfrm>
            <a:custGeom>
              <a:avLst/>
              <a:gdLst/>
              <a:ahLst/>
              <a:cxnLst/>
              <a:rect l="l" t="t" r="r" b="b"/>
              <a:pathLst>
                <a:path w="3315" h="4612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116"/>
                    <a:pt x="163" y="255"/>
                    <a:pt x="233" y="394"/>
                  </a:cubicBezTo>
                  <a:cubicBezTo>
                    <a:pt x="1855" y="1089"/>
                    <a:pt x="2944" y="2804"/>
                    <a:pt x="2133" y="4542"/>
                  </a:cubicBezTo>
                  <a:cubicBezTo>
                    <a:pt x="2249" y="4542"/>
                    <a:pt x="2342" y="4566"/>
                    <a:pt x="2434" y="4612"/>
                  </a:cubicBezTo>
                  <a:cubicBezTo>
                    <a:pt x="3315" y="2642"/>
                    <a:pt x="1948" y="62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998995" y="466302"/>
              <a:ext cx="460352" cy="422216"/>
            </a:xfrm>
            <a:custGeom>
              <a:avLst/>
              <a:gdLst/>
              <a:ahLst/>
              <a:cxnLst/>
              <a:rect l="l" t="t" r="r" b="b"/>
              <a:pathLst>
                <a:path w="7617" h="6986" extrusionOk="0">
                  <a:moveTo>
                    <a:pt x="3669" y="1"/>
                  </a:moveTo>
                  <a:cubicBezTo>
                    <a:pt x="3372" y="1"/>
                    <a:pt x="3066" y="78"/>
                    <a:pt x="2782" y="200"/>
                  </a:cubicBezTo>
                  <a:cubicBezTo>
                    <a:pt x="2851" y="246"/>
                    <a:pt x="2921" y="292"/>
                    <a:pt x="2967" y="339"/>
                  </a:cubicBezTo>
                  <a:cubicBezTo>
                    <a:pt x="3178" y="272"/>
                    <a:pt x="3392" y="228"/>
                    <a:pt x="3601" y="228"/>
                  </a:cubicBezTo>
                  <a:cubicBezTo>
                    <a:pt x="3897" y="228"/>
                    <a:pt x="4182" y="316"/>
                    <a:pt x="4427" y="547"/>
                  </a:cubicBezTo>
                  <a:cubicBezTo>
                    <a:pt x="5007" y="1127"/>
                    <a:pt x="4474" y="1776"/>
                    <a:pt x="4010" y="2193"/>
                  </a:cubicBezTo>
                  <a:cubicBezTo>
                    <a:pt x="3894" y="2262"/>
                    <a:pt x="3964" y="2401"/>
                    <a:pt x="4056" y="2424"/>
                  </a:cubicBezTo>
                  <a:lnTo>
                    <a:pt x="3987" y="2424"/>
                  </a:lnTo>
                  <a:cubicBezTo>
                    <a:pt x="3848" y="2170"/>
                    <a:pt x="3639" y="1938"/>
                    <a:pt x="3408" y="1776"/>
                  </a:cubicBezTo>
                  <a:cubicBezTo>
                    <a:pt x="3396" y="1764"/>
                    <a:pt x="3390" y="1758"/>
                    <a:pt x="3384" y="1758"/>
                  </a:cubicBezTo>
                  <a:cubicBezTo>
                    <a:pt x="3379" y="1758"/>
                    <a:pt x="3373" y="1764"/>
                    <a:pt x="3361" y="1776"/>
                  </a:cubicBezTo>
                  <a:cubicBezTo>
                    <a:pt x="3338" y="1799"/>
                    <a:pt x="3338" y="1845"/>
                    <a:pt x="3315" y="1868"/>
                  </a:cubicBezTo>
                  <a:cubicBezTo>
                    <a:pt x="3315" y="1868"/>
                    <a:pt x="3315" y="1891"/>
                    <a:pt x="3338" y="1891"/>
                  </a:cubicBezTo>
                  <a:cubicBezTo>
                    <a:pt x="3477" y="2054"/>
                    <a:pt x="3593" y="2193"/>
                    <a:pt x="3686" y="2378"/>
                  </a:cubicBezTo>
                  <a:cubicBezTo>
                    <a:pt x="3732" y="2424"/>
                    <a:pt x="3755" y="2471"/>
                    <a:pt x="3755" y="2517"/>
                  </a:cubicBezTo>
                  <a:cubicBezTo>
                    <a:pt x="3871" y="2563"/>
                    <a:pt x="3987" y="2587"/>
                    <a:pt x="4080" y="2633"/>
                  </a:cubicBezTo>
                  <a:lnTo>
                    <a:pt x="4056" y="2587"/>
                  </a:lnTo>
                  <a:cubicBezTo>
                    <a:pt x="4159" y="2575"/>
                    <a:pt x="4261" y="2569"/>
                    <a:pt x="4363" y="2569"/>
                  </a:cubicBezTo>
                  <a:cubicBezTo>
                    <a:pt x="5435" y="2569"/>
                    <a:pt x="6426" y="3232"/>
                    <a:pt x="6490" y="4417"/>
                  </a:cubicBezTo>
                  <a:cubicBezTo>
                    <a:pt x="6536" y="5576"/>
                    <a:pt x="5563" y="6295"/>
                    <a:pt x="4543" y="6526"/>
                  </a:cubicBezTo>
                  <a:cubicBezTo>
                    <a:pt x="4188" y="6610"/>
                    <a:pt x="3830" y="6650"/>
                    <a:pt x="3474" y="6650"/>
                  </a:cubicBezTo>
                  <a:cubicBezTo>
                    <a:pt x="2250" y="6650"/>
                    <a:pt x="1056" y="6176"/>
                    <a:pt x="140" y="5368"/>
                  </a:cubicBezTo>
                  <a:cubicBezTo>
                    <a:pt x="94" y="5437"/>
                    <a:pt x="47" y="5530"/>
                    <a:pt x="1" y="5599"/>
                  </a:cubicBezTo>
                  <a:cubicBezTo>
                    <a:pt x="937" y="6400"/>
                    <a:pt x="2357" y="6985"/>
                    <a:pt x="3694" y="6985"/>
                  </a:cubicBezTo>
                  <a:cubicBezTo>
                    <a:pt x="4642" y="6985"/>
                    <a:pt x="5548" y="6691"/>
                    <a:pt x="6212" y="5970"/>
                  </a:cubicBezTo>
                  <a:cubicBezTo>
                    <a:pt x="7616" y="4456"/>
                    <a:pt x="6257" y="2381"/>
                    <a:pt x="4496" y="2381"/>
                  </a:cubicBezTo>
                  <a:cubicBezTo>
                    <a:pt x="4397" y="2381"/>
                    <a:pt x="4297" y="2388"/>
                    <a:pt x="4196" y="2401"/>
                  </a:cubicBezTo>
                  <a:cubicBezTo>
                    <a:pt x="4775" y="1915"/>
                    <a:pt x="5285" y="1150"/>
                    <a:pt x="4705" y="455"/>
                  </a:cubicBezTo>
                  <a:cubicBezTo>
                    <a:pt x="4419" y="129"/>
                    <a:pt x="4051" y="1"/>
                    <a:pt x="366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_2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9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0" name="Google Shape;570;p19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19"/>
          <p:cNvSpPr/>
          <p:nvPr/>
        </p:nvSpPr>
        <p:spPr>
          <a:xfrm>
            <a:off x="226473" y="291875"/>
            <a:ext cx="973500" cy="973500"/>
          </a:xfrm>
          <a:prstGeom prst="mathMultiply">
            <a:avLst>
              <a:gd name="adj1" fmla="val 2352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19"/>
          <p:cNvGrpSpPr/>
          <p:nvPr/>
        </p:nvGrpSpPr>
        <p:grpSpPr>
          <a:xfrm>
            <a:off x="8111824" y="624362"/>
            <a:ext cx="1258482" cy="712801"/>
            <a:chOff x="8111824" y="624362"/>
            <a:chExt cx="1258482" cy="712801"/>
          </a:xfrm>
        </p:grpSpPr>
        <p:sp>
          <p:nvSpPr>
            <p:cNvPr id="573" name="Google Shape;573;p19"/>
            <p:cNvSpPr/>
            <p:nvPr/>
          </p:nvSpPr>
          <p:spPr>
            <a:xfrm>
              <a:off x="8119260" y="641695"/>
              <a:ext cx="1227500" cy="681772"/>
            </a:xfrm>
            <a:custGeom>
              <a:avLst/>
              <a:gdLst/>
              <a:ahLst/>
              <a:cxnLst/>
              <a:rect l="l" t="t" r="r" b="b"/>
              <a:pathLst>
                <a:path w="22945" h="12744" extrusionOk="0">
                  <a:moveTo>
                    <a:pt x="11796" y="0"/>
                  </a:moveTo>
                  <a:cubicBezTo>
                    <a:pt x="11632" y="0"/>
                    <a:pt x="11470" y="6"/>
                    <a:pt x="11310" y="18"/>
                  </a:cubicBezTo>
                  <a:cubicBezTo>
                    <a:pt x="8367" y="250"/>
                    <a:pt x="5354" y="2706"/>
                    <a:pt x="6073" y="5881"/>
                  </a:cubicBezTo>
                  <a:cubicBezTo>
                    <a:pt x="6119" y="5904"/>
                    <a:pt x="6142" y="5928"/>
                    <a:pt x="6166" y="5928"/>
                  </a:cubicBezTo>
                  <a:cubicBezTo>
                    <a:pt x="6229" y="5970"/>
                    <a:pt x="6196" y="6070"/>
                    <a:pt x="6137" y="6070"/>
                  </a:cubicBezTo>
                  <a:cubicBezTo>
                    <a:pt x="6131" y="6070"/>
                    <a:pt x="6125" y="6069"/>
                    <a:pt x="6119" y="6067"/>
                  </a:cubicBezTo>
                  <a:cubicBezTo>
                    <a:pt x="6107" y="6142"/>
                    <a:pt x="6040" y="6183"/>
                    <a:pt x="5970" y="6183"/>
                  </a:cubicBezTo>
                  <a:cubicBezTo>
                    <a:pt x="5911" y="6183"/>
                    <a:pt x="5850" y="6154"/>
                    <a:pt x="5818" y="6090"/>
                  </a:cubicBezTo>
                  <a:cubicBezTo>
                    <a:pt x="5795" y="6020"/>
                    <a:pt x="5795" y="5974"/>
                    <a:pt x="5772" y="5928"/>
                  </a:cubicBezTo>
                  <a:cubicBezTo>
                    <a:pt x="5409" y="5779"/>
                    <a:pt x="5011" y="5584"/>
                    <a:pt x="4627" y="5584"/>
                  </a:cubicBezTo>
                  <a:cubicBezTo>
                    <a:pt x="4472" y="5584"/>
                    <a:pt x="4319" y="5616"/>
                    <a:pt x="4173" y="5696"/>
                  </a:cubicBezTo>
                  <a:cubicBezTo>
                    <a:pt x="3338" y="6136"/>
                    <a:pt x="4057" y="7110"/>
                    <a:pt x="4404" y="7596"/>
                  </a:cubicBezTo>
                  <a:cubicBezTo>
                    <a:pt x="4456" y="7683"/>
                    <a:pt x="4379" y="7769"/>
                    <a:pt x="4298" y="7769"/>
                  </a:cubicBezTo>
                  <a:cubicBezTo>
                    <a:pt x="4271" y="7769"/>
                    <a:pt x="4242" y="7759"/>
                    <a:pt x="4219" y="7735"/>
                  </a:cubicBezTo>
                  <a:cubicBezTo>
                    <a:pt x="4173" y="7689"/>
                    <a:pt x="4126" y="7643"/>
                    <a:pt x="4080" y="7596"/>
                  </a:cubicBezTo>
                  <a:cubicBezTo>
                    <a:pt x="4080" y="7613"/>
                    <a:pt x="4057" y="7629"/>
                    <a:pt x="4027" y="7629"/>
                  </a:cubicBezTo>
                  <a:cubicBezTo>
                    <a:pt x="4014" y="7629"/>
                    <a:pt x="4001" y="7626"/>
                    <a:pt x="3987" y="7619"/>
                  </a:cubicBezTo>
                  <a:cubicBezTo>
                    <a:pt x="3566" y="7415"/>
                    <a:pt x="3108" y="7292"/>
                    <a:pt x="2650" y="7292"/>
                  </a:cubicBezTo>
                  <a:cubicBezTo>
                    <a:pt x="2227" y="7292"/>
                    <a:pt x="1805" y="7397"/>
                    <a:pt x="1415" y="7643"/>
                  </a:cubicBezTo>
                  <a:cubicBezTo>
                    <a:pt x="696" y="8106"/>
                    <a:pt x="1" y="9126"/>
                    <a:pt x="557" y="9914"/>
                  </a:cubicBezTo>
                  <a:cubicBezTo>
                    <a:pt x="965" y="10508"/>
                    <a:pt x="1608" y="10739"/>
                    <a:pt x="2279" y="10739"/>
                  </a:cubicBezTo>
                  <a:cubicBezTo>
                    <a:pt x="2941" y="10739"/>
                    <a:pt x="3631" y="10514"/>
                    <a:pt x="4149" y="10192"/>
                  </a:cubicBezTo>
                  <a:cubicBezTo>
                    <a:pt x="3987" y="10099"/>
                    <a:pt x="3825" y="10006"/>
                    <a:pt x="3709" y="9867"/>
                  </a:cubicBezTo>
                  <a:cubicBezTo>
                    <a:pt x="3634" y="9811"/>
                    <a:pt x="3696" y="9739"/>
                    <a:pt x="3759" y="9739"/>
                  </a:cubicBezTo>
                  <a:cubicBezTo>
                    <a:pt x="3774" y="9739"/>
                    <a:pt x="3789" y="9743"/>
                    <a:pt x="3802" y="9752"/>
                  </a:cubicBezTo>
                  <a:cubicBezTo>
                    <a:pt x="4196" y="10053"/>
                    <a:pt x="4566" y="10122"/>
                    <a:pt x="5030" y="10146"/>
                  </a:cubicBezTo>
                  <a:cubicBezTo>
                    <a:pt x="5146" y="10146"/>
                    <a:pt x="5192" y="10331"/>
                    <a:pt x="5076" y="10354"/>
                  </a:cubicBezTo>
                  <a:cubicBezTo>
                    <a:pt x="5000" y="10364"/>
                    <a:pt x="4923" y="10369"/>
                    <a:pt x="4846" y="10369"/>
                  </a:cubicBezTo>
                  <a:cubicBezTo>
                    <a:pt x="4737" y="10369"/>
                    <a:pt x="4629" y="10358"/>
                    <a:pt x="4520" y="10331"/>
                  </a:cubicBezTo>
                  <a:lnTo>
                    <a:pt x="4520" y="10331"/>
                  </a:lnTo>
                  <a:cubicBezTo>
                    <a:pt x="4451" y="11930"/>
                    <a:pt x="6606" y="12672"/>
                    <a:pt x="7904" y="12741"/>
                  </a:cubicBezTo>
                  <a:cubicBezTo>
                    <a:pt x="7948" y="12743"/>
                    <a:pt x="7992" y="12743"/>
                    <a:pt x="8036" y="12743"/>
                  </a:cubicBezTo>
                  <a:cubicBezTo>
                    <a:pt x="9387" y="12743"/>
                    <a:pt x="10455" y="12057"/>
                    <a:pt x="11218" y="10980"/>
                  </a:cubicBezTo>
                  <a:cubicBezTo>
                    <a:pt x="11242" y="10931"/>
                    <a:pt x="11280" y="10911"/>
                    <a:pt x="11318" y="10911"/>
                  </a:cubicBezTo>
                  <a:cubicBezTo>
                    <a:pt x="11388" y="10911"/>
                    <a:pt x="11457" y="10982"/>
                    <a:pt x="11426" y="11073"/>
                  </a:cubicBezTo>
                  <a:cubicBezTo>
                    <a:pt x="11919" y="11500"/>
                    <a:pt x="12788" y="11920"/>
                    <a:pt x="13519" y="11920"/>
                  </a:cubicBezTo>
                  <a:cubicBezTo>
                    <a:pt x="14096" y="11920"/>
                    <a:pt x="14587" y="11659"/>
                    <a:pt x="14740" y="10933"/>
                  </a:cubicBezTo>
                  <a:cubicBezTo>
                    <a:pt x="14751" y="10879"/>
                    <a:pt x="14788" y="10855"/>
                    <a:pt x="14829" y="10855"/>
                  </a:cubicBezTo>
                  <a:cubicBezTo>
                    <a:pt x="14874" y="10855"/>
                    <a:pt x="14925" y="10885"/>
                    <a:pt x="14949" y="10933"/>
                  </a:cubicBezTo>
                  <a:cubicBezTo>
                    <a:pt x="14972" y="10933"/>
                    <a:pt x="14972" y="10957"/>
                    <a:pt x="14972" y="10957"/>
                  </a:cubicBezTo>
                  <a:cubicBezTo>
                    <a:pt x="15716" y="12035"/>
                    <a:pt x="17166" y="12466"/>
                    <a:pt x="18560" y="12466"/>
                  </a:cubicBezTo>
                  <a:cubicBezTo>
                    <a:pt x="19294" y="12466"/>
                    <a:pt x="20012" y="12346"/>
                    <a:pt x="20604" y="12139"/>
                  </a:cubicBezTo>
                  <a:cubicBezTo>
                    <a:pt x="21531" y="11791"/>
                    <a:pt x="22944" y="11003"/>
                    <a:pt x="22921" y="9821"/>
                  </a:cubicBezTo>
                  <a:cubicBezTo>
                    <a:pt x="22898" y="8546"/>
                    <a:pt x="21508" y="8037"/>
                    <a:pt x="20488" y="7758"/>
                  </a:cubicBezTo>
                  <a:cubicBezTo>
                    <a:pt x="20395" y="7944"/>
                    <a:pt x="20302" y="8106"/>
                    <a:pt x="20163" y="8245"/>
                  </a:cubicBezTo>
                  <a:cubicBezTo>
                    <a:pt x="20144" y="8260"/>
                    <a:pt x="20123" y="8266"/>
                    <a:pt x="20103" y="8266"/>
                  </a:cubicBezTo>
                  <a:cubicBezTo>
                    <a:pt x="20030" y="8266"/>
                    <a:pt x="19970" y="8179"/>
                    <a:pt x="20024" y="8106"/>
                  </a:cubicBezTo>
                  <a:cubicBezTo>
                    <a:pt x="20326" y="7782"/>
                    <a:pt x="20372" y="7434"/>
                    <a:pt x="20326" y="6994"/>
                  </a:cubicBezTo>
                  <a:cubicBezTo>
                    <a:pt x="20313" y="6918"/>
                    <a:pt x="20375" y="6877"/>
                    <a:pt x="20439" y="6877"/>
                  </a:cubicBezTo>
                  <a:cubicBezTo>
                    <a:pt x="20492" y="6877"/>
                    <a:pt x="20547" y="6907"/>
                    <a:pt x="20557" y="6971"/>
                  </a:cubicBezTo>
                  <a:cubicBezTo>
                    <a:pt x="20604" y="7133"/>
                    <a:pt x="20604" y="7295"/>
                    <a:pt x="20581" y="7457"/>
                  </a:cubicBezTo>
                  <a:cubicBezTo>
                    <a:pt x="21508" y="7411"/>
                    <a:pt x="21693" y="6275"/>
                    <a:pt x="21554" y="5603"/>
                  </a:cubicBezTo>
                  <a:cubicBezTo>
                    <a:pt x="21438" y="4954"/>
                    <a:pt x="21044" y="4537"/>
                    <a:pt x="20465" y="4259"/>
                  </a:cubicBezTo>
                  <a:cubicBezTo>
                    <a:pt x="20133" y="4085"/>
                    <a:pt x="19683" y="3965"/>
                    <a:pt x="19261" y="3965"/>
                  </a:cubicBezTo>
                  <a:cubicBezTo>
                    <a:pt x="19064" y="3965"/>
                    <a:pt x="18873" y="3991"/>
                    <a:pt x="18703" y="4050"/>
                  </a:cubicBezTo>
                  <a:cubicBezTo>
                    <a:pt x="18217" y="4259"/>
                    <a:pt x="17869" y="4653"/>
                    <a:pt x="17475" y="5024"/>
                  </a:cubicBezTo>
                  <a:cubicBezTo>
                    <a:pt x="17451" y="5047"/>
                    <a:pt x="17423" y="5057"/>
                    <a:pt x="17396" y="5057"/>
                  </a:cubicBezTo>
                  <a:cubicBezTo>
                    <a:pt x="17315" y="5057"/>
                    <a:pt x="17238" y="4971"/>
                    <a:pt x="17290" y="4885"/>
                  </a:cubicBezTo>
                  <a:cubicBezTo>
                    <a:pt x="17290" y="4885"/>
                    <a:pt x="17290" y="4862"/>
                    <a:pt x="17290" y="4862"/>
                  </a:cubicBezTo>
                  <a:cubicBezTo>
                    <a:pt x="17880" y="1647"/>
                    <a:pt x="14549" y="0"/>
                    <a:pt x="11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8111824" y="624362"/>
              <a:ext cx="1258475" cy="712801"/>
            </a:xfrm>
            <a:custGeom>
              <a:avLst/>
              <a:gdLst/>
              <a:ahLst/>
              <a:cxnLst/>
              <a:rect l="l" t="t" r="r" b="b"/>
              <a:pathLst>
                <a:path w="23524" h="13324" extrusionOk="0">
                  <a:moveTo>
                    <a:pt x="11935" y="324"/>
                  </a:moveTo>
                  <a:cubicBezTo>
                    <a:pt x="14688" y="324"/>
                    <a:pt x="18019" y="1971"/>
                    <a:pt x="17429" y="5186"/>
                  </a:cubicBezTo>
                  <a:cubicBezTo>
                    <a:pt x="17429" y="5186"/>
                    <a:pt x="17429" y="5209"/>
                    <a:pt x="17429" y="5209"/>
                  </a:cubicBezTo>
                  <a:cubicBezTo>
                    <a:pt x="17358" y="5280"/>
                    <a:pt x="17450" y="5378"/>
                    <a:pt x="17539" y="5378"/>
                  </a:cubicBezTo>
                  <a:cubicBezTo>
                    <a:pt x="17566" y="5378"/>
                    <a:pt x="17593" y="5369"/>
                    <a:pt x="17614" y="5348"/>
                  </a:cubicBezTo>
                  <a:cubicBezTo>
                    <a:pt x="18008" y="4977"/>
                    <a:pt x="18333" y="4583"/>
                    <a:pt x="18842" y="4374"/>
                  </a:cubicBezTo>
                  <a:cubicBezTo>
                    <a:pt x="19012" y="4315"/>
                    <a:pt x="19203" y="4289"/>
                    <a:pt x="19400" y="4289"/>
                  </a:cubicBezTo>
                  <a:cubicBezTo>
                    <a:pt x="19822" y="4289"/>
                    <a:pt x="20272" y="4409"/>
                    <a:pt x="20604" y="4583"/>
                  </a:cubicBezTo>
                  <a:cubicBezTo>
                    <a:pt x="21183" y="4861"/>
                    <a:pt x="21577" y="5278"/>
                    <a:pt x="21693" y="5927"/>
                  </a:cubicBezTo>
                  <a:cubicBezTo>
                    <a:pt x="21832" y="6599"/>
                    <a:pt x="21647" y="7735"/>
                    <a:pt x="20720" y="7781"/>
                  </a:cubicBezTo>
                  <a:cubicBezTo>
                    <a:pt x="20743" y="7619"/>
                    <a:pt x="20743" y="7457"/>
                    <a:pt x="20696" y="7295"/>
                  </a:cubicBezTo>
                  <a:cubicBezTo>
                    <a:pt x="20686" y="7231"/>
                    <a:pt x="20631" y="7201"/>
                    <a:pt x="20578" y="7201"/>
                  </a:cubicBezTo>
                  <a:cubicBezTo>
                    <a:pt x="20514" y="7201"/>
                    <a:pt x="20452" y="7242"/>
                    <a:pt x="20465" y="7318"/>
                  </a:cubicBezTo>
                  <a:cubicBezTo>
                    <a:pt x="20488" y="7758"/>
                    <a:pt x="20465" y="8106"/>
                    <a:pt x="20163" y="8430"/>
                  </a:cubicBezTo>
                  <a:cubicBezTo>
                    <a:pt x="20109" y="8503"/>
                    <a:pt x="20169" y="8590"/>
                    <a:pt x="20242" y="8590"/>
                  </a:cubicBezTo>
                  <a:cubicBezTo>
                    <a:pt x="20262" y="8590"/>
                    <a:pt x="20283" y="8584"/>
                    <a:pt x="20302" y="8569"/>
                  </a:cubicBezTo>
                  <a:cubicBezTo>
                    <a:pt x="20418" y="8430"/>
                    <a:pt x="20534" y="8268"/>
                    <a:pt x="20627" y="8082"/>
                  </a:cubicBezTo>
                  <a:cubicBezTo>
                    <a:pt x="21647" y="8361"/>
                    <a:pt x="23037" y="8870"/>
                    <a:pt x="23060" y="10145"/>
                  </a:cubicBezTo>
                  <a:cubicBezTo>
                    <a:pt x="23083" y="11327"/>
                    <a:pt x="21670" y="12115"/>
                    <a:pt x="20743" y="12463"/>
                  </a:cubicBezTo>
                  <a:cubicBezTo>
                    <a:pt x="20151" y="12670"/>
                    <a:pt x="19433" y="12790"/>
                    <a:pt x="18699" y="12790"/>
                  </a:cubicBezTo>
                  <a:cubicBezTo>
                    <a:pt x="17305" y="12790"/>
                    <a:pt x="15855" y="12359"/>
                    <a:pt x="15111" y="11281"/>
                  </a:cubicBezTo>
                  <a:cubicBezTo>
                    <a:pt x="15111" y="11257"/>
                    <a:pt x="15088" y="11257"/>
                    <a:pt x="15088" y="11257"/>
                  </a:cubicBezTo>
                  <a:cubicBezTo>
                    <a:pt x="15064" y="11209"/>
                    <a:pt x="15013" y="11179"/>
                    <a:pt x="14968" y="11179"/>
                  </a:cubicBezTo>
                  <a:cubicBezTo>
                    <a:pt x="14927" y="11179"/>
                    <a:pt x="14890" y="11203"/>
                    <a:pt x="14879" y="11257"/>
                  </a:cubicBezTo>
                  <a:cubicBezTo>
                    <a:pt x="14726" y="11983"/>
                    <a:pt x="14235" y="12244"/>
                    <a:pt x="13658" y="12244"/>
                  </a:cubicBezTo>
                  <a:cubicBezTo>
                    <a:pt x="12927" y="12244"/>
                    <a:pt x="12058" y="11824"/>
                    <a:pt x="11565" y="11397"/>
                  </a:cubicBezTo>
                  <a:cubicBezTo>
                    <a:pt x="11596" y="11306"/>
                    <a:pt x="11527" y="11235"/>
                    <a:pt x="11457" y="11235"/>
                  </a:cubicBezTo>
                  <a:cubicBezTo>
                    <a:pt x="11419" y="11235"/>
                    <a:pt x="11381" y="11255"/>
                    <a:pt x="11357" y="11304"/>
                  </a:cubicBezTo>
                  <a:cubicBezTo>
                    <a:pt x="10594" y="12381"/>
                    <a:pt x="9526" y="13067"/>
                    <a:pt x="8175" y="13067"/>
                  </a:cubicBezTo>
                  <a:cubicBezTo>
                    <a:pt x="8131" y="13067"/>
                    <a:pt x="8087" y="13067"/>
                    <a:pt x="8043" y="13065"/>
                  </a:cubicBezTo>
                  <a:cubicBezTo>
                    <a:pt x="6768" y="12996"/>
                    <a:pt x="4590" y="12254"/>
                    <a:pt x="4659" y="10655"/>
                  </a:cubicBezTo>
                  <a:lnTo>
                    <a:pt x="4659" y="10655"/>
                  </a:lnTo>
                  <a:cubicBezTo>
                    <a:pt x="4790" y="10671"/>
                    <a:pt x="4921" y="10688"/>
                    <a:pt x="5052" y="10688"/>
                  </a:cubicBezTo>
                  <a:cubicBezTo>
                    <a:pt x="5107" y="10688"/>
                    <a:pt x="5161" y="10685"/>
                    <a:pt x="5215" y="10678"/>
                  </a:cubicBezTo>
                  <a:cubicBezTo>
                    <a:pt x="5331" y="10655"/>
                    <a:pt x="5285" y="10470"/>
                    <a:pt x="5169" y="10470"/>
                  </a:cubicBezTo>
                  <a:cubicBezTo>
                    <a:pt x="4705" y="10446"/>
                    <a:pt x="4335" y="10377"/>
                    <a:pt x="3941" y="10076"/>
                  </a:cubicBezTo>
                  <a:cubicBezTo>
                    <a:pt x="3928" y="10067"/>
                    <a:pt x="3913" y="10063"/>
                    <a:pt x="3898" y="10063"/>
                  </a:cubicBezTo>
                  <a:cubicBezTo>
                    <a:pt x="3835" y="10063"/>
                    <a:pt x="3773" y="10135"/>
                    <a:pt x="3848" y="10191"/>
                  </a:cubicBezTo>
                  <a:cubicBezTo>
                    <a:pt x="3964" y="10330"/>
                    <a:pt x="4126" y="10423"/>
                    <a:pt x="4288" y="10516"/>
                  </a:cubicBezTo>
                  <a:cubicBezTo>
                    <a:pt x="3774" y="10836"/>
                    <a:pt x="3090" y="11055"/>
                    <a:pt x="2431" y="11055"/>
                  </a:cubicBezTo>
                  <a:cubicBezTo>
                    <a:pt x="1756" y="11055"/>
                    <a:pt x="1107" y="10825"/>
                    <a:pt x="696" y="10238"/>
                  </a:cubicBezTo>
                  <a:cubicBezTo>
                    <a:pt x="140" y="9450"/>
                    <a:pt x="835" y="8407"/>
                    <a:pt x="1554" y="7967"/>
                  </a:cubicBezTo>
                  <a:cubicBezTo>
                    <a:pt x="1944" y="7721"/>
                    <a:pt x="2366" y="7616"/>
                    <a:pt x="2789" y="7616"/>
                  </a:cubicBezTo>
                  <a:cubicBezTo>
                    <a:pt x="3247" y="7616"/>
                    <a:pt x="3705" y="7739"/>
                    <a:pt x="4126" y="7943"/>
                  </a:cubicBezTo>
                  <a:cubicBezTo>
                    <a:pt x="4140" y="7950"/>
                    <a:pt x="4151" y="7953"/>
                    <a:pt x="4161" y="7953"/>
                  </a:cubicBezTo>
                  <a:cubicBezTo>
                    <a:pt x="4186" y="7953"/>
                    <a:pt x="4202" y="7937"/>
                    <a:pt x="4219" y="7920"/>
                  </a:cubicBezTo>
                  <a:cubicBezTo>
                    <a:pt x="4265" y="7967"/>
                    <a:pt x="4312" y="8013"/>
                    <a:pt x="4358" y="8059"/>
                  </a:cubicBezTo>
                  <a:cubicBezTo>
                    <a:pt x="4381" y="8083"/>
                    <a:pt x="4410" y="8093"/>
                    <a:pt x="4437" y="8093"/>
                  </a:cubicBezTo>
                  <a:cubicBezTo>
                    <a:pt x="4518" y="8093"/>
                    <a:pt x="4595" y="8007"/>
                    <a:pt x="4543" y="7920"/>
                  </a:cubicBezTo>
                  <a:cubicBezTo>
                    <a:pt x="4196" y="7434"/>
                    <a:pt x="3477" y="6460"/>
                    <a:pt x="4312" y="6020"/>
                  </a:cubicBezTo>
                  <a:cubicBezTo>
                    <a:pt x="4465" y="5929"/>
                    <a:pt x="4624" y="5893"/>
                    <a:pt x="4786" y="5893"/>
                  </a:cubicBezTo>
                  <a:cubicBezTo>
                    <a:pt x="5163" y="5893"/>
                    <a:pt x="5554" y="6089"/>
                    <a:pt x="5911" y="6252"/>
                  </a:cubicBezTo>
                  <a:cubicBezTo>
                    <a:pt x="5934" y="6298"/>
                    <a:pt x="5934" y="6344"/>
                    <a:pt x="5957" y="6391"/>
                  </a:cubicBezTo>
                  <a:cubicBezTo>
                    <a:pt x="5990" y="6469"/>
                    <a:pt x="6056" y="6504"/>
                    <a:pt x="6118" y="6504"/>
                  </a:cubicBezTo>
                  <a:cubicBezTo>
                    <a:pt x="6184" y="6504"/>
                    <a:pt x="6246" y="6463"/>
                    <a:pt x="6258" y="6391"/>
                  </a:cubicBezTo>
                  <a:cubicBezTo>
                    <a:pt x="6328" y="6391"/>
                    <a:pt x="6374" y="6298"/>
                    <a:pt x="6305" y="6252"/>
                  </a:cubicBezTo>
                  <a:lnTo>
                    <a:pt x="6212" y="6205"/>
                  </a:lnTo>
                  <a:cubicBezTo>
                    <a:pt x="5493" y="3030"/>
                    <a:pt x="8506" y="574"/>
                    <a:pt x="11449" y="342"/>
                  </a:cubicBezTo>
                  <a:cubicBezTo>
                    <a:pt x="11609" y="330"/>
                    <a:pt x="11771" y="324"/>
                    <a:pt x="11935" y="324"/>
                  </a:cubicBezTo>
                  <a:close/>
                  <a:moveTo>
                    <a:pt x="11918" y="1"/>
                  </a:moveTo>
                  <a:cubicBezTo>
                    <a:pt x="11759" y="1"/>
                    <a:pt x="11603" y="6"/>
                    <a:pt x="11449" y="18"/>
                  </a:cubicBezTo>
                  <a:cubicBezTo>
                    <a:pt x="8668" y="203"/>
                    <a:pt x="4914" y="2822"/>
                    <a:pt x="5818" y="5997"/>
                  </a:cubicBezTo>
                  <a:cubicBezTo>
                    <a:pt x="5472" y="5810"/>
                    <a:pt x="5072" y="5647"/>
                    <a:pt x="4698" y="5647"/>
                  </a:cubicBezTo>
                  <a:cubicBezTo>
                    <a:pt x="4421" y="5647"/>
                    <a:pt x="4158" y="5737"/>
                    <a:pt x="3941" y="5974"/>
                  </a:cubicBezTo>
                  <a:cubicBezTo>
                    <a:pt x="3431" y="6483"/>
                    <a:pt x="3686" y="7248"/>
                    <a:pt x="4103" y="7758"/>
                  </a:cubicBezTo>
                  <a:cubicBezTo>
                    <a:pt x="3681" y="7512"/>
                    <a:pt x="3212" y="7384"/>
                    <a:pt x="2743" y="7384"/>
                  </a:cubicBezTo>
                  <a:cubicBezTo>
                    <a:pt x="2285" y="7384"/>
                    <a:pt x="1827" y="7506"/>
                    <a:pt x="1415" y="7758"/>
                  </a:cubicBezTo>
                  <a:cubicBezTo>
                    <a:pt x="743" y="8152"/>
                    <a:pt x="1" y="9125"/>
                    <a:pt x="186" y="9960"/>
                  </a:cubicBezTo>
                  <a:cubicBezTo>
                    <a:pt x="395" y="10748"/>
                    <a:pt x="1415" y="11188"/>
                    <a:pt x="2110" y="11327"/>
                  </a:cubicBezTo>
                  <a:cubicBezTo>
                    <a:pt x="2275" y="11351"/>
                    <a:pt x="2442" y="11363"/>
                    <a:pt x="2610" y="11363"/>
                  </a:cubicBezTo>
                  <a:cubicBezTo>
                    <a:pt x="3269" y="11363"/>
                    <a:pt x="3934" y="11177"/>
                    <a:pt x="4451" y="10771"/>
                  </a:cubicBezTo>
                  <a:lnTo>
                    <a:pt x="4451" y="10771"/>
                  </a:lnTo>
                  <a:cubicBezTo>
                    <a:pt x="4404" y="12254"/>
                    <a:pt x="6281" y="13088"/>
                    <a:pt x="7510" y="13274"/>
                  </a:cubicBezTo>
                  <a:cubicBezTo>
                    <a:pt x="7726" y="13307"/>
                    <a:pt x="7946" y="13324"/>
                    <a:pt x="8166" y="13324"/>
                  </a:cubicBezTo>
                  <a:cubicBezTo>
                    <a:pt x="9482" y="13324"/>
                    <a:pt x="10818" y="12733"/>
                    <a:pt x="11473" y="11582"/>
                  </a:cubicBezTo>
                  <a:cubicBezTo>
                    <a:pt x="11993" y="12144"/>
                    <a:pt x="12737" y="12500"/>
                    <a:pt x="13521" y="12500"/>
                  </a:cubicBezTo>
                  <a:cubicBezTo>
                    <a:pt x="13610" y="12500"/>
                    <a:pt x="13700" y="12495"/>
                    <a:pt x="13790" y="12486"/>
                  </a:cubicBezTo>
                  <a:cubicBezTo>
                    <a:pt x="14323" y="12416"/>
                    <a:pt x="14972" y="12092"/>
                    <a:pt x="15088" y="11536"/>
                  </a:cubicBezTo>
                  <a:cubicBezTo>
                    <a:pt x="15810" y="12643"/>
                    <a:pt x="17192" y="13089"/>
                    <a:pt x="18602" y="13089"/>
                  </a:cubicBezTo>
                  <a:cubicBezTo>
                    <a:pt x="19818" y="13089"/>
                    <a:pt x="21053" y="12757"/>
                    <a:pt x="21901" y="12231"/>
                  </a:cubicBezTo>
                  <a:cubicBezTo>
                    <a:pt x="22713" y="11744"/>
                    <a:pt x="23524" y="10887"/>
                    <a:pt x="23338" y="9844"/>
                  </a:cubicBezTo>
                  <a:cubicBezTo>
                    <a:pt x="23130" y="8708"/>
                    <a:pt x="22087" y="8175"/>
                    <a:pt x="21067" y="7897"/>
                  </a:cubicBezTo>
                  <a:cubicBezTo>
                    <a:pt x="22180" y="7596"/>
                    <a:pt x="22156" y="5672"/>
                    <a:pt x="21508" y="4907"/>
                  </a:cubicBezTo>
                  <a:cubicBezTo>
                    <a:pt x="20998" y="4328"/>
                    <a:pt x="20187" y="4027"/>
                    <a:pt x="19422" y="4027"/>
                  </a:cubicBezTo>
                  <a:cubicBezTo>
                    <a:pt x="18680" y="4027"/>
                    <a:pt x="18124" y="4398"/>
                    <a:pt x="17684" y="4907"/>
                  </a:cubicBezTo>
                  <a:cubicBezTo>
                    <a:pt x="18210" y="1728"/>
                    <a:pt x="14711" y="1"/>
                    <a:pt x="11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9083882" y="853814"/>
              <a:ext cx="193447" cy="178147"/>
            </a:xfrm>
            <a:custGeom>
              <a:avLst/>
              <a:gdLst/>
              <a:ahLst/>
              <a:cxnLst/>
              <a:rect l="l" t="t" r="r" b="b"/>
              <a:pathLst>
                <a:path w="3616" h="3330" extrusionOk="0">
                  <a:moveTo>
                    <a:pt x="1230" y="0"/>
                  </a:moveTo>
                  <a:cubicBezTo>
                    <a:pt x="1033" y="0"/>
                    <a:pt x="842" y="26"/>
                    <a:pt x="672" y="85"/>
                  </a:cubicBezTo>
                  <a:cubicBezTo>
                    <a:pt x="417" y="201"/>
                    <a:pt x="186" y="364"/>
                    <a:pt x="0" y="549"/>
                  </a:cubicBezTo>
                  <a:cubicBezTo>
                    <a:pt x="360" y="446"/>
                    <a:pt x="718" y="386"/>
                    <a:pt x="1058" y="386"/>
                  </a:cubicBezTo>
                  <a:cubicBezTo>
                    <a:pt x="1944" y="386"/>
                    <a:pt x="2708" y="794"/>
                    <a:pt x="3059" y="1916"/>
                  </a:cubicBezTo>
                  <a:cubicBezTo>
                    <a:pt x="3222" y="2449"/>
                    <a:pt x="3198" y="2936"/>
                    <a:pt x="3036" y="3330"/>
                  </a:cubicBezTo>
                  <a:cubicBezTo>
                    <a:pt x="3523" y="3006"/>
                    <a:pt x="3616" y="2171"/>
                    <a:pt x="3523" y="1638"/>
                  </a:cubicBezTo>
                  <a:cubicBezTo>
                    <a:pt x="3407" y="989"/>
                    <a:pt x="3013" y="572"/>
                    <a:pt x="2434" y="294"/>
                  </a:cubicBezTo>
                  <a:cubicBezTo>
                    <a:pt x="2102" y="120"/>
                    <a:pt x="1652" y="0"/>
                    <a:pt x="123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9015672" y="1060422"/>
              <a:ext cx="331096" cy="247854"/>
            </a:xfrm>
            <a:custGeom>
              <a:avLst/>
              <a:gdLst/>
              <a:ahLst/>
              <a:cxnLst/>
              <a:rect l="l" t="t" r="r" b="b"/>
              <a:pathLst>
                <a:path w="6189" h="4633" extrusionOk="0">
                  <a:moveTo>
                    <a:pt x="3964" y="1"/>
                  </a:moveTo>
                  <a:cubicBezTo>
                    <a:pt x="3894" y="94"/>
                    <a:pt x="3801" y="186"/>
                    <a:pt x="3709" y="279"/>
                  </a:cubicBezTo>
                  <a:cubicBezTo>
                    <a:pt x="4427" y="1368"/>
                    <a:pt x="4010" y="2921"/>
                    <a:pt x="2944" y="3663"/>
                  </a:cubicBezTo>
                  <a:cubicBezTo>
                    <a:pt x="2253" y="4150"/>
                    <a:pt x="1348" y="4371"/>
                    <a:pt x="401" y="4371"/>
                  </a:cubicBezTo>
                  <a:cubicBezTo>
                    <a:pt x="268" y="4371"/>
                    <a:pt x="135" y="4366"/>
                    <a:pt x="1" y="4358"/>
                  </a:cubicBezTo>
                  <a:lnTo>
                    <a:pt x="1" y="4358"/>
                  </a:lnTo>
                  <a:cubicBezTo>
                    <a:pt x="572" y="4548"/>
                    <a:pt x="1196" y="4633"/>
                    <a:pt x="1810" y="4633"/>
                  </a:cubicBezTo>
                  <a:cubicBezTo>
                    <a:pt x="2540" y="4633"/>
                    <a:pt x="3256" y="4513"/>
                    <a:pt x="3848" y="4312"/>
                  </a:cubicBezTo>
                  <a:cubicBezTo>
                    <a:pt x="4775" y="3964"/>
                    <a:pt x="6188" y="3176"/>
                    <a:pt x="6165" y="1994"/>
                  </a:cubicBezTo>
                  <a:cubicBezTo>
                    <a:pt x="6142" y="812"/>
                    <a:pt x="4960" y="302"/>
                    <a:pt x="396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8879306" y="663683"/>
              <a:ext cx="193447" cy="274068"/>
            </a:xfrm>
            <a:custGeom>
              <a:avLst/>
              <a:gdLst/>
              <a:ahLst/>
              <a:cxnLst/>
              <a:rect l="l" t="t" r="r" b="b"/>
              <a:pathLst>
                <a:path w="3616" h="5123" extrusionOk="0">
                  <a:moveTo>
                    <a:pt x="0" y="1"/>
                  </a:moveTo>
                  <a:cubicBezTo>
                    <a:pt x="302" y="325"/>
                    <a:pt x="603" y="650"/>
                    <a:pt x="881" y="1044"/>
                  </a:cubicBezTo>
                  <a:cubicBezTo>
                    <a:pt x="1623" y="2156"/>
                    <a:pt x="2109" y="3802"/>
                    <a:pt x="2364" y="5123"/>
                  </a:cubicBezTo>
                  <a:cubicBezTo>
                    <a:pt x="2619" y="4984"/>
                    <a:pt x="3013" y="4729"/>
                    <a:pt x="3268" y="4613"/>
                  </a:cubicBezTo>
                  <a:cubicBezTo>
                    <a:pt x="3616" y="2388"/>
                    <a:pt x="1901" y="65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8848277" y="636452"/>
              <a:ext cx="522029" cy="687817"/>
            </a:xfrm>
            <a:custGeom>
              <a:avLst/>
              <a:gdLst/>
              <a:ahLst/>
              <a:cxnLst/>
              <a:rect l="l" t="t" r="r" b="b"/>
              <a:pathLst>
                <a:path w="9758" h="12857" extrusionOk="0">
                  <a:moveTo>
                    <a:pt x="1" y="0"/>
                  </a:moveTo>
                  <a:lnTo>
                    <a:pt x="1" y="0"/>
                  </a:lnTo>
                  <a:cubicBezTo>
                    <a:pt x="210" y="162"/>
                    <a:pt x="395" y="325"/>
                    <a:pt x="580" y="510"/>
                  </a:cubicBezTo>
                  <a:cubicBezTo>
                    <a:pt x="2481" y="1159"/>
                    <a:pt x="4033" y="2619"/>
                    <a:pt x="3686" y="4844"/>
                  </a:cubicBezTo>
                  <a:cubicBezTo>
                    <a:pt x="3918" y="4751"/>
                    <a:pt x="4173" y="4658"/>
                    <a:pt x="4404" y="4589"/>
                  </a:cubicBezTo>
                  <a:cubicBezTo>
                    <a:pt x="4613" y="4427"/>
                    <a:pt x="4821" y="4264"/>
                    <a:pt x="5076" y="4148"/>
                  </a:cubicBezTo>
                  <a:cubicBezTo>
                    <a:pt x="5247" y="4082"/>
                    <a:pt x="5438" y="4053"/>
                    <a:pt x="5636" y="4053"/>
                  </a:cubicBezTo>
                  <a:cubicBezTo>
                    <a:pt x="6057" y="4053"/>
                    <a:pt x="6507" y="4184"/>
                    <a:pt x="6838" y="4357"/>
                  </a:cubicBezTo>
                  <a:cubicBezTo>
                    <a:pt x="7417" y="4635"/>
                    <a:pt x="7811" y="5052"/>
                    <a:pt x="7927" y="5678"/>
                  </a:cubicBezTo>
                  <a:cubicBezTo>
                    <a:pt x="8020" y="6234"/>
                    <a:pt x="7950" y="7069"/>
                    <a:pt x="7440" y="7393"/>
                  </a:cubicBezTo>
                  <a:cubicBezTo>
                    <a:pt x="7348" y="7578"/>
                    <a:pt x="7232" y="7764"/>
                    <a:pt x="7116" y="7926"/>
                  </a:cubicBezTo>
                  <a:cubicBezTo>
                    <a:pt x="8089" y="8227"/>
                    <a:pt x="9271" y="8737"/>
                    <a:pt x="9294" y="9919"/>
                  </a:cubicBezTo>
                  <a:cubicBezTo>
                    <a:pt x="9317" y="11101"/>
                    <a:pt x="7904" y="11889"/>
                    <a:pt x="6977" y="12237"/>
                  </a:cubicBezTo>
                  <a:cubicBezTo>
                    <a:pt x="6385" y="12438"/>
                    <a:pt x="5669" y="12558"/>
                    <a:pt x="4939" y="12558"/>
                  </a:cubicBezTo>
                  <a:cubicBezTo>
                    <a:pt x="4325" y="12558"/>
                    <a:pt x="3701" y="12473"/>
                    <a:pt x="3130" y="12283"/>
                  </a:cubicBezTo>
                  <a:cubicBezTo>
                    <a:pt x="2805" y="12260"/>
                    <a:pt x="2481" y="12213"/>
                    <a:pt x="2156" y="12144"/>
                  </a:cubicBezTo>
                  <a:lnTo>
                    <a:pt x="2156" y="12144"/>
                  </a:lnTo>
                  <a:cubicBezTo>
                    <a:pt x="2903" y="12642"/>
                    <a:pt x="3873" y="12857"/>
                    <a:pt x="4854" y="12857"/>
                  </a:cubicBezTo>
                  <a:cubicBezTo>
                    <a:pt x="6064" y="12857"/>
                    <a:pt x="7291" y="12530"/>
                    <a:pt x="8135" y="12005"/>
                  </a:cubicBezTo>
                  <a:cubicBezTo>
                    <a:pt x="8947" y="11518"/>
                    <a:pt x="9758" y="10661"/>
                    <a:pt x="9572" y="9618"/>
                  </a:cubicBezTo>
                  <a:cubicBezTo>
                    <a:pt x="9364" y="8505"/>
                    <a:pt x="8321" y="7949"/>
                    <a:pt x="7301" y="7671"/>
                  </a:cubicBezTo>
                  <a:cubicBezTo>
                    <a:pt x="8414" y="7393"/>
                    <a:pt x="8414" y="5446"/>
                    <a:pt x="7742" y="4705"/>
                  </a:cubicBezTo>
                  <a:cubicBezTo>
                    <a:pt x="7255" y="4102"/>
                    <a:pt x="6421" y="3801"/>
                    <a:pt x="5656" y="3801"/>
                  </a:cubicBezTo>
                  <a:cubicBezTo>
                    <a:pt x="4937" y="3801"/>
                    <a:pt x="4381" y="4172"/>
                    <a:pt x="3918" y="4681"/>
                  </a:cubicBezTo>
                  <a:cubicBezTo>
                    <a:pt x="4335" y="2179"/>
                    <a:pt x="2272" y="57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0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2" name="Google Shape;582;p20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3" name="Google Shape;583;p20"/>
          <p:cNvGrpSpPr/>
          <p:nvPr/>
        </p:nvGrpSpPr>
        <p:grpSpPr>
          <a:xfrm>
            <a:off x="7303657" y="-187091"/>
            <a:ext cx="1282823" cy="726591"/>
            <a:chOff x="10602400" y="1938675"/>
            <a:chExt cx="588100" cy="333100"/>
          </a:xfrm>
        </p:grpSpPr>
        <p:sp>
          <p:nvSpPr>
            <p:cNvPr id="584" name="Google Shape;584;p20"/>
            <p:cNvSpPr/>
            <p:nvPr/>
          </p:nvSpPr>
          <p:spPr>
            <a:xfrm>
              <a:off x="10605875" y="1946775"/>
              <a:ext cx="573625" cy="318600"/>
            </a:xfrm>
            <a:custGeom>
              <a:avLst/>
              <a:gdLst/>
              <a:ahLst/>
              <a:cxnLst/>
              <a:rect l="l" t="t" r="r" b="b"/>
              <a:pathLst>
                <a:path w="22945" h="12744" extrusionOk="0">
                  <a:moveTo>
                    <a:pt x="11796" y="0"/>
                  </a:moveTo>
                  <a:cubicBezTo>
                    <a:pt x="11632" y="0"/>
                    <a:pt x="11470" y="6"/>
                    <a:pt x="11310" y="18"/>
                  </a:cubicBezTo>
                  <a:cubicBezTo>
                    <a:pt x="8367" y="250"/>
                    <a:pt x="5354" y="2706"/>
                    <a:pt x="6073" y="5881"/>
                  </a:cubicBezTo>
                  <a:cubicBezTo>
                    <a:pt x="6119" y="5904"/>
                    <a:pt x="6142" y="5928"/>
                    <a:pt x="6166" y="5928"/>
                  </a:cubicBezTo>
                  <a:cubicBezTo>
                    <a:pt x="6229" y="5970"/>
                    <a:pt x="6196" y="6070"/>
                    <a:pt x="6137" y="6070"/>
                  </a:cubicBezTo>
                  <a:cubicBezTo>
                    <a:pt x="6131" y="6070"/>
                    <a:pt x="6125" y="6069"/>
                    <a:pt x="6119" y="6067"/>
                  </a:cubicBezTo>
                  <a:cubicBezTo>
                    <a:pt x="6107" y="6142"/>
                    <a:pt x="6040" y="6183"/>
                    <a:pt x="5970" y="6183"/>
                  </a:cubicBezTo>
                  <a:cubicBezTo>
                    <a:pt x="5911" y="6183"/>
                    <a:pt x="5850" y="6154"/>
                    <a:pt x="5818" y="6090"/>
                  </a:cubicBezTo>
                  <a:cubicBezTo>
                    <a:pt x="5795" y="6020"/>
                    <a:pt x="5795" y="5974"/>
                    <a:pt x="5772" y="5928"/>
                  </a:cubicBezTo>
                  <a:cubicBezTo>
                    <a:pt x="5409" y="5779"/>
                    <a:pt x="5011" y="5584"/>
                    <a:pt x="4627" y="5584"/>
                  </a:cubicBezTo>
                  <a:cubicBezTo>
                    <a:pt x="4472" y="5584"/>
                    <a:pt x="4319" y="5616"/>
                    <a:pt x="4173" y="5696"/>
                  </a:cubicBezTo>
                  <a:cubicBezTo>
                    <a:pt x="3338" y="6136"/>
                    <a:pt x="4057" y="7110"/>
                    <a:pt x="4404" y="7596"/>
                  </a:cubicBezTo>
                  <a:cubicBezTo>
                    <a:pt x="4456" y="7683"/>
                    <a:pt x="4379" y="7769"/>
                    <a:pt x="4298" y="7769"/>
                  </a:cubicBezTo>
                  <a:cubicBezTo>
                    <a:pt x="4271" y="7769"/>
                    <a:pt x="4242" y="7759"/>
                    <a:pt x="4219" y="7735"/>
                  </a:cubicBezTo>
                  <a:cubicBezTo>
                    <a:pt x="4173" y="7689"/>
                    <a:pt x="4126" y="7643"/>
                    <a:pt x="4080" y="7596"/>
                  </a:cubicBezTo>
                  <a:cubicBezTo>
                    <a:pt x="4080" y="7613"/>
                    <a:pt x="4057" y="7629"/>
                    <a:pt x="4027" y="7629"/>
                  </a:cubicBezTo>
                  <a:cubicBezTo>
                    <a:pt x="4014" y="7629"/>
                    <a:pt x="4001" y="7626"/>
                    <a:pt x="3987" y="7619"/>
                  </a:cubicBezTo>
                  <a:cubicBezTo>
                    <a:pt x="3566" y="7415"/>
                    <a:pt x="3108" y="7292"/>
                    <a:pt x="2650" y="7292"/>
                  </a:cubicBezTo>
                  <a:cubicBezTo>
                    <a:pt x="2227" y="7292"/>
                    <a:pt x="1805" y="7397"/>
                    <a:pt x="1415" y="7643"/>
                  </a:cubicBezTo>
                  <a:cubicBezTo>
                    <a:pt x="696" y="8106"/>
                    <a:pt x="1" y="9126"/>
                    <a:pt x="557" y="9914"/>
                  </a:cubicBezTo>
                  <a:cubicBezTo>
                    <a:pt x="965" y="10508"/>
                    <a:pt x="1608" y="10739"/>
                    <a:pt x="2279" y="10739"/>
                  </a:cubicBezTo>
                  <a:cubicBezTo>
                    <a:pt x="2941" y="10739"/>
                    <a:pt x="3631" y="10514"/>
                    <a:pt x="4149" y="10192"/>
                  </a:cubicBezTo>
                  <a:cubicBezTo>
                    <a:pt x="3987" y="10099"/>
                    <a:pt x="3825" y="10006"/>
                    <a:pt x="3709" y="9867"/>
                  </a:cubicBezTo>
                  <a:cubicBezTo>
                    <a:pt x="3634" y="9811"/>
                    <a:pt x="3696" y="9739"/>
                    <a:pt x="3759" y="9739"/>
                  </a:cubicBezTo>
                  <a:cubicBezTo>
                    <a:pt x="3774" y="9739"/>
                    <a:pt x="3789" y="9743"/>
                    <a:pt x="3802" y="9752"/>
                  </a:cubicBezTo>
                  <a:cubicBezTo>
                    <a:pt x="4196" y="10053"/>
                    <a:pt x="4566" y="10122"/>
                    <a:pt x="5030" y="10146"/>
                  </a:cubicBezTo>
                  <a:cubicBezTo>
                    <a:pt x="5146" y="10146"/>
                    <a:pt x="5192" y="10331"/>
                    <a:pt x="5076" y="10354"/>
                  </a:cubicBezTo>
                  <a:cubicBezTo>
                    <a:pt x="5000" y="10364"/>
                    <a:pt x="4923" y="10369"/>
                    <a:pt x="4846" y="10369"/>
                  </a:cubicBezTo>
                  <a:cubicBezTo>
                    <a:pt x="4737" y="10369"/>
                    <a:pt x="4629" y="10358"/>
                    <a:pt x="4520" y="10331"/>
                  </a:cubicBezTo>
                  <a:lnTo>
                    <a:pt x="4520" y="10331"/>
                  </a:lnTo>
                  <a:cubicBezTo>
                    <a:pt x="4451" y="11930"/>
                    <a:pt x="6606" y="12672"/>
                    <a:pt x="7904" y="12741"/>
                  </a:cubicBezTo>
                  <a:cubicBezTo>
                    <a:pt x="7948" y="12743"/>
                    <a:pt x="7992" y="12743"/>
                    <a:pt x="8036" y="12743"/>
                  </a:cubicBezTo>
                  <a:cubicBezTo>
                    <a:pt x="9387" y="12743"/>
                    <a:pt x="10455" y="12057"/>
                    <a:pt x="11218" y="10980"/>
                  </a:cubicBezTo>
                  <a:cubicBezTo>
                    <a:pt x="11242" y="10931"/>
                    <a:pt x="11280" y="10911"/>
                    <a:pt x="11318" y="10911"/>
                  </a:cubicBezTo>
                  <a:cubicBezTo>
                    <a:pt x="11388" y="10911"/>
                    <a:pt x="11457" y="10982"/>
                    <a:pt x="11426" y="11073"/>
                  </a:cubicBezTo>
                  <a:cubicBezTo>
                    <a:pt x="11919" y="11500"/>
                    <a:pt x="12788" y="11920"/>
                    <a:pt x="13519" y="11920"/>
                  </a:cubicBezTo>
                  <a:cubicBezTo>
                    <a:pt x="14096" y="11920"/>
                    <a:pt x="14587" y="11659"/>
                    <a:pt x="14740" y="10933"/>
                  </a:cubicBezTo>
                  <a:cubicBezTo>
                    <a:pt x="14751" y="10879"/>
                    <a:pt x="14788" y="10855"/>
                    <a:pt x="14829" y="10855"/>
                  </a:cubicBezTo>
                  <a:cubicBezTo>
                    <a:pt x="14874" y="10855"/>
                    <a:pt x="14925" y="10885"/>
                    <a:pt x="14949" y="10933"/>
                  </a:cubicBezTo>
                  <a:cubicBezTo>
                    <a:pt x="14972" y="10933"/>
                    <a:pt x="14972" y="10957"/>
                    <a:pt x="14972" y="10957"/>
                  </a:cubicBezTo>
                  <a:cubicBezTo>
                    <a:pt x="15716" y="12035"/>
                    <a:pt x="17166" y="12466"/>
                    <a:pt x="18560" y="12466"/>
                  </a:cubicBezTo>
                  <a:cubicBezTo>
                    <a:pt x="19294" y="12466"/>
                    <a:pt x="20012" y="12346"/>
                    <a:pt x="20604" y="12139"/>
                  </a:cubicBezTo>
                  <a:cubicBezTo>
                    <a:pt x="21531" y="11791"/>
                    <a:pt x="22944" y="11003"/>
                    <a:pt x="22921" y="9821"/>
                  </a:cubicBezTo>
                  <a:cubicBezTo>
                    <a:pt x="22898" y="8546"/>
                    <a:pt x="21508" y="8037"/>
                    <a:pt x="20488" y="7758"/>
                  </a:cubicBezTo>
                  <a:cubicBezTo>
                    <a:pt x="20395" y="7944"/>
                    <a:pt x="20302" y="8106"/>
                    <a:pt x="20163" y="8245"/>
                  </a:cubicBezTo>
                  <a:cubicBezTo>
                    <a:pt x="20144" y="8260"/>
                    <a:pt x="20123" y="8266"/>
                    <a:pt x="20103" y="8266"/>
                  </a:cubicBezTo>
                  <a:cubicBezTo>
                    <a:pt x="20030" y="8266"/>
                    <a:pt x="19970" y="8179"/>
                    <a:pt x="20024" y="8106"/>
                  </a:cubicBezTo>
                  <a:cubicBezTo>
                    <a:pt x="20326" y="7782"/>
                    <a:pt x="20372" y="7434"/>
                    <a:pt x="20326" y="6994"/>
                  </a:cubicBezTo>
                  <a:cubicBezTo>
                    <a:pt x="20313" y="6918"/>
                    <a:pt x="20375" y="6877"/>
                    <a:pt x="20439" y="6877"/>
                  </a:cubicBezTo>
                  <a:cubicBezTo>
                    <a:pt x="20492" y="6877"/>
                    <a:pt x="20547" y="6907"/>
                    <a:pt x="20557" y="6971"/>
                  </a:cubicBezTo>
                  <a:cubicBezTo>
                    <a:pt x="20604" y="7133"/>
                    <a:pt x="20604" y="7295"/>
                    <a:pt x="20581" y="7457"/>
                  </a:cubicBezTo>
                  <a:cubicBezTo>
                    <a:pt x="21508" y="7411"/>
                    <a:pt x="21693" y="6275"/>
                    <a:pt x="21554" y="5603"/>
                  </a:cubicBezTo>
                  <a:cubicBezTo>
                    <a:pt x="21438" y="4954"/>
                    <a:pt x="21044" y="4537"/>
                    <a:pt x="20465" y="4259"/>
                  </a:cubicBezTo>
                  <a:cubicBezTo>
                    <a:pt x="20133" y="4085"/>
                    <a:pt x="19683" y="3965"/>
                    <a:pt x="19261" y="3965"/>
                  </a:cubicBezTo>
                  <a:cubicBezTo>
                    <a:pt x="19064" y="3965"/>
                    <a:pt x="18873" y="3991"/>
                    <a:pt x="18703" y="4050"/>
                  </a:cubicBezTo>
                  <a:cubicBezTo>
                    <a:pt x="18217" y="4259"/>
                    <a:pt x="17869" y="4653"/>
                    <a:pt x="17475" y="5024"/>
                  </a:cubicBezTo>
                  <a:cubicBezTo>
                    <a:pt x="17451" y="5047"/>
                    <a:pt x="17423" y="5057"/>
                    <a:pt x="17396" y="5057"/>
                  </a:cubicBezTo>
                  <a:cubicBezTo>
                    <a:pt x="17315" y="5057"/>
                    <a:pt x="17238" y="4971"/>
                    <a:pt x="17290" y="4885"/>
                  </a:cubicBezTo>
                  <a:cubicBezTo>
                    <a:pt x="17290" y="4885"/>
                    <a:pt x="17290" y="4862"/>
                    <a:pt x="17290" y="4862"/>
                  </a:cubicBezTo>
                  <a:cubicBezTo>
                    <a:pt x="17880" y="1647"/>
                    <a:pt x="14549" y="0"/>
                    <a:pt x="11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10602400" y="1938675"/>
              <a:ext cx="588100" cy="333100"/>
            </a:xfrm>
            <a:custGeom>
              <a:avLst/>
              <a:gdLst/>
              <a:ahLst/>
              <a:cxnLst/>
              <a:rect l="l" t="t" r="r" b="b"/>
              <a:pathLst>
                <a:path w="23524" h="13324" extrusionOk="0">
                  <a:moveTo>
                    <a:pt x="11935" y="324"/>
                  </a:moveTo>
                  <a:cubicBezTo>
                    <a:pt x="14688" y="324"/>
                    <a:pt x="18019" y="1971"/>
                    <a:pt x="17429" y="5186"/>
                  </a:cubicBezTo>
                  <a:cubicBezTo>
                    <a:pt x="17429" y="5186"/>
                    <a:pt x="17429" y="5209"/>
                    <a:pt x="17429" y="5209"/>
                  </a:cubicBezTo>
                  <a:cubicBezTo>
                    <a:pt x="17358" y="5280"/>
                    <a:pt x="17450" y="5378"/>
                    <a:pt x="17539" y="5378"/>
                  </a:cubicBezTo>
                  <a:cubicBezTo>
                    <a:pt x="17566" y="5378"/>
                    <a:pt x="17593" y="5369"/>
                    <a:pt x="17614" y="5348"/>
                  </a:cubicBezTo>
                  <a:cubicBezTo>
                    <a:pt x="18008" y="4977"/>
                    <a:pt x="18333" y="4583"/>
                    <a:pt x="18842" y="4374"/>
                  </a:cubicBezTo>
                  <a:cubicBezTo>
                    <a:pt x="19012" y="4315"/>
                    <a:pt x="19203" y="4289"/>
                    <a:pt x="19400" y="4289"/>
                  </a:cubicBezTo>
                  <a:cubicBezTo>
                    <a:pt x="19822" y="4289"/>
                    <a:pt x="20272" y="4409"/>
                    <a:pt x="20604" y="4583"/>
                  </a:cubicBezTo>
                  <a:cubicBezTo>
                    <a:pt x="21183" y="4861"/>
                    <a:pt x="21577" y="5278"/>
                    <a:pt x="21693" y="5927"/>
                  </a:cubicBezTo>
                  <a:cubicBezTo>
                    <a:pt x="21832" y="6599"/>
                    <a:pt x="21647" y="7735"/>
                    <a:pt x="20720" y="7781"/>
                  </a:cubicBezTo>
                  <a:cubicBezTo>
                    <a:pt x="20743" y="7619"/>
                    <a:pt x="20743" y="7457"/>
                    <a:pt x="20696" y="7295"/>
                  </a:cubicBezTo>
                  <a:cubicBezTo>
                    <a:pt x="20686" y="7231"/>
                    <a:pt x="20631" y="7201"/>
                    <a:pt x="20578" y="7201"/>
                  </a:cubicBezTo>
                  <a:cubicBezTo>
                    <a:pt x="20514" y="7201"/>
                    <a:pt x="20452" y="7242"/>
                    <a:pt x="20465" y="7318"/>
                  </a:cubicBezTo>
                  <a:cubicBezTo>
                    <a:pt x="20488" y="7758"/>
                    <a:pt x="20465" y="8106"/>
                    <a:pt x="20163" y="8430"/>
                  </a:cubicBezTo>
                  <a:cubicBezTo>
                    <a:pt x="20109" y="8503"/>
                    <a:pt x="20169" y="8590"/>
                    <a:pt x="20242" y="8590"/>
                  </a:cubicBezTo>
                  <a:cubicBezTo>
                    <a:pt x="20262" y="8590"/>
                    <a:pt x="20283" y="8584"/>
                    <a:pt x="20302" y="8569"/>
                  </a:cubicBezTo>
                  <a:cubicBezTo>
                    <a:pt x="20418" y="8430"/>
                    <a:pt x="20534" y="8268"/>
                    <a:pt x="20627" y="8082"/>
                  </a:cubicBezTo>
                  <a:cubicBezTo>
                    <a:pt x="21647" y="8361"/>
                    <a:pt x="23037" y="8870"/>
                    <a:pt x="23060" y="10145"/>
                  </a:cubicBezTo>
                  <a:cubicBezTo>
                    <a:pt x="23083" y="11327"/>
                    <a:pt x="21670" y="12115"/>
                    <a:pt x="20743" y="12463"/>
                  </a:cubicBezTo>
                  <a:cubicBezTo>
                    <a:pt x="20151" y="12670"/>
                    <a:pt x="19433" y="12790"/>
                    <a:pt x="18699" y="12790"/>
                  </a:cubicBezTo>
                  <a:cubicBezTo>
                    <a:pt x="17305" y="12790"/>
                    <a:pt x="15855" y="12359"/>
                    <a:pt x="15111" y="11281"/>
                  </a:cubicBezTo>
                  <a:cubicBezTo>
                    <a:pt x="15111" y="11257"/>
                    <a:pt x="15088" y="11257"/>
                    <a:pt x="15088" y="11257"/>
                  </a:cubicBezTo>
                  <a:cubicBezTo>
                    <a:pt x="15064" y="11209"/>
                    <a:pt x="15013" y="11179"/>
                    <a:pt x="14968" y="11179"/>
                  </a:cubicBezTo>
                  <a:cubicBezTo>
                    <a:pt x="14927" y="11179"/>
                    <a:pt x="14890" y="11203"/>
                    <a:pt x="14879" y="11257"/>
                  </a:cubicBezTo>
                  <a:cubicBezTo>
                    <a:pt x="14726" y="11983"/>
                    <a:pt x="14235" y="12244"/>
                    <a:pt x="13658" y="12244"/>
                  </a:cubicBezTo>
                  <a:cubicBezTo>
                    <a:pt x="12927" y="12244"/>
                    <a:pt x="12058" y="11824"/>
                    <a:pt x="11565" y="11397"/>
                  </a:cubicBezTo>
                  <a:cubicBezTo>
                    <a:pt x="11596" y="11306"/>
                    <a:pt x="11527" y="11235"/>
                    <a:pt x="11457" y="11235"/>
                  </a:cubicBezTo>
                  <a:cubicBezTo>
                    <a:pt x="11419" y="11235"/>
                    <a:pt x="11381" y="11255"/>
                    <a:pt x="11357" y="11304"/>
                  </a:cubicBezTo>
                  <a:cubicBezTo>
                    <a:pt x="10594" y="12381"/>
                    <a:pt x="9526" y="13067"/>
                    <a:pt x="8175" y="13067"/>
                  </a:cubicBezTo>
                  <a:cubicBezTo>
                    <a:pt x="8131" y="13067"/>
                    <a:pt x="8087" y="13067"/>
                    <a:pt x="8043" y="13065"/>
                  </a:cubicBezTo>
                  <a:cubicBezTo>
                    <a:pt x="6768" y="12996"/>
                    <a:pt x="4590" y="12254"/>
                    <a:pt x="4659" y="10655"/>
                  </a:cubicBezTo>
                  <a:lnTo>
                    <a:pt x="4659" y="10655"/>
                  </a:lnTo>
                  <a:cubicBezTo>
                    <a:pt x="4790" y="10671"/>
                    <a:pt x="4921" y="10688"/>
                    <a:pt x="5052" y="10688"/>
                  </a:cubicBezTo>
                  <a:cubicBezTo>
                    <a:pt x="5107" y="10688"/>
                    <a:pt x="5161" y="10685"/>
                    <a:pt x="5215" y="10678"/>
                  </a:cubicBezTo>
                  <a:cubicBezTo>
                    <a:pt x="5331" y="10655"/>
                    <a:pt x="5285" y="10470"/>
                    <a:pt x="5169" y="10470"/>
                  </a:cubicBezTo>
                  <a:cubicBezTo>
                    <a:pt x="4705" y="10446"/>
                    <a:pt x="4335" y="10377"/>
                    <a:pt x="3941" y="10076"/>
                  </a:cubicBezTo>
                  <a:cubicBezTo>
                    <a:pt x="3928" y="10067"/>
                    <a:pt x="3913" y="10063"/>
                    <a:pt x="3898" y="10063"/>
                  </a:cubicBezTo>
                  <a:cubicBezTo>
                    <a:pt x="3835" y="10063"/>
                    <a:pt x="3773" y="10135"/>
                    <a:pt x="3848" y="10191"/>
                  </a:cubicBezTo>
                  <a:cubicBezTo>
                    <a:pt x="3964" y="10330"/>
                    <a:pt x="4126" y="10423"/>
                    <a:pt x="4288" y="10516"/>
                  </a:cubicBezTo>
                  <a:cubicBezTo>
                    <a:pt x="3774" y="10836"/>
                    <a:pt x="3090" y="11055"/>
                    <a:pt x="2431" y="11055"/>
                  </a:cubicBezTo>
                  <a:cubicBezTo>
                    <a:pt x="1756" y="11055"/>
                    <a:pt x="1107" y="10825"/>
                    <a:pt x="696" y="10238"/>
                  </a:cubicBezTo>
                  <a:cubicBezTo>
                    <a:pt x="140" y="9450"/>
                    <a:pt x="835" y="8407"/>
                    <a:pt x="1554" y="7967"/>
                  </a:cubicBezTo>
                  <a:cubicBezTo>
                    <a:pt x="1944" y="7721"/>
                    <a:pt x="2366" y="7616"/>
                    <a:pt x="2789" y="7616"/>
                  </a:cubicBezTo>
                  <a:cubicBezTo>
                    <a:pt x="3247" y="7616"/>
                    <a:pt x="3705" y="7739"/>
                    <a:pt x="4126" y="7943"/>
                  </a:cubicBezTo>
                  <a:cubicBezTo>
                    <a:pt x="4140" y="7950"/>
                    <a:pt x="4151" y="7953"/>
                    <a:pt x="4161" y="7953"/>
                  </a:cubicBezTo>
                  <a:cubicBezTo>
                    <a:pt x="4186" y="7953"/>
                    <a:pt x="4202" y="7937"/>
                    <a:pt x="4219" y="7920"/>
                  </a:cubicBezTo>
                  <a:cubicBezTo>
                    <a:pt x="4265" y="7967"/>
                    <a:pt x="4312" y="8013"/>
                    <a:pt x="4358" y="8059"/>
                  </a:cubicBezTo>
                  <a:cubicBezTo>
                    <a:pt x="4381" y="8083"/>
                    <a:pt x="4410" y="8093"/>
                    <a:pt x="4437" y="8093"/>
                  </a:cubicBezTo>
                  <a:cubicBezTo>
                    <a:pt x="4518" y="8093"/>
                    <a:pt x="4595" y="8007"/>
                    <a:pt x="4543" y="7920"/>
                  </a:cubicBezTo>
                  <a:cubicBezTo>
                    <a:pt x="4196" y="7434"/>
                    <a:pt x="3477" y="6460"/>
                    <a:pt x="4312" y="6020"/>
                  </a:cubicBezTo>
                  <a:cubicBezTo>
                    <a:pt x="4465" y="5929"/>
                    <a:pt x="4624" y="5893"/>
                    <a:pt x="4786" y="5893"/>
                  </a:cubicBezTo>
                  <a:cubicBezTo>
                    <a:pt x="5163" y="5893"/>
                    <a:pt x="5554" y="6089"/>
                    <a:pt x="5911" y="6252"/>
                  </a:cubicBezTo>
                  <a:cubicBezTo>
                    <a:pt x="5934" y="6298"/>
                    <a:pt x="5934" y="6344"/>
                    <a:pt x="5957" y="6391"/>
                  </a:cubicBezTo>
                  <a:cubicBezTo>
                    <a:pt x="5990" y="6469"/>
                    <a:pt x="6056" y="6504"/>
                    <a:pt x="6118" y="6504"/>
                  </a:cubicBezTo>
                  <a:cubicBezTo>
                    <a:pt x="6184" y="6504"/>
                    <a:pt x="6246" y="6463"/>
                    <a:pt x="6258" y="6391"/>
                  </a:cubicBezTo>
                  <a:cubicBezTo>
                    <a:pt x="6328" y="6391"/>
                    <a:pt x="6374" y="6298"/>
                    <a:pt x="6305" y="6252"/>
                  </a:cubicBezTo>
                  <a:lnTo>
                    <a:pt x="6212" y="6205"/>
                  </a:lnTo>
                  <a:cubicBezTo>
                    <a:pt x="5493" y="3030"/>
                    <a:pt x="8506" y="574"/>
                    <a:pt x="11449" y="342"/>
                  </a:cubicBezTo>
                  <a:cubicBezTo>
                    <a:pt x="11609" y="330"/>
                    <a:pt x="11771" y="324"/>
                    <a:pt x="11935" y="324"/>
                  </a:cubicBezTo>
                  <a:close/>
                  <a:moveTo>
                    <a:pt x="11918" y="1"/>
                  </a:moveTo>
                  <a:cubicBezTo>
                    <a:pt x="11759" y="1"/>
                    <a:pt x="11603" y="6"/>
                    <a:pt x="11449" y="18"/>
                  </a:cubicBezTo>
                  <a:cubicBezTo>
                    <a:pt x="8668" y="203"/>
                    <a:pt x="4914" y="2822"/>
                    <a:pt x="5818" y="5997"/>
                  </a:cubicBezTo>
                  <a:cubicBezTo>
                    <a:pt x="5472" y="5810"/>
                    <a:pt x="5072" y="5647"/>
                    <a:pt x="4698" y="5647"/>
                  </a:cubicBezTo>
                  <a:cubicBezTo>
                    <a:pt x="4421" y="5647"/>
                    <a:pt x="4158" y="5737"/>
                    <a:pt x="3941" y="5974"/>
                  </a:cubicBezTo>
                  <a:cubicBezTo>
                    <a:pt x="3431" y="6483"/>
                    <a:pt x="3686" y="7248"/>
                    <a:pt x="4103" y="7758"/>
                  </a:cubicBezTo>
                  <a:cubicBezTo>
                    <a:pt x="3681" y="7512"/>
                    <a:pt x="3212" y="7384"/>
                    <a:pt x="2743" y="7384"/>
                  </a:cubicBezTo>
                  <a:cubicBezTo>
                    <a:pt x="2285" y="7384"/>
                    <a:pt x="1827" y="7506"/>
                    <a:pt x="1415" y="7758"/>
                  </a:cubicBezTo>
                  <a:cubicBezTo>
                    <a:pt x="743" y="8152"/>
                    <a:pt x="1" y="9125"/>
                    <a:pt x="186" y="9960"/>
                  </a:cubicBezTo>
                  <a:cubicBezTo>
                    <a:pt x="395" y="10748"/>
                    <a:pt x="1415" y="11188"/>
                    <a:pt x="2110" y="11327"/>
                  </a:cubicBezTo>
                  <a:cubicBezTo>
                    <a:pt x="2275" y="11351"/>
                    <a:pt x="2442" y="11363"/>
                    <a:pt x="2610" y="11363"/>
                  </a:cubicBezTo>
                  <a:cubicBezTo>
                    <a:pt x="3269" y="11363"/>
                    <a:pt x="3934" y="11177"/>
                    <a:pt x="4451" y="10771"/>
                  </a:cubicBezTo>
                  <a:lnTo>
                    <a:pt x="4451" y="10771"/>
                  </a:lnTo>
                  <a:cubicBezTo>
                    <a:pt x="4404" y="12254"/>
                    <a:pt x="6281" y="13088"/>
                    <a:pt x="7510" y="13274"/>
                  </a:cubicBezTo>
                  <a:cubicBezTo>
                    <a:pt x="7726" y="13307"/>
                    <a:pt x="7946" y="13324"/>
                    <a:pt x="8166" y="13324"/>
                  </a:cubicBezTo>
                  <a:cubicBezTo>
                    <a:pt x="9482" y="13324"/>
                    <a:pt x="10818" y="12733"/>
                    <a:pt x="11473" y="11582"/>
                  </a:cubicBezTo>
                  <a:cubicBezTo>
                    <a:pt x="11993" y="12144"/>
                    <a:pt x="12737" y="12500"/>
                    <a:pt x="13521" y="12500"/>
                  </a:cubicBezTo>
                  <a:cubicBezTo>
                    <a:pt x="13610" y="12500"/>
                    <a:pt x="13700" y="12495"/>
                    <a:pt x="13790" y="12486"/>
                  </a:cubicBezTo>
                  <a:cubicBezTo>
                    <a:pt x="14323" y="12416"/>
                    <a:pt x="14972" y="12092"/>
                    <a:pt x="15088" y="11536"/>
                  </a:cubicBezTo>
                  <a:cubicBezTo>
                    <a:pt x="15810" y="12643"/>
                    <a:pt x="17192" y="13089"/>
                    <a:pt x="18602" y="13089"/>
                  </a:cubicBezTo>
                  <a:cubicBezTo>
                    <a:pt x="19818" y="13089"/>
                    <a:pt x="21053" y="12757"/>
                    <a:pt x="21901" y="12231"/>
                  </a:cubicBezTo>
                  <a:cubicBezTo>
                    <a:pt x="22713" y="11744"/>
                    <a:pt x="23524" y="10887"/>
                    <a:pt x="23338" y="9844"/>
                  </a:cubicBezTo>
                  <a:cubicBezTo>
                    <a:pt x="23130" y="8708"/>
                    <a:pt x="22087" y="8175"/>
                    <a:pt x="21067" y="7897"/>
                  </a:cubicBezTo>
                  <a:cubicBezTo>
                    <a:pt x="22180" y="7596"/>
                    <a:pt x="22156" y="5672"/>
                    <a:pt x="21508" y="4907"/>
                  </a:cubicBezTo>
                  <a:cubicBezTo>
                    <a:pt x="20998" y="4328"/>
                    <a:pt x="20187" y="4027"/>
                    <a:pt x="19422" y="4027"/>
                  </a:cubicBezTo>
                  <a:cubicBezTo>
                    <a:pt x="18680" y="4027"/>
                    <a:pt x="18124" y="4398"/>
                    <a:pt x="17684" y="4907"/>
                  </a:cubicBezTo>
                  <a:cubicBezTo>
                    <a:pt x="18210" y="1728"/>
                    <a:pt x="14711" y="1"/>
                    <a:pt x="11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11056650" y="2045900"/>
              <a:ext cx="90400" cy="83250"/>
            </a:xfrm>
            <a:custGeom>
              <a:avLst/>
              <a:gdLst/>
              <a:ahLst/>
              <a:cxnLst/>
              <a:rect l="l" t="t" r="r" b="b"/>
              <a:pathLst>
                <a:path w="3616" h="3330" extrusionOk="0">
                  <a:moveTo>
                    <a:pt x="1230" y="0"/>
                  </a:moveTo>
                  <a:cubicBezTo>
                    <a:pt x="1033" y="0"/>
                    <a:pt x="842" y="26"/>
                    <a:pt x="672" y="85"/>
                  </a:cubicBezTo>
                  <a:cubicBezTo>
                    <a:pt x="417" y="201"/>
                    <a:pt x="186" y="364"/>
                    <a:pt x="0" y="549"/>
                  </a:cubicBezTo>
                  <a:cubicBezTo>
                    <a:pt x="360" y="446"/>
                    <a:pt x="718" y="386"/>
                    <a:pt x="1058" y="386"/>
                  </a:cubicBezTo>
                  <a:cubicBezTo>
                    <a:pt x="1944" y="386"/>
                    <a:pt x="2708" y="794"/>
                    <a:pt x="3059" y="1916"/>
                  </a:cubicBezTo>
                  <a:cubicBezTo>
                    <a:pt x="3222" y="2449"/>
                    <a:pt x="3198" y="2936"/>
                    <a:pt x="3036" y="3330"/>
                  </a:cubicBezTo>
                  <a:cubicBezTo>
                    <a:pt x="3523" y="3006"/>
                    <a:pt x="3616" y="2171"/>
                    <a:pt x="3523" y="1638"/>
                  </a:cubicBezTo>
                  <a:cubicBezTo>
                    <a:pt x="3407" y="989"/>
                    <a:pt x="3013" y="572"/>
                    <a:pt x="2434" y="294"/>
                  </a:cubicBezTo>
                  <a:cubicBezTo>
                    <a:pt x="2102" y="120"/>
                    <a:pt x="1652" y="0"/>
                    <a:pt x="123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11024775" y="2142450"/>
              <a:ext cx="154725" cy="115825"/>
            </a:xfrm>
            <a:custGeom>
              <a:avLst/>
              <a:gdLst/>
              <a:ahLst/>
              <a:cxnLst/>
              <a:rect l="l" t="t" r="r" b="b"/>
              <a:pathLst>
                <a:path w="6189" h="4633" extrusionOk="0">
                  <a:moveTo>
                    <a:pt x="3964" y="1"/>
                  </a:moveTo>
                  <a:cubicBezTo>
                    <a:pt x="3894" y="94"/>
                    <a:pt x="3801" y="186"/>
                    <a:pt x="3709" y="279"/>
                  </a:cubicBezTo>
                  <a:cubicBezTo>
                    <a:pt x="4427" y="1368"/>
                    <a:pt x="4010" y="2921"/>
                    <a:pt x="2944" y="3663"/>
                  </a:cubicBezTo>
                  <a:cubicBezTo>
                    <a:pt x="2253" y="4150"/>
                    <a:pt x="1348" y="4371"/>
                    <a:pt x="401" y="4371"/>
                  </a:cubicBezTo>
                  <a:cubicBezTo>
                    <a:pt x="268" y="4371"/>
                    <a:pt x="135" y="4366"/>
                    <a:pt x="1" y="4358"/>
                  </a:cubicBezTo>
                  <a:lnTo>
                    <a:pt x="1" y="4358"/>
                  </a:lnTo>
                  <a:cubicBezTo>
                    <a:pt x="572" y="4548"/>
                    <a:pt x="1196" y="4633"/>
                    <a:pt x="1810" y="4633"/>
                  </a:cubicBezTo>
                  <a:cubicBezTo>
                    <a:pt x="2540" y="4633"/>
                    <a:pt x="3256" y="4513"/>
                    <a:pt x="3848" y="4312"/>
                  </a:cubicBezTo>
                  <a:cubicBezTo>
                    <a:pt x="4775" y="3964"/>
                    <a:pt x="6188" y="3176"/>
                    <a:pt x="6165" y="1994"/>
                  </a:cubicBezTo>
                  <a:cubicBezTo>
                    <a:pt x="6142" y="812"/>
                    <a:pt x="4960" y="302"/>
                    <a:pt x="396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10961050" y="1957050"/>
              <a:ext cx="90400" cy="128075"/>
            </a:xfrm>
            <a:custGeom>
              <a:avLst/>
              <a:gdLst/>
              <a:ahLst/>
              <a:cxnLst/>
              <a:rect l="l" t="t" r="r" b="b"/>
              <a:pathLst>
                <a:path w="3616" h="5123" extrusionOk="0">
                  <a:moveTo>
                    <a:pt x="0" y="1"/>
                  </a:moveTo>
                  <a:cubicBezTo>
                    <a:pt x="302" y="325"/>
                    <a:pt x="603" y="650"/>
                    <a:pt x="881" y="1044"/>
                  </a:cubicBezTo>
                  <a:cubicBezTo>
                    <a:pt x="1623" y="2156"/>
                    <a:pt x="2109" y="3802"/>
                    <a:pt x="2364" y="5123"/>
                  </a:cubicBezTo>
                  <a:cubicBezTo>
                    <a:pt x="2619" y="4984"/>
                    <a:pt x="3013" y="4729"/>
                    <a:pt x="3268" y="4613"/>
                  </a:cubicBezTo>
                  <a:cubicBezTo>
                    <a:pt x="3616" y="2388"/>
                    <a:pt x="1901" y="65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10946550" y="1944325"/>
              <a:ext cx="243950" cy="321425"/>
            </a:xfrm>
            <a:custGeom>
              <a:avLst/>
              <a:gdLst/>
              <a:ahLst/>
              <a:cxnLst/>
              <a:rect l="l" t="t" r="r" b="b"/>
              <a:pathLst>
                <a:path w="9758" h="12857" extrusionOk="0">
                  <a:moveTo>
                    <a:pt x="1" y="0"/>
                  </a:moveTo>
                  <a:lnTo>
                    <a:pt x="1" y="0"/>
                  </a:lnTo>
                  <a:cubicBezTo>
                    <a:pt x="210" y="162"/>
                    <a:pt x="395" y="325"/>
                    <a:pt x="580" y="510"/>
                  </a:cubicBezTo>
                  <a:cubicBezTo>
                    <a:pt x="2481" y="1159"/>
                    <a:pt x="4033" y="2619"/>
                    <a:pt x="3686" y="4844"/>
                  </a:cubicBezTo>
                  <a:cubicBezTo>
                    <a:pt x="3918" y="4751"/>
                    <a:pt x="4173" y="4658"/>
                    <a:pt x="4404" y="4589"/>
                  </a:cubicBezTo>
                  <a:cubicBezTo>
                    <a:pt x="4613" y="4427"/>
                    <a:pt x="4821" y="4264"/>
                    <a:pt x="5076" y="4148"/>
                  </a:cubicBezTo>
                  <a:cubicBezTo>
                    <a:pt x="5247" y="4082"/>
                    <a:pt x="5438" y="4053"/>
                    <a:pt x="5636" y="4053"/>
                  </a:cubicBezTo>
                  <a:cubicBezTo>
                    <a:pt x="6057" y="4053"/>
                    <a:pt x="6507" y="4184"/>
                    <a:pt x="6838" y="4357"/>
                  </a:cubicBezTo>
                  <a:cubicBezTo>
                    <a:pt x="7417" y="4635"/>
                    <a:pt x="7811" y="5052"/>
                    <a:pt x="7927" y="5678"/>
                  </a:cubicBezTo>
                  <a:cubicBezTo>
                    <a:pt x="8020" y="6234"/>
                    <a:pt x="7950" y="7069"/>
                    <a:pt x="7440" y="7393"/>
                  </a:cubicBezTo>
                  <a:cubicBezTo>
                    <a:pt x="7348" y="7578"/>
                    <a:pt x="7232" y="7764"/>
                    <a:pt x="7116" y="7926"/>
                  </a:cubicBezTo>
                  <a:cubicBezTo>
                    <a:pt x="8089" y="8227"/>
                    <a:pt x="9271" y="8737"/>
                    <a:pt x="9294" y="9919"/>
                  </a:cubicBezTo>
                  <a:cubicBezTo>
                    <a:pt x="9317" y="11101"/>
                    <a:pt x="7904" y="11889"/>
                    <a:pt x="6977" y="12237"/>
                  </a:cubicBezTo>
                  <a:cubicBezTo>
                    <a:pt x="6385" y="12438"/>
                    <a:pt x="5669" y="12558"/>
                    <a:pt x="4939" y="12558"/>
                  </a:cubicBezTo>
                  <a:cubicBezTo>
                    <a:pt x="4325" y="12558"/>
                    <a:pt x="3701" y="12473"/>
                    <a:pt x="3130" y="12283"/>
                  </a:cubicBezTo>
                  <a:cubicBezTo>
                    <a:pt x="2805" y="12260"/>
                    <a:pt x="2481" y="12213"/>
                    <a:pt x="2156" y="12144"/>
                  </a:cubicBezTo>
                  <a:lnTo>
                    <a:pt x="2156" y="12144"/>
                  </a:lnTo>
                  <a:cubicBezTo>
                    <a:pt x="2903" y="12642"/>
                    <a:pt x="3873" y="12857"/>
                    <a:pt x="4854" y="12857"/>
                  </a:cubicBezTo>
                  <a:cubicBezTo>
                    <a:pt x="6064" y="12857"/>
                    <a:pt x="7291" y="12530"/>
                    <a:pt x="8135" y="12005"/>
                  </a:cubicBezTo>
                  <a:cubicBezTo>
                    <a:pt x="8947" y="11518"/>
                    <a:pt x="9758" y="10661"/>
                    <a:pt x="9572" y="9618"/>
                  </a:cubicBezTo>
                  <a:cubicBezTo>
                    <a:pt x="9364" y="8505"/>
                    <a:pt x="8321" y="7949"/>
                    <a:pt x="7301" y="7671"/>
                  </a:cubicBezTo>
                  <a:cubicBezTo>
                    <a:pt x="8414" y="7393"/>
                    <a:pt x="8414" y="5446"/>
                    <a:pt x="7742" y="4705"/>
                  </a:cubicBezTo>
                  <a:cubicBezTo>
                    <a:pt x="7255" y="4102"/>
                    <a:pt x="6421" y="3801"/>
                    <a:pt x="5656" y="3801"/>
                  </a:cubicBezTo>
                  <a:cubicBezTo>
                    <a:pt x="4937" y="3801"/>
                    <a:pt x="4381" y="4172"/>
                    <a:pt x="3918" y="4681"/>
                  </a:cubicBezTo>
                  <a:cubicBezTo>
                    <a:pt x="4335" y="2179"/>
                    <a:pt x="2272" y="57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20"/>
          <p:cNvSpPr/>
          <p:nvPr/>
        </p:nvSpPr>
        <p:spPr>
          <a:xfrm>
            <a:off x="1604548" y="-306401"/>
            <a:ext cx="757500" cy="757500"/>
          </a:xfrm>
          <a:prstGeom prst="diamond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3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1467650" y="2573150"/>
            <a:ext cx="6208800" cy="7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3790500" y="1141513"/>
            <a:ext cx="1563000" cy="7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2818975" y="3431400"/>
            <a:ext cx="35061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7161185" y="2947540"/>
            <a:ext cx="3597394" cy="4860071"/>
            <a:chOff x="7161185" y="2947540"/>
            <a:chExt cx="3597394" cy="4860071"/>
          </a:xfrm>
        </p:grpSpPr>
        <p:sp>
          <p:nvSpPr>
            <p:cNvPr id="47" name="Google Shape;47;p3"/>
            <p:cNvSpPr/>
            <p:nvPr/>
          </p:nvSpPr>
          <p:spPr>
            <a:xfrm flipH="1">
              <a:off x="7161185" y="3469415"/>
              <a:ext cx="827192" cy="3739431"/>
            </a:xfrm>
            <a:custGeom>
              <a:avLst/>
              <a:gdLst/>
              <a:ahLst/>
              <a:cxnLst/>
              <a:rect l="l" t="t" r="r" b="b"/>
              <a:pathLst>
                <a:path w="10276" h="46454" extrusionOk="0">
                  <a:moveTo>
                    <a:pt x="0" y="1"/>
                  </a:moveTo>
                  <a:lnTo>
                    <a:pt x="0" y="40839"/>
                  </a:lnTo>
                  <a:lnTo>
                    <a:pt x="10275" y="46454"/>
                  </a:lnTo>
                  <a:lnTo>
                    <a:pt x="10275" y="56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flipH="1">
              <a:off x="7988309" y="3469415"/>
              <a:ext cx="827192" cy="1556419"/>
            </a:xfrm>
            <a:custGeom>
              <a:avLst/>
              <a:gdLst/>
              <a:ahLst/>
              <a:cxnLst/>
              <a:rect l="l" t="t" r="r" b="b"/>
              <a:pathLst>
                <a:path w="10276" h="19335" extrusionOk="0">
                  <a:moveTo>
                    <a:pt x="10275" y="1"/>
                  </a:moveTo>
                  <a:lnTo>
                    <a:pt x="1" y="5616"/>
                  </a:lnTo>
                  <a:lnTo>
                    <a:pt x="1" y="19335"/>
                  </a:lnTo>
                  <a:lnTo>
                    <a:pt x="10275" y="13720"/>
                  </a:lnTo>
                  <a:lnTo>
                    <a:pt x="10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flipH="1">
              <a:off x="7988309" y="3469415"/>
              <a:ext cx="827192" cy="1556419"/>
            </a:xfrm>
            <a:custGeom>
              <a:avLst/>
              <a:gdLst/>
              <a:ahLst/>
              <a:cxnLst/>
              <a:rect l="l" t="t" r="r" b="b"/>
              <a:pathLst>
                <a:path w="10276" h="19335" extrusionOk="0">
                  <a:moveTo>
                    <a:pt x="10275" y="1"/>
                  </a:moveTo>
                  <a:lnTo>
                    <a:pt x="1" y="5616"/>
                  </a:lnTo>
                  <a:lnTo>
                    <a:pt x="1" y="19335"/>
                  </a:lnTo>
                  <a:lnTo>
                    <a:pt x="10275" y="13720"/>
                  </a:lnTo>
                  <a:lnTo>
                    <a:pt x="10275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9931386" y="2947540"/>
              <a:ext cx="827192" cy="2868126"/>
            </a:xfrm>
            <a:custGeom>
              <a:avLst/>
              <a:gdLst/>
              <a:ahLst/>
              <a:cxnLst/>
              <a:rect l="l" t="t" r="r" b="b"/>
              <a:pathLst>
                <a:path w="10276" h="35630" extrusionOk="0">
                  <a:moveTo>
                    <a:pt x="10275" y="1"/>
                  </a:moveTo>
                  <a:lnTo>
                    <a:pt x="1" y="5645"/>
                  </a:lnTo>
                  <a:lnTo>
                    <a:pt x="1" y="35629"/>
                  </a:lnTo>
                  <a:lnTo>
                    <a:pt x="10275" y="29985"/>
                  </a:lnTo>
                  <a:lnTo>
                    <a:pt x="10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>
              <a:off x="9106597" y="2947540"/>
              <a:ext cx="824858" cy="1556419"/>
            </a:xfrm>
            <a:custGeom>
              <a:avLst/>
              <a:gdLst/>
              <a:ahLst/>
              <a:cxnLst/>
              <a:rect l="l" t="t" r="r" b="b"/>
              <a:pathLst>
                <a:path w="10247" h="19335" extrusionOk="0">
                  <a:moveTo>
                    <a:pt x="0" y="1"/>
                  </a:moveTo>
                  <a:lnTo>
                    <a:pt x="0" y="13720"/>
                  </a:lnTo>
                  <a:lnTo>
                    <a:pt x="10246" y="19334"/>
                  </a:lnTo>
                  <a:lnTo>
                    <a:pt x="10246" y="55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flipH="1">
              <a:off x="9106597" y="2947540"/>
              <a:ext cx="824858" cy="1556419"/>
            </a:xfrm>
            <a:custGeom>
              <a:avLst/>
              <a:gdLst/>
              <a:ahLst/>
              <a:cxnLst/>
              <a:rect l="l" t="t" r="r" b="b"/>
              <a:pathLst>
                <a:path w="10247" h="19335" extrusionOk="0">
                  <a:moveTo>
                    <a:pt x="0" y="1"/>
                  </a:moveTo>
                  <a:lnTo>
                    <a:pt x="0" y="13720"/>
                  </a:lnTo>
                  <a:lnTo>
                    <a:pt x="10246" y="19334"/>
                  </a:lnTo>
                  <a:lnTo>
                    <a:pt x="10246" y="55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9507400" y="3404211"/>
              <a:ext cx="827112" cy="2166832"/>
            </a:xfrm>
            <a:custGeom>
              <a:avLst/>
              <a:gdLst/>
              <a:ahLst/>
              <a:cxnLst/>
              <a:rect l="l" t="t" r="r" b="b"/>
              <a:pathLst>
                <a:path w="10275" h="26918" extrusionOk="0">
                  <a:moveTo>
                    <a:pt x="10275" y="1"/>
                  </a:moveTo>
                  <a:lnTo>
                    <a:pt x="0" y="5615"/>
                  </a:lnTo>
                  <a:lnTo>
                    <a:pt x="0" y="26917"/>
                  </a:lnTo>
                  <a:lnTo>
                    <a:pt x="10275" y="21302"/>
                  </a:lnTo>
                  <a:lnTo>
                    <a:pt x="10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flipH="1">
              <a:off x="8680276" y="3404211"/>
              <a:ext cx="827192" cy="1554085"/>
            </a:xfrm>
            <a:custGeom>
              <a:avLst/>
              <a:gdLst/>
              <a:ahLst/>
              <a:cxnLst/>
              <a:rect l="l" t="t" r="r" b="b"/>
              <a:pathLst>
                <a:path w="10276" h="19306" extrusionOk="0">
                  <a:moveTo>
                    <a:pt x="1" y="1"/>
                  </a:moveTo>
                  <a:lnTo>
                    <a:pt x="1" y="13719"/>
                  </a:lnTo>
                  <a:lnTo>
                    <a:pt x="10276" y="19305"/>
                  </a:lnTo>
                  <a:lnTo>
                    <a:pt x="10276" y="55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flipH="1">
              <a:off x="8680276" y="3404211"/>
              <a:ext cx="827192" cy="1554085"/>
            </a:xfrm>
            <a:custGeom>
              <a:avLst/>
              <a:gdLst/>
              <a:ahLst/>
              <a:cxnLst/>
              <a:rect l="l" t="t" r="r" b="b"/>
              <a:pathLst>
                <a:path w="10276" h="19306" extrusionOk="0">
                  <a:moveTo>
                    <a:pt x="1" y="1"/>
                  </a:moveTo>
                  <a:lnTo>
                    <a:pt x="1" y="13719"/>
                  </a:lnTo>
                  <a:lnTo>
                    <a:pt x="10276" y="19305"/>
                  </a:lnTo>
                  <a:lnTo>
                    <a:pt x="10276" y="55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9097339" y="3872553"/>
              <a:ext cx="827112" cy="1495805"/>
            </a:xfrm>
            <a:custGeom>
              <a:avLst/>
              <a:gdLst/>
              <a:ahLst/>
              <a:cxnLst/>
              <a:rect l="l" t="t" r="r" b="b"/>
              <a:pathLst>
                <a:path w="10275" h="18582" extrusionOk="0">
                  <a:moveTo>
                    <a:pt x="10275" y="0"/>
                  </a:moveTo>
                  <a:lnTo>
                    <a:pt x="0" y="5615"/>
                  </a:lnTo>
                  <a:lnTo>
                    <a:pt x="0" y="18581"/>
                  </a:lnTo>
                  <a:lnTo>
                    <a:pt x="10275" y="12937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8270215" y="3872553"/>
              <a:ext cx="827192" cy="1493470"/>
            </a:xfrm>
            <a:custGeom>
              <a:avLst/>
              <a:gdLst/>
              <a:ahLst/>
              <a:cxnLst/>
              <a:rect l="l" t="t" r="r" b="b"/>
              <a:pathLst>
                <a:path w="10276" h="18553" extrusionOk="0">
                  <a:moveTo>
                    <a:pt x="1" y="0"/>
                  </a:moveTo>
                  <a:lnTo>
                    <a:pt x="1" y="12937"/>
                  </a:lnTo>
                  <a:lnTo>
                    <a:pt x="10275" y="18552"/>
                  </a:lnTo>
                  <a:lnTo>
                    <a:pt x="10275" y="55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8270215" y="3872553"/>
              <a:ext cx="827192" cy="1493470"/>
            </a:xfrm>
            <a:custGeom>
              <a:avLst/>
              <a:gdLst/>
              <a:ahLst/>
              <a:cxnLst/>
              <a:rect l="l" t="t" r="r" b="b"/>
              <a:pathLst>
                <a:path w="10276" h="18553" extrusionOk="0">
                  <a:moveTo>
                    <a:pt x="1" y="0"/>
                  </a:moveTo>
                  <a:lnTo>
                    <a:pt x="1" y="12937"/>
                  </a:lnTo>
                  <a:lnTo>
                    <a:pt x="10275" y="18552"/>
                  </a:lnTo>
                  <a:lnTo>
                    <a:pt x="10275" y="55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7587586" y="3926085"/>
              <a:ext cx="827192" cy="2816849"/>
            </a:xfrm>
            <a:custGeom>
              <a:avLst/>
              <a:gdLst/>
              <a:ahLst/>
              <a:cxnLst/>
              <a:rect l="l" t="t" r="r" b="b"/>
              <a:pathLst>
                <a:path w="10276" h="34993" extrusionOk="0">
                  <a:moveTo>
                    <a:pt x="1" y="1"/>
                  </a:moveTo>
                  <a:lnTo>
                    <a:pt x="1" y="29377"/>
                  </a:lnTo>
                  <a:lnTo>
                    <a:pt x="10276" y="34992"/>
                  </a:lnTo>
                  <a:lnTo>
                    <a:pt x="10276" y="56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flipH="1">
              <a:off x="8414710" y="3926085"/>
              <a:ext cx="824777" cy="1554085"/>
            </a:xfrm>
            <a:custGeom>
              <a:avLst/>
              <a:gdLst/>
              <a:ahLst/>
              <a:cxnLst/>
              <a:rect l="l" t="t" r="r" b="b"/>
              <a:pathLst>
                <a:path w="10246" h="19306" extrusionOk="0">
                  <a:moveTo>
                    <a:pt x="10246" y="1"/>
                  </a:moveTo>
                  <a:lnTo>
                    <a:pt x="0" y="5587"/>
                  </a:lnTo>
                  <a:lnTo>
                    <a:pt x="0" y="19305"/>
                  </a:lnTo>
                  <a:lnTo>
                    <a:pt x="10246" y="13719"/>
                  </a:lnTo>
                  <a:lnTo>
                    <a:pt x="10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flipH="1">
              <a:off x="8414710" y="3926085"/>
              <a:ext cx="824777" cy="1554085"/>
            </a:xfrm>
            <a:custGeom>
              <a:avLst/>
              <a:gdLst/>
              <a:ahLst/>
              <a:cxnLst/>
              <a:rect l="l" t="t" r="r" b="b"/>
              <a:pathLst>
                <a:path w="10246" h="19306" extrusionOk="0">
                  <a:moveTo>
                    <a:pt x="10246" y="1"/>
                  </a:moveTo>
                  <a:lnTo>
                    <a:pt x="0" y="5587"/>
                  </a:lnTo>
                  <a:lnTo>
                    <a:pt x="0" y="19305"/>
                  </a:lnTo>
                  <a:lnTo>
                    <a:pt x="10246" y="13719"/>
                  </a:lnTo>
                  <a:lnTo>
                    <a:pt x="10246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flipH="1">
              <a:off x="7950818" y="4394468"/>
              <a:ext cx="873940" cy="2485924"/>
            </a:xfrm>
            <a:custGeom>
              <a:avLst/>
              <a:gdLst/>
              <a:ahLst/>
              <a:cxnLst/>
              <a:rect l="l" t="t" r="r" b="b"/>
              <a:pathLst>
                <a:path w="10275" h="30882" extrusionOk="0">
                  <a:moveTo>
                    <a:pt x="0" y="0"/>
                  </a:moveTo>
                  <a:lnTo>
                    <a:pt x="0" y="25238"/>
                  </a:lnTo>
                  <a:lnTo>
                    <a:pt x="10275" y="30882"/>
                  </a:lnTo>
                  <a:lnTo>
                    <a:pt x="10275" y="5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flipH="1">
              <a:off x="8824690" y="4394427"/>
              <a:ext cx="824858" cy="2054940"/>
            </a:xfrm>
            <a:custGeom>
              <a:avLst/>
              <a:gdLst/>
              <a:ahLst/>
              <a:cxnLst/>
              <a:rect l="l" t="t" r="r" b="b"/>
              <a:pathLst>
                <a:path w="10247" h="25528" extrusionOk="0">
                  <a:moveTo>
                    <a:pt x="10246" y="0"/>
                  </a:moveTo>
                  <a:lnTo>
                    <a:pt x="0" y="5586"/>
                  </a:lnTo>
                  <a:lnTo>
                    <a:pt x="0" y="25527"/>
                  </a:lnTo>
                  <a:lnTo>
                    <a:pt x="10246" y="19913"/>
                  </a:lnTo>
                  <a:lnTo>
                    <a:pt x="102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flipH="1">
              <a:off x="8824690" y="4394427"/>
              <a:ext cx="824858" cy="2054940"/>
            </a:xfrm>
            <a:custGeom>
              <a:avLst/>
              <a:gdLst/>
              <a:ahLst/>
              <a:cxnLst/>
              <a:rect l="l" t="t" r="r" b="b"/>
              <a:pathLst>
                <a:path w="10247" h="25528" extrusionOk="0">
                  <a:moveTo>
                    <a:pt x="10246" y="0"/>
                  </a:moveTo>
                  <a:lnTo>
                    <a:pt x="0" y="5586"/>
                  </a:lnTo>
                  <a:lnTo>
                    <a:pt x="0" y="25527"/>
                  </a:lnTo>
                  <a:lnTo>
                    <a:pt x="10246" y="19913"/>
                  </a:lnTo>
                  <a:lnTo>
                    <a:pt x="10246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flipH="1">
              <a:off x="9849841" y="4939566"/>
              <a:ext cx="827192" cy="2868045"/>
            </a:xfrm>
            <a:custGeom>
              <a:avLst/>
              <a:gdLst/>
              <a:ahLst/>
              <a:cxnLst/>
              <a:rect l="l" t="t" r="r" b="b"/>
              <a:pathLst>
                <a:path w="10276" h="35629" extrusionOk="0">
                  <a:moveTo>
                    <a:pt x="10275" y="1"/>
                  </a:moveTo>
                  <a:lnTo>
                    <a:pt x="1" y="5616"/>
                  </a:lnTo>
                  <a:lnTo>
                    <a:pt x="1" y="35629"/>
                  </a:lnTo>
                  <a:lnTo>
                    <a:pt x="10275" y="29985"/>
                  </a:lnTo>
                  <a:lnTo>
                    <a:pt x="10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9022798" y="4939566"/>
              <a:ext cx="827112" cy="1554085"/>
            </a:xfrm>
            <a:custGeom>
              <a:avLst/>
              <a:gdLst/>
              <a:ahLst/>
              <a:cxnLst/>
              <a:rect l="l" t="t" r="r" b="b"/>
              <a:pathLst>
                <a:path w="10275" h="19306" extrusionOk="0">
                  <a:moveTo>
                    <a:pt x="0" y="1"/>
                  </a:moveTo>
                  <a:lnTo>
                    <a:pt x="0" y="13691"/>
                  </a:lnTo>
                  <a:lnTo>
                    <a:pt x="10275" y="19305"/>
                  </a:lnTo>
                  <a:lnTo>
                    <a:pt x="10275" y="55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9022798" y="4939566"/>
              <a:ext cx="827112" cy="1554085"/>
            </a:xfrm>
            <a:custGeom>
              <a:avLst/>
              <a:gdLst/>
              <a:ahLst/>
              <a:cxnLst/>
              <a:rect l="l" t="t" r="r" b="b"/>
              <a:pathLst>
                <a:path w="10275" h="19306" extrusionOk="0">
                  <a:moveTo>
                    <a:pt x="0" y="1"/>
                  </a:moveTo>
                  <a:lnTo>
                    <a:pt x="0" y="13691"/>
                  </a:lnTo>
                  <a:lnTo>
                    <a:pt x="10275" y="19305"/>
                  </a:lnTo>
                  <a:lnTo>
                    <a:pt x="10275" y="55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8596396" y="5393902"/>
              <a:ext cx="827192" cy="1556419"/>
            </a:xfrm>
            <a:custGeom>
              <a:avLst/>
              <a:gdLst/>
              <a:ahLst/>
              <a:cxnLst/>
              <a:rect l="l" t="t" r="r" b="b"/>
              <a:pathLst>
                <a:path w="10276" h="19335" extrusionOk="0">
                  <a:moveTo>
                    <a:pt x="1" y="0"/>
                  </a:moveTo>
                  <a:lnTo>
                    <a:pt x="1" y="13719"/>
                  </a:lnTo>
                  <a:lnTo>
                    <a:pt x="10275" y="19334"/>
                  </a:lnTo>
                  <a:lnTo>
                    <a:pt x="10275" y="56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flipH="1">
              <a:off x="9423520" y="5393902"/>
              <a:ext cx="827112" cy="2169086"/>
            </a:xfrm>
            <a:custGeom>
              <a:avLst/>
              <a:gdLst/>
              <a:ahLst/>
              <a:cxnLst/>
              <a:rect l="l" t="t" r="r" b="b"/>
              <a:pathLst>
                <a:path w="10275" h="26946" extrusionOk="0">
                  <a:moveTo>
                    <a:pt x="10275" y="0"/>
                  </a:moveTo>
                  <a:lnTo>
                    <a:pt x="0" y="5644"/>
                  </a:lnTo>
                  <a:lnTo>
                    <a:pt x="0" y="26946"/>
                  </a:lnTo>
                  <a:lnTo>
                    <a:pt x="10275" y="21302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flipH="1">
              <a:off x="8596396" y="5393902"/>
              <a:ext cx="827192" cy="1556419"/>
            </a:xfrm>
            <a:custGeom>
              <a:avLst/>
              <a:gdLst/>
              <a:ahLst/>
              <a:cxnLst/>
              <a:rect l="l" t="t" r="r" b="b"/>
              <a:pathLst>
                <a:path w="10276" h="19335" extrusionOk="0">
                  <a:moveTo>
                    <a:pt x="1" y="0"/>
                  </a:moveTo>
                  <a:lnTo>
                    <a:pt x="1" y="13719"/>
                  </a:lnTo>
                  <a:lnTo>
                    <a:pt x="10275" y="19334"/>
                  </a:lnTo>
                  <a:lnTo>
                    <a:pt x="10275" y="56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flipH="1">
              <a:off x="9013460" y="5862164"/>
              <a:ext cx="827112" cy="1495885"/>
            </a:xfrm>
            <a:custGeom>
              <a:avLst/>
              <a:gdLst/>
              <a:ahLst/>
              <a:cxnLst/>
              <a:rect l="l" t="t" r="r" b="b"/>
              <a:pathLst>
                <a:path w="10275" h="18583" extrusionOk="0">
                  <a:moveTo>
                    <a:pt x="10275" y="1"/>
                  </a:moveTo>
                  <a:lnTo>
                    <a:pt x="0" y="5645"/>
                  </a:lnTo>
                  <a:lnTo>
                    <a:pt x="0" y="18582"/>
                  </a:lnTo>
                  <a:lnTo>
                    <a:pt x="10275" y="12967"/>
                  </a:lnTo>
                  <a:lnTo>
                    <a:pt x="10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flipH="1">
              <a:off x="8188670" y="5862164"/>
              <a:ext cx="824858" cy="1493551"/>
            </a:xfrm>
            <a:custGeom>
              <a:avLst/>
              <a:gdLst/>
              <a:ahLst/>
              <a:cxnLst/>
              <a:rect l="l" t="t" r="r" b="b"/>
              <a:pathLst>
                <a:path w="10247" h="18554" extrusionOk="0">
                  <a:moveTo>
                    <a:pt x="1" y="1"/>
                  </a:moveTo>
                  <a:lnTo>
                    <a:pt x="1" y="12967"/>
                  </a:lnTo>
                  <a:lnTo>
                    <a:pt x="10246" y="18553"/>
                  </a:lnTo>
                  <a:lnTo>
                    <a:pt x="10246" y="56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flipH="1">
              <a:off x="8188670" y="5862164"/>
              <a:ext cx="824858" cy="1493551"/>
            </a:xfrm>
            <a:custGeom>
              <a:avLst/>
              <a:gdLst/>
              <a:ahLst/>
              <a:cxnLst/>
              <a:rect l="l" t="t" r="r" b="b"/>
              <a:pathLst>
                <a:path w="10247" h="18554" extrusionOk="0">
                  <a:moveTo>
                    <a:pt x="1" y="1"/>
                  </a:moveTo>
                  <a:lnTo>
                    <a:pt x="1" y="12967"/>
                  </a:lnTo>
                  <a:lnTo>
                    <a:pt x="10246" y="18553"/>
                  </a:lnTo>
                  <a:lnTo>
                    <a:pt x="10246" y="56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-1614579" y="-3676909"/>
            <a:ext cx="3846621" cy="5489246"/>
            <a:chOff x="-1614579" y="-3676909"/>
            <a:chExt cx="3846621" cy="5489246"/>
          </a:xfrm>
        </p:grpSpPr>
        <p:sp>
          <p:nvSpPr>
            <p:cNvPr id="75" name="Google Shape;75;p3"/>
            <p:cNvSpPr/>
            <p:nvPr/>
          </p:nvSpPr>
          <p:spPr>
            <a:xfrm rot="10800000">
              <a:off x="-1614579" y="-1035279"/>
              <a:ext cx="3135802" cy="995823"/>
            </a:xfrm>
            <a:custGeom>
              <a:avLst/>
              <a:gdLst/>
              <a:ahLst/>
              <a:cxnLst/>
              <a:rect l="l" t="t" r="r" b="b"/>
              <a:pathLst>
                <a:path w="18815" h="5975" extrusionOk="0">
                  <a:moveTo>
                    <a:pt x="7963" y="1"/>
                  </a:moveTo>
                  <a:lnTo>
                    <a:pt x="0" y="4442"/>
                  </a:lnTo>
                  <a:lnTo>
                    <a:pt x="10852" y="5975"/>
                  </a:lnTo>
                  <a:lnTo>
                    <a:pt x="18814" y="1534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10800000">
              <a:off x="928063" y="-957967"/>
              <a:ext cx="552994" cy="2663473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0"/>
                  </a:moveTo>
                  <a:lnTo>
                    <a:pt x="1" y="1840"/>
                  </a:lnTo>
                  <a:lnTo>
                    <a:pt x="10" y="15980"/>
                  </a:lnTo>
                  <a:lnTo>
                    <a:pt x="3318" y="14141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10800000">
              <a:off x="931056" y="1398842"/>
              <a:ext cx="1300987" cy="413496"/>
            </a:xfrm>
            <a:custGeom>
              <a:avLst/>
              <a:gdLst/>
              <a:ahLst/>
              <a:cxnLst/>
              <a:rect l="l" t="t" r="r" b="b"/>
              <a:pathLst>
                <a:path w="7806" h="2481" extrusionOk="0">
                  <a:moveTo>
                    <a:pt x="3308" y="0"/>
                  </a:moveTo>
                  <a:lnTo>
                    <a:pt x="1" y="1849"/>
                  </a:lnTo>
                  <a:lnTo>
                    <a:pt x="4507" y="2481"/>
                  </a:lnTo>
                  <a:lnTo>
                    <a:pt x="7805" y="641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10800000">
              <a:off x="1479217" y="-1832789"/>
              <a:ext cx="752826" cy="3337133"/>
            </a:xfrm>
            <a:custGeom>
              <a:avLst/>
              <a:gdLst/>
              <a:ahLst/>
              <a:cxnLst/>
              <a:rect l="l" t="t" r="r" b="b"/>
              <a:pathLst>
                <a:path w="4517" h="20023" extrusionOk="0">
                  <a:moveTo>
                    <a:pt x="1" y="1"/>
                  </a:moveTo>
                  <a:lnTo>
                    <a:pt x="19" y="19391"/>
                  </a:lnTo>
                  <a:lnTo>
                    <a:pt x="4516" y="20022"/>
                  </a:lnTo>
                  <a:lnTo>
                    <a:pt x="4507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10800000">
              <a:off x="928063" y="-957967"/>
              <a:ext cx="552994" cy="2663473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0"/>
                  </a:moveTo>
                  <a:lnTo>
                    <a:pt x="1" y="1840"/>
                  </a:lnTo>
                  <a:lnTo>
                    <a:pt x="10" y="15980"/>
                  </a:lnTo>
                  <a:lnTo>
                    <a:pt x="3318" y="14141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10800000">
              <a:off x="178578" y="-1536955"/>
              <a:ext cx="552994" cy="2663473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308" y="1"/>
                  </a:moveTo>
                  <a:lnTo>
                    <a:pt x="1" y="1840"/>
                  </a:lnTo>
                  <a:lnTo>
                    <a:pt x="10" y="15981"/>
                  </a:lnTo>
                  <a:lnTo>
                    <a:pt x="3318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0800000">
              <a:off x="180071" y="819687"/>
              <a:ext cx="1300987" cy="413663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1"/>
                  </a:moveTo>
                  <a:lnTo>
                    <a:pt x="1" y="1850"/>
                  </a:lnTo>
                  <a:lnTo>
                    <a:pt x="4498" y="2481"/>
                  </a:lnTo>
                  <a:lnTo>
                    <a:pt x="7805" y="642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10800000">
              <a:off x="178578" y="-1536955"/>
              <a:ext cx="552994" cy="2663473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308" y="1"/>
                  </a:moveTo>
                  <a:lnTo>
                    <a:pt x="1" y="1840"/>
                  </a:lnTo>
                  <a:lnTo>
                    <a:pt x="10" y="15981"/>
                  </a:lnTo>
                  <a:lnTo>
                    <a:pt x="3318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10800000">
              <a:off x="729898" y="-1536952"/>
              <a:ext cx="751159" cy="2462142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8" y="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10800000">
              <a:off x="1479217" y="-1832789"/>
              <a:ext cx="752826" cy="3337133"/>
            </a:xfrm>
            <a:custGeom>
              <a:avLst/>
              <a:gdLst/>
              <a:ahLst/>
              <a:cxnLst/>
              <a:rect l="l" t="t" r="r" b="b"/>
              <a:pathLst>
                <a:path w="4517" h="20023" extrusionOk="0">
                  <a:moveTo>
                    <a:pt x="1" y="1"/>
                  </a:moveTo>
                  <a:lnTo>
                    <a:pt x="19" y="19391"/>
                  </a:lnTo>
                  <a:lnTo>
                    <a:pt x="4516" y="20022"/>
                  </a:lnTo>
                  <a:lnTo>
                    <a:pt x="4507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10800000">
              <a:off x="729898" y="-1536952"/>
              <a:ext cx="751159" cy="2462142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8" y="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10800000">
              <a:off x="-572407" y="-2120775"/>
              <a:ext cx="552994" cy="2664973"/>
            </a:xfrm>
            <a:custGeom>
              <a:avLst/>
              <a:gdLst/>
              <a:ahLst/>
              <a:cxnLst/>
              <a:rect l="l" t="t" r="r" b="b"/>
              <a:pathLst>
                <a:path w="3318" h="15990" extrusionOk="0">
                  <a:moveTo>
                    <a:pt x="3308" y="0"/>
                  </a:moveTo>
                  <a:lnTo>
                    <a:pt x="1" y="1849"/>
                  </a:lnTo>
                  <a:lnTo>
                    <a:pt x="19" y="15990"/>
                  </a:lnTo>
                  <a:lnTo>
                    <a:pt x="3318" y="14150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10800000">
              <a:off x="-570914" y="235867"/>
              <a:ext cx="1300987" cy="413663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0"/>
                  </a:moveTo>
                  <a:lnTo>
                    <a:pt x="1" y="1840"/>
                  </a:lnTo>
                  <a:lnTo>
                    <a:pt x="4498" y="2481"/>
                  </a:lnTo>
                  <a:lnTo>
                    <a:pt x="7805" y="632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10800000">
              <a:off x="-22753" y="-2120773"/>
              <a:ext cx="752826" cy="2463809"/>
            </a:xfrm>
            <a:custGeom>
              <a:avLst/>
              <a:gdLst/>
              <a:ahLst/>
              <a:cxnLst/>
              <a:rect l="l" t="t" r="r" b="b"/>
              <a:pathLst>
                <a:path w="451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16" y="14783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10800000">
              <a:off x="-572407" y="-2120775"/>
              <a:ext cx="552994" cy="2664973"/>
            </a:xfrm>
            <a:custGeom>
              <a:avLst/>
              <a:gdLst/>
              <a:ahLst/>
              <a:cxnLst/>
              <a:rect l="l" t="t" r="r" b="b"/>
              <a:pathLst>
                <a:path w="3318" h="15990" extrusionOk="0">
                  <a:moveTo>
                    <a:pt x="3308" y="0"/>
                  </a:moveTo>
                  <a:lnTo>
                    <a:pt x="1" y="1849"/>
                  </a:lnTo>
                  <a:lnTo>
                    <a:pt x="19" y="15990"/>
                  </a:lnTo>
                  <a:lnTo>
                    <a:pt x="3318" y="14150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10800000">
              <a:off x="-22753" y="-2120773"/>
              <a:ext cx="752826" cy="2463809"/>
            </a:xfrm>
            <a:custGeom>
              <a:avLst/>
              <a:gdLst/>
              <a:ahLst/>
              <a:cxnLst/>
              <a:rect l="l" t="t" r="r" b="b"/>
              <a:pathLst>
                <a:path w="451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16" y="14783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0800000">
              <a:off x="-22751" y="-2901259"/>
              <a:ext cx="552994" cy="2665140"/>
            </a:xfrm>
            <a:custGeom>
              <a:avLst/>
              <a:gdLst/>
              <a:ahLst/>
              <a:cxnLst/>
              <a:rect l="l" t="t" r="r" b="b"/>
              <a:pathLst>
                <a:path w="3318" h="15991" extrusionOk="0">
                  <a:moveTo>
                    <a:pt x="3308" y="1"/>
                  </a:moveTo>
                  <a:lnTo>
                    <a:pt x="1" y="1850"/>
                  </a:lnTo>
                  <a:lnTo>
                    <a:pt x="10" y="15990"/>
                  </a:lnTo>
                  <a:lnTo>
                    <a:pt x="3317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10800000">
              <a:off x="-21259" y="-544450"/>
              <a:ext cx="1300987" cy="413663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1"/>
                  </a:moveTo>
                  <a:lnTo>
                    <a:pt x="1" y="1841"/>
                  </a:lnTo>
                  <a:lnTo>
                    <a:pt x="4498" y="2482"/>
                  </a:lnTo>
                  <a:lnTo>
                    <a:pt x="7805" y="633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10800000">
              <a:off x="528569" y="-2901256"/>
              <a:ext cx="751159" cy="2463809"/>
            </a:xfrm>
            <a:custGeom>
              <a:avLst/>
              <a:gdLst/>
              <a:ahLst/>
              <a:cxnLst/>
              <a:rect l="l" t="t" r="r" b="b"/>
              <a:pathLst>
                <a:path w="450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82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10800000">
              <a:off x="-22751" y="-2901259"/>
              <a:ext cx="552994" cy="2665140"/>
            </a:xfrm>
            <a:custGeom>
              <a:avLst/>
              <a:gdLst/>
              <a:ahLst/>
              <a:cxnLst/>
              <a:rect l="l" t="t" r="r" b="b"/>
              <a:pathLst>
                <a:path w="3318" h="15991" extrusionOk="0">
                  <a:moveTo>
                    <a:pt x="3308" y="1"/>
                  </a:moveTo>
                  <a:lnTo>
                    <a:pt x="1" y="1850"/>
                  </a:lnTo>
                  <a:lnTo>
                    <a:pt x="10" y="15990"/>
                  </a:lnTo>
                  <a:lnTo>
                    <a:pt x="3317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10800000">
              <a:off x="528569" y="-2901256"/>
              <a:ext cx="751159" cy="2463809"/>
            </a:xfrm>
            <a:custGeom>
              <a:avLst/>
              <a:gdLst/>
              <a:ahLst/>
              <a:cxnLst/>
              <a:rect l="l" t="t" r="r" b="b"/>
              <a:pathLst>
                <a:path w="450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82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10800000">
              <a:off x="530064" y="-1320267"/>
              <a:ext cx="1299320" cy="413663"/>
            </a:xfrm>
            <a:custGeom>
              <a:avLst/>
              <a:gdLst/>
              <a:ahLst/>
              <a:cxnLst/>
              <a:rect l="l" t="t" r="r" b="b"/>
              <a:pathLst>
                <a:path w="7796" h="2482" extrusionOk="0">
                  <a:moveTo>
                    <a:pt x="3299" y="1"/>
                  </a:moveTo>
                  <a:lnTo>
                    <a:pt x="0" y="1849"/>
                  </a:lnTo>
                  <a:lnTo>
                    <a:pt x="4497" y="2481"/>
                  </a:lnTo>
                  <a:lnTo>
                    <a:pt x="7796" y="642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526904" y="-3676909"/>
              <a:ext cx="552994" cy="2663473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1"/>
                  </a:moveTo>
                  <a:lnTo>
                    <a:pt x="0" y="1840"/>
                  </a:lnTo>
                  <a:lnTo>
                    <a:pt x="10" y="15981"/>
                  </a:lnTo>
                  <a:lnTo>
                    <a:pt x="3317" y="1414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1078225" y="-3676906"/>
              <a:ext cx="751159" cy="2462142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0" y="0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7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526904" y="-3676909"/>
              <a:ext cx="552994" cy="2663473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1"/>
                  </a:moveTo>
                  <a:lnTo>
                    <a:pt x="0" y="1840"/>
                  </a:lnTo>
                  <a:lnTo>
                    <a:pt x="10" y="15981"/>
                  </a:lnTo>
                  <a:lnTo>
                    <a:pt x="3317" y="1414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1078225" y="-3676906"/>
              <a:ext cx="751159" cy="2462142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0" y="0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7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6788272" y="1185293"/>
            <a:ext cx="1503024" cy="626086"/>
            <a:chOff x="6788272" y="1185293"/>
            <a:chExt cx="1503024" cy="626086"/>
          </a:xfrm>
        </p:grpSpPr>
        <p:sp>
          <p:nvSpPr>
            <p:cNvPr id="102" name="Google Shape;102;p3"/>
            <p:cNvSpPr/>
            <p:nvPr/>
          </p:nvSpPr>
          <p:spPr>
            <a:xfrm>
              <a:off x="6791224" y="1204605"/>
              <a:ext cx="1492617" cy="592398"/>
            </a:xfrm>
            <a:custGeom>
              <a:avLst/>
              <a:gdLst/>
              <a:ahLst/>
              <a:cxnLst/>
              <a:rect l="l" t="t" r="r" b="b"/>
              <a:pathLst>
                <a:path w="30836" h="12239" extrusionOk="0">
                  <a:moveTo>
                    <a:pt x="12949" y="1"/>
                  </a:moveTo>
                  <a:cubicBezTo>
                    <a:pt x="10711" y="1"/>
                    <a:pt x="8461" y="1288"/>
                    <a:pt x="8760" y="4054"/>
                  </a:cubicBezTo>
                  <a:cubicBezTo>
                    <a:pt x="8779" y="4164"/>
                    <a:pt x="8681" y="4230"/>
                    <a:pt x="8582" y="4230"/>
                  </a:cubicBezTo>
                  <a:cubicBezTo>
                    <a:pt x="8556" y="4230"/>
                    <a:pt x="8530" y="4225"/>
                    <a:pt x="8505" y="4216"/>
                  </a:cubicBezTo>
                  <a:cubicBezTo>
                    <a:pt x="7691" y="3842"/>
                    <a:pt x="6801" y="3469"/>
                    <a:pt x="5901" y="3469"/>
                  </a:cubicBezTo>
                  <a:cubicBezTo>
                    <a:pt x="5572" y="3469"/>
                    <a:pt x="5242" y="3519"/>
                    <a:pt x="4913" y="3636"/>
                  </a:cubicBezTo>
                  <a:cubicBezTo>
                    <a:pt x="3592" y="4123"/>
                    <a:pt x="2990" y="6000"/>
                    <a:pt x="4496" y="6719"/>
                  </a:cubicBezTo>
                  <a:cubicBezTo>
                    <a:pt x="4612" y="6580"/>
                    <a:pt x="4774" y="6487"/>
                    <a:pt x="4936" y="6394"/>
                  </a:cubicBezTo>
                  <a:cubicBezTo>
                    <a:pt x="4953" y="6385"/>
                    <a:pt x="4969" y="6380"/>
                    <a:pt x="4986" y="6380"/>
                  </a:cubicBezTo>
                  <a:cubicBezTo>
                    <a:pt x="5086" y="6380"/>
                    <a:pt x="5172" y="6543"/>
                    <a:pt x="5052" y="6603"/>
                  </a:cubicBezTo>
                  <a:cubicBezTo>
                    <a:pt x="4612" y="6835"/>
                    <a:pt x="4334" y="7159"/>
                    <a:pt x="4125" y="7599"/>
                  </a:cubicBezTo>
                  <a:cubicBezTo>
                    <a:pt x="4110" y="7630"/>
                    <a:pt x="4084" y="7643"/>
                    <a:pt x="4058" y="7643"/>
                  </a:cubicBezTo>
                  <a:cubicBezTo>
                    <a:pt x="4004" y="7643"/>
                    <a:pt x="3948" y="7592"/>
                    <a:pt x="3963" y="7530"/>
                  </a:cubicBezTo>
                  <a:cubicBezTo>
                    <a:pt x="4033" y="7321"/>
                    <a:pt x="4125" y="7113"/>
                    <a:pt x="4264" y="6927"/>
                  </a:cubicBezTo>
                  <a:lnTo>
                    <a:pt x="4264" y="6927"/>
                  </a:lnTo>
                  <a:cubicBezTo>
                    <a:pt x="2897" y="6997"/>
                    <a:pt x="0" y="7901"/>
                    <a:pt x="1113" y="9731"/>
                  </a:cubicBezTo>
                  <a:cubicBezTo>
                    <a:pt x="1532" y="10425"/>
                    <a:pt x="2216" y="10694"/>
                    <a:pt x="2949" y="10694"/>
                  </a:cubicBezTo>
                  <a:cubicBezTo>
                    <a:pt x="3956" y="10694"/>
                    <a:pt x="5058" y="10186"/>
                    <a:pt x="5701" y="9569"/>
                  </a:cubicBezTo>
                  <a:cubicBezTo>
                    <a:pt x="5729" y="9541"/>
                    <a:pt x="5762" y="9529"/>
                    <a:pt x="5793" y="9529"/>
                  </a:cubicBezTo>
                  <a:cubicBezTo>
                    <a:pt x="5889" y="9529"/>
                    <a:pt x="5974" y="9644"/>
                    <a:pt x="5887" y="9731"/>
                  </a:cubicBezTo>
                  <a:cubicBezTo>
                    <a:pt x="5840" y="9778"/>
                    <a:pt x="5817" y="9801"/>
                    <a:pt x="5771" y="9847"/>
                  </a:cubicBezTo>
                  <a:cubicBezTo>
                    <a:pt x="5751" y="10334"/>
                    <a:pt x="6141" y="10674"/>
                    <a:pt x="6609" y="10674"/>
                  </a:cubicBezTo>
                  <a:cubicBezTo>
                    <a:pt x="6698" y="10674"/>
                    <a:pt x="6790" y="10661"/>
                    <a:pt x="6883" y="10635"/>
                  </a:cubicBezTo>
                  <a:cubicBezTo>
                    <a:pt x="7393" y="10519"/>
                    <a:pt x="7694" y="10079"/>
                    <a:pt x="7949" y="9662"/>
                  </a:cubicBezTo>
                  <a:cubicBezTo>
                    <a:pt x="7970" y="9628"/>
                    <a:pt x="8000" y="9614"/>
                    <a:pt x="8031" y="9614"/>
                  </a:cubicBezTo>
                  <a:cubicBezTo>
                    <a:pt x="8105" y="9614"/>
                    <a:pt x="8184" y="9696"/>
                    <a:pt x="8135" y="9778"/>
                  </a:cubicBezTo>
                  <a:cubicBezTo>
                    <a:pt x="8135" y="9778"/>
                    <a:pt x="8135" y="9778"/>
                    <a:pt x="8135" y="9801"/>
                  </a:cubicBezTo>
                  <a:lnTo>
                    <a:pt x="8158" y="9801"/>
                  </a:lnTo>
                  <a:cubicBezTo>
                    <a:pt x="8447" y="11426"/>
                    <a:pt x="9870" y="12238"/>
                    <a:pt x="11419" y="12238"/>
                  </a:cubicBezTo>
                  <a:cubicBezTo>
                    <a:pt x="11483" y="12238"/>
                    <a:pt x="11547" y="12237"/>
                    <a:pt x="11611" y="12234"/>
                  </a:cubicBezTo>
                  <a:cubicBezTo>
                    <a:pt x="12329" y="12211"/>
                    <a:pt x="13210" y="12072"/>
                    <a:pt x="13836" y="11678"/>
                  </a:cubicBezTo>
                  <a:cubicBezTo>
                    <a:pt x="14554" y="11238"/>
                    <a:pt x="14879" y="10427"/>
                    <a:pt x="15180" y="9685"/>
                  </a:cubicBezTo>
                  <a:cubicBezTo>
                    <a:pt x="14832" y="9685"/>
                    <a:pt x="14508" y="9662"/>
                    <a:pt x="14160" y="9592"/>
                  </a:cubicBezTo>
                  <a:cubicBezTo>
                    <a:pt x="14075" y="9571"/>
                    <a:pt x="14088" y="9451"/>
                    <a:pt x="14163" y="9451"/>
                  </a:cubicBezTo>
                  <a:cubicBezTo>
                    <a:pt x="14170" y="9451"/>
                    <a:pt x="14176" y="9452"/>
                    <a:pt x="14183" y="9453"/>
                  </a:cubicBezTo>
                  <a:cubicBezTo>
                    <a:pt x="14360" y="9466"/>
                    <a:pt x="14536" y="9473"/>
                    <a:pt x="14712" y="9473"/>
                  </a:cubicBezTo>
                  <a:cubicBezTo>
                    <a:pt x="15185" y="9473"/>
                    <a:pt x="15658" y="9420"/>
                    <a:pt x="16130" y="9268"/>
                  </a:cubicBezTo>
                  <a:cubicBezTo>
                    <a:pt x="16144" y="9264"/>
                    <a:pt x="16158" y="9263"/>
                    <a:pt x="16170" y="9263"/>
                  </a:cubicBezTo>
                  <a:cubicBezTo>
                    <a:pt x="16325" y="9263"/>
                    <a:pt x="16371" y="9503"/>
                    <a:pt x="16200" y="9546"/>
                  </a:cubicBezTo>
                  <a:cubicBezTo>
                    <a:pt x="15945" y="9592"/>
                    <a:pt x="15713" y="9639"/>
                    <a:pt x="15458" y="9662"/>
                  </a:cubicBezTo>
                  <a:cubicBezTo>
                    <a:pt x="15481" y="9685"/>
                    <a:pt x="15481" y="9708"/>
                    <a:pt x="15458" y="9755"/>
                  </a:cubicBezTo>
                  <a:cubicBezTo>
                    <a:pt x="15458" y="9755"/>
                    <a:pt x="15458" y="9778"/>
                    <a:pt x="15458" y="9778"/>
                  </a:cubicBezTo>
                  <a:cubicBezTo>
                    <a:pt x="15777" y="10347"/>
                    <a:pt x="16412" y="10832"/>
                    <a:pt x="16994" y="10832"/>
                  </a:cubicBezTo>
                  <a:cubicBezTo>
                    <a:pt x="17385" y="10832"/>
                    <a:pt x="17752" y="10614"/>
                    <a:pt x="17984" y="10056"/>
                  </a:cubicBezTo>
                  <a:cubicBezTo>
                    <a:pt x="18004" y="10007"/>
                    <a:pt x="18039" y="9987"/>
                    <a:pt x="18078" y="9987"/>
                  </a:cubicBezTo>
                  <a:cubicBezTo>
                    <a:pt x="18131" y="9987"/>
                    <a:pt x="18189" y="10025"/>
                    <a:pt x="18216" y="10079"/>
                  </a:cubicBezTo>
                  <a:cubicBezTo>
                    <a:pt x="18623" y="11188"/>
                    <a:pt x="20466" y="11656"/>
                    <a:pt x="21567" y="11656"/>
                  </a:cubicBezTo>
                  <a:cubicBezTo>
                    <a:pt x="21594" y="11656"/>
                    <a:pt x="21620" y="11656"/>
                    <a:pt x="21646" y="11655"/>
                  </a:cubicBezTo>
                  <a:cubicBezTo>
                    <a:pt x="22874" y="11609"/>
                    <a:pt x="23963" y="10913"/>
                    <a:pt x="24311" y="9731"/>
                  </a:cubicBezTo>
                  <a:lnTo>
                    <a:pt x="24311" y="9731"/>
                  </a:lnTo>
                  <a:cubicBezTo>
                    <a:pt x="24120" y="9784"/>
                    <a:pt x="23929" y="9810"/>
                    <a:pt x="23737" y="9810"/>
                  </a:cubicBezTo>
                  <a:cubicBezTo>
                    <a:pt x="23674" y="9810"/>
                    <a:pt x="23610" y="9807"/>
                    <a:pt x="23546" y="9801"/>
                  </a:cubicBezTo>
                  <a:cubicBezTo>
                    <a:pt x="23453" y="9778"/>
                    <a:pt x="23453" y="9662"/>
                    <a:pt x="23546" y="9662"/>
                  </a:cubicBezTo>
                  <a:cubicBezTo>
                    <a:pt x="23940" y="9616"/>
                    <a:pt x="24265" y="9546"/>
                    <a:pt x="24589" y="9407"/>
                  </a:cubicBezTo>
                  <a:cubicBezTo>
                    <a:pt x="24589" y="9384"/>
                    <a:pt x="24612" y="9384"/>
                    <a:pt x="24612" y="9384"/>
                  </a:cubicBezTo>
                  <a:cubicBezTo>
                    <a:pt x="24890" y="9245"/>
                    <a:pt x="25145" y="9083"/>
                    <a:pt x="25377" y="8851"/>
                  </a:cubicBezTo>
                  <a:cubicBezTo>
                    <a:pt x="25403" y="8825"/>
                    <a:pt x="25432" y="8814"/>
                    <a:pt x="25461" y="8814"/>
                  </a:cubicBezTo>
                  <a:cubicBezTo>
                    <a:pt x="25561" y="8814"/>
                    <a:pt x="25652" y="8946"/>
                    <a:pt x="25562" y="9036"/>
                  </a:cubicBezTo>
                  <a:cubicBezTo>
                    <a:pt x="25400" y="9222"/>
                    <a:pt x="25168" y="9384"/>
                    <a:pt x="24937" y="9523"/>
                  </a:cubicBezTo>
                  <a:cubicBezTo>
                    <a:pt x="25665" y="9881"/>
                    <a:pt x="26860" y="10245"/>
                    <a:pt x="27937" y="10245"/>
                  </a:cubicBezTo>
                  <a:cubicBezTo>
                    <a:pt x="28951" y="10245"/>
                    <a:pt x="29859" y="9922"/>
                    <a:pt x="30174" y="8967"/>
                  </a:cubicBezTo>
                  <a:cubicBezTo>
                    <a:pt x="30836" y="6896"/>
                    <a:pt x="28431" y="6241"/>
                    <a:pt x="26834" y="6241"/>
                  </a:cubicBezTo>
                  <a:cubicBezTo>
                    <a:pt x="26697" y="6241"/>
                    <a:pt x="26566" y="6246"/>
                    <a:pt x="26443" y="6255"/>
                  </a:cubicBezTo>
                  <a:cubicBezTo>
                    <a:pt x="26420" y="6278"/>
                    <a:pt x="26420" y="6278"/>
                    <a:pt x="26420" y="6278"/>
                  </a:cubicBezTo>
                  <a:cubicBezTo>
                    <a:pt x="26395" y="6309"/>
                    <a:pt x="26364" y="6322"/>
                    <a:pt x="26333" y="6322"/>
                  </a:cubicBezTo>
                  <a:cubicBezTo>
                    <a:pt x="26248" y="6322"/>
                    <a:pt x="26166" y="6224"/>
                    <a:pt x="26234" y="6139"/>
                  </a:cubicBezTo>
                  <a:cubicBezTo>
                    <a:pt x="26652" y="5560"/>
                    <a:pt x="26165" y="4934"/>
                    <a:pt x="25516" y="4865"/>
                  </a:cubicBezTo>
                  <a:cubicBezTo>
                    <a:pt x="25470" y="4860"/>
                    <a:pt x="25424" y="4858"/>
                    <a:pt x="25378" y="4858"/>
                  </a:cubicBezTo>
                  <a:cubicBezTo>
                    <a:pt x="24950" y="4858"/>
                    <a:pt x="24572" y="5047"/>
                    <a:pt x="24195" y="5235"/>
                  </a:cubicBezTo>
                  <a:cubicBezTo>
                    <a:pt x="24195" y="5259"/>
                    <a:pt x="24195" y="5282"/>
                    <a:pt x="24195" y="5328"/>
                  </a:cubicBezTo>
                  <a:cubicBezTo>
                    <a:pt x="24195" y="5421"/>
                    <a:pt x="24120" y="5467"/>
                    <a:pt x="24044" y="5467"/>
                  </a:cubicBezTo>
                  <a:cubicBezTo>
                    <a:pt x="23969" y="5467"/>
                    <a:pt x="23894" y="5421"/>
                    <a:pt x="23894" y="5328"/>
                  </a:cubicBezTo>
                  <a:cubicBezTo>
                    <a:pt x="23894" y="3683"/>
                    <a:pt x="22573" y="2269"/>
                    <a:pt x="20927" y="2107"/>
                  </a:cubicBezTo>
                  <a:cubicBezTo>
                    <a:pt x="20798" y="2093"/>
                    <a:pt x="20670" y="2086"/>
                    <a:pt x="20544" y="2086"/>
                  </a:cubicBezTo>
                  <a:cubicBezTo>
                    <a:pt x="19200" y="2086"/>
                    <a:pt x="18041" y="2849"/>
                    <a:pt x="17173" y="3845"/>
                  </a:cubicBezTo>
                  <a:cubicBezTo>
                    <a:pt x="17173" y="3845"/>
                    <a:pt x="17173" y="3868"/>
                    <a:pt x="17150" y="3868"/>
                  </a:cubicBezTo>
                  <a:cubicBezTo>
                    <a:pt x="17150" y="3914"/>
                    <a:pt x="17127" y="3914"/>
                    <a:pt x="17103" y="3914"/>
                  </a:cubicBezTo>
                  <a:cubicBezTo>
                    <a:pt x="17095" y="3919"/>
                    <a:pt x="17086" y="3921"/>
                    <a:pt x="17077" y="3921"/>
                  </a:cubicBezTo>
                  <a:cubicBezTo>
                    <a:pt x="17035" y="3921"/>
                    <a:pt x="16992" y="3879"/>
                    <a:pt x="17011" y="3822"/>
                  </a:cubicBezTo>
                  <a:cubicBezTo>
                    <a:pt x="17034" y="3799"/>
                    <a:pt x="17057" y="3775"/>
                    <a:pt x="17057" y="3752"/>
                  </a:cubicBezTo>
                  <a:cubicBezTo>
                    <a:pt x="17465" y="1317"/>
                    <a:pt x="15213" y="1"/>
                    <a:pt x="12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788272" y="1185293"/>
              <a:ext cx="1503024" cy="626086"/>
            </a:xfrm>
            <a:custGeom>
              <a:avLst/>
              <a:gdLst/>
              <a:ahLst/>
              <a:cxnLst/>
              <a:rect l="l" t="t" r="r" b="b"/>
              <a:pathLst>
                <a:path w="31051" h="12935" extrusionOk="0">
                  <a:moveTo>
                    <a:pt x="13032" y="408"/>
                  </a:moveTo>
                  <a:cubicBezTo>
                    <a:pt x="15296" y="408"/>
                    <a:pt x="17549" y="1719"/>
                    <a:pt x="17141" y="4151"/>
                  </a:cubicBezTo>
                  <a:cubicBezTo>
                    <a:pt x="17118" y="4174"/>
                    <a:pt x="17095" y="4198"/>
                    <a:pt x="17072" y="4221"/>
                  </a:cubicBezTo>
                  <a:cubicBezTo>
                    <a:pt x="17053" y="4278"/>
                    <a:pt x="17096" y="4320"/>
                    <a:pt x="17138" y="4320"/>
                  </a:cubicBezTo>
                  <a:cubicBezTo>
                    <a:pt x="17147" y="4320"/>
                    <a:pt x="17156" y="4318"/>
                    <a:pt x="17164" y="4313"/>
                  </a:cubicBezTo>
                  <a:cubicBezTo>
                    <a:pt x="17188" y="4313"/>
                    <a:pt x="17211" y="4313"/>
                    <a:pt x="17234" y="4267"/>
                  </a:cubicBezTo>
                  <a:cubicBezTo>
                    <a:pt x="17234" y="4267"/>
                    <a:pt x="17234" y="4244"/>
                    <a:pt x="17234" y="4244"/>
                  </a:cubicBezTo>
                  <a:cubicBezTo>
                    <a:pt x="18111" y="3239"/>
                    <a:pt x="19304" y="2490"/>
                    <a:pt x="20649" y="2490"/>
                  </a:cubicBezTo>
                  <a:cubicBezTo>
                    <a:pt x="20761" y="2490"/>
                    <a:pt x="20874" y="2495"/>
                    <a:pt x="20988" y="2506"/>
                  </a:cubicBezTo>
                  <a:cubicBezTo>
                    <a:pt x="22634" y="2668"/>
                    <a:pt x="23955" y="4082"/>
                    <a:pt x="23955" y="5727"/>
                  </a:cubicBezTo>
                  <a:cubicBezTo>
                    <a:pt x="23955" y="5831"/>
                    <a:pt x="24036" y="5884"/>
                    <a:pt x="24114" y="5884"/>
                  </a:cubicBezTo>
                  <a:cubicBezTo>
                    <a:pt x="24192" y="5884"/>
                    <a:pt x="24268" y="5831"/>
                    <a:pt x="24256" y="5727"/>
                  </a:cubicBezTo>
                  <a:cubicBezTo>
                    <a:pt x="24256" y="5704"/>
                    <a:pt x="24256" y="5658"/>
                    <a:pt x="24256" y="5634"/>
                  </a:cubicBezTo>
                  <a:cubicBezTo>
                    <a:pt x="24629" y="5448"/>
                    <a:pt x="25021" y="5280"/>
                    <a:pt x="25432" y="5280"/>
                  </a:cubicBezTo>
                  <a:cubicBezTo>
                    <a:pt x="25480" y="5280"/>
                    <a:pt x="25528" y="5282"/>
                    <a:pt x="25577" y="5287"/>
                  </a:cubicBezTo>
                  <a:cubicBezTo>
                    <a:pt x="26226" y="5333"/>
                    <a:pt x="26736" y="5959"/>
                    <a:pt x="26295" y="6561"/>
                  </a:cubicBezTo>
                  <a:cubicBezTo>
                    <a:pt x="26242" y="6633"/>
                    <a:pt x="26325" y="6731"/>
                    <a:pt x="26409" y="6731"/>
                  </a:cubicBezTo>
                  <a:cubicBezTo>
                    <a:pt x="26434" y="6731"/>
                    <a:pt x="26459" y="6722"/>
                    <a:pt x="26481" y="6701"/>
                  </a:cubicBezTo>
                  <a:cubicBezTo>
                    <a:pt x="26504" y="6677"/>
                    <a:pt x="26504" y="6677"/>
                    <a:pt x="26504" y="6654"/>
                  </a:cubicBezTo>
                  <a:cubicBezTo>
                    <a:pt x="26609" y="6648"/>
                    <a:pt x="26721" y="6645"/>
                    <a:pt x="26837" y="6645"/>
                  </a:cubicBezTo>
                  <a:cubicBezTo>
                    <a:pt x="28433" y="6645"/>
                    <a:pt x="30905" y="7270"/>
                    <a:pt x="30235" y="9366"/>
                  </a:cubicBezTo>
                  <a:cubicBezTo>
                    <a:pt x="29932" y="10321"/>
                    <a:pt x="29023" y="10644"/>
                    <a:pt x="28009" y="10644"/>
                  </a:cubicBezTo>
                  <a:cubicBezTo>
                    <a:pt x="26932" y="10644"/>
                    <a:pt x="25737" y="10280"/>
                    <a:pt x="25021" y="9922"/>
                  </a:cubicBezTo>
                  <a:cubicBezTo>
                    <a:pt x="25253" y="9783"/>
                    <a:pt x="25461" y="9621"/>
                    <a:pt x="25623" y="9435"/>
                  </a:cubicBezTo>
                  <a:cubicBezTo>
                    <a:pt x="25713" y="9345"/>
                    <a:pt x="25636" y="9213"/>
                    <a:pt x="25542" y="9213"/>
                  </a:cubicBezTo>
                  <a:cubicBezTo>
                    <a:pt x="25515" y="9213"/>
                    <a:pt x="25487" y="9224"/>
                    <a:pt x="25461" y="9250"/>
                  </a:cubicBezTo>
                  <a:cubicBezTo>
                    <a:pt x="25206" y="9482"/>
                    <a:pt x="24951" y="9667"/>
                    <a:pt x="24673" y="9783"/>
                  </a:cubicBezTo>
                  <a:cubicBezTo>
                    <a:pt x="24673" y="9783"/>
                    <a:pt x="24650" y="9806"/>
                    <a:pt x="24650" y="9806"/>
                  </a:cubicBezTo>
                  <a:cubicBezTo>
                    <a:pt x="24349" y="9945"/>
                    <a:pt x="24001" y="10038"/>
                    <a:pt x="23630" y="10061"/>
                  </a:cubicBezTo>
                  <a:cubicBezTo>
                    <a:pt x="23538" y="10061"/>
                    <a:pt x="23538" y="10177"/>
                    <a:pt x="23630" y="10200"/>
                  </a:cubicBezTo>
                  <a:cubicBezTo>
                    <a:pt x="23688" y="10206"/>
                    <a:pt x="23749" y="10209"/>
                    <a:pt x="23812" y="10209"/>
                  </a:cubicBezTo>
                  <a:cubicBezTo>
                    <a:pt x="24000" y="10209"/>
                    <a:pt x="24204" y="10183"/>
                    <a:pt x="24395" y="10130"/>
                  </a:cubicBezTo>
                  <a:lnTo>
                    <a:pt x="24395" y="10130"/>
                  </a:lnTo>
                  <a:cubicBezTo>
                    <a:pt x="24047" y="11312"/>
                    <a:pt x="22935" y="12008"/>
                    <a:pt x="21730" y="12054"/>
                  </a:cubicBezTo>
                  <a:cubicBezTo>
                    <a:pt x="21681" y="12056"/>
                    <a:pt x="21630" y="12057"/>
                    <a:pt x="21578" y="12057"/>
                  </a:cubicBezTo>
                  <a:cubicBezTo>
                    <a:pt x="20470" y="12057"/>
                    <a:pt x="18697" y="11585"/>
                    <a:pt x="18277" y="10478"/>
                  </a:cubicBezTo>
                  <a:cubicBezTo>
                    <a:pt x="18263" y="10436"/>
                    <a:pt x="18205" y="10393"/>
                    <a:pt x="18152" y="10393"/>
                  </a:cubicBezTo>
                  <a:cubicBezTo>
                    <a:pt x="18118" y="10393"/>
                    <a:pt x="18086" y="10410"/>
                    <a:pt x="18068" y="10455"/>
                  </a:cubicBezTo>
                  <a:cubicBezTo>
                    <a:pt x="17827" y="11021"/>
                    <a:pt x="17460" y="11241"/>
                    <a:pt x="17071" y="11241"/>
                  </a:cubicBezTo>
                  <a:cubicBezTo>
                    <a:pt x="16490" y="11241"/>
                    <a:pt x="15862" y="10747"/>
                    <a:pt x="15542" y="10177"/>
                  </a:cubicBezTo>
                  <a:cubicBezTo>
                    <a:pt x="15542" y="10177"/>
                    <a:pt x="15542" y="10177"/>
                    <a:pt x="15542" y="10154"/>
                  </a:cubicBezTo>
                  <a:cubicBezTo>
                    <a:pt x="15542" y="10130"/>
                    <a:pt x="15542" y="10084"/>
                    <a:pt x="15542" y="10061"/>
                  </a:cubicBezTo>
                  <a:cubicBezTo>
                    <a:pt x="15774" y="10038"/>
                    <a:pt x="16029" y="9991"/>
                    <a:pt x="16284" y="9945"/>
                  </a:cubicBezTo>
                  <a:cubicBezTo>
                    <a:pt x="16434" y="9924"/>
                    <a:pt x="16385" y="9662"/>
                    <a:pt x="16229" y="9662"/>
                  </a:cubicBezTo>
                  <a:cubicBezTo>
                    <a:pt x="16217" y="9662"/>
                    <a:pt x="16204" y="9664"/>
                    <a:pt x="16191" y="9667"/>
                  </a:cubicBezTo>
                  <a:cubicBezTo>
                    <a:pt x="15735" y="9819"/>
                    <a:pt x="15267" y="9872"/>
                    <a:pt x="14787" y="9872"/>
                  </a:cubicBezTo>
                  <a:cubicBezTo>
                    <a:pt x="14608" y="9872"/>
                    <a:pt x="14427" y="9865"/>
                    <a:pt x="14244" y="9852"/>
                  </a:cubicBezTo>
                  <a:cubicBezTo>
                    <a:pt x="14175" y="9852"/>
                    <a:pt x="14152" y="9968"/>
                    <a:pt x="14221" y="9991"/>
                  </a:cubicBezTo>
                  <a:cubicBezTo>
                    <a:pt x="14569" y="10061"/>
                    <a:pt x="14916" y="10084"/>
                    <a:pt x="15241" y="10084"/>
                  </a:cubicBezTo>
                  <a:cubicBezTo>
                    <a:pt x="14940" y="10849"/>
                    <a:pt x="14638" y="11637"/>
                    <a:pt x="13897" y="12077"/>
                  </a:cubicBezTo>
                  <a:cubicBezTo>
                    <a:pt x="13271" y="12471"/>
                    <a:pt x="12390" y="12610"/>
                    <a:pt x="11695" y="12657"/>
                  </a:cubicBezTo>
                  <a:cubicBezTo>
                    <a:pt x="11632" y="12659"/>
                    <a:pt x="11569" y="12661"/>
                    <a:pt x="11506" y="12661"/>
                  </a:cubicBezTo>
                  <a:cubicBezTo>
                    <a:pt x="9934" y="12661"/>
                    <a:pt x="8508" y="11827"/>
                    <a:pt x="8219" y="10200"/>
                  </a:cubicBezTo>
                  <a:cubicBezTo>
                    <a:pt x="8266" y="10105"/>
                    <a:pt x="8185" y="10021"/>
                    <a:pt x="8106" y="10021"/>
                  </a:cubicBezTo>
                  <a:cubicBezTo>
                    <a:pt x="8069" y="10021"/>
                    <a:pt x="8032" y="10040"/>
                    <a:pt x="8010" y="10084"/>
                  </a:cubicBezTo>
                  <a:cubicBezTo>
                    <a:pt x="7778" y="10501"/>
                    <a:pt x="7454" y="10918"/>
                    <a:pt x="6967" y="11057"/>
                  </a:cubicBezTo>
                  <a:cubicBezTo>
                    <a:pt x="6882" y="11077"/>
                    <a:pt x="6797" y="11087"/>
                    <a:pt x="6714" y="11087"/>
                  </a:cubicBezTo>
                  <a:cubicBezTo>
                    <a:pt x="6218" y="11087"/>
                    <a:pt x="5812" y="10743"/>
                    <a:pt x="5832" y="10246"/>
                  </a:cubicBezTo>
                  <a:cubicBezTo>
                    <a:pt x="5878" y="10223"/>
                    <a:pt x="5924" y="10177"/>
                    <a:pt x="5948" y="10130"/>
                  </a:cubicBezTo>
                  <a:cubicBezTo>
                    <a:pt x="6037" y="10059"/>
                    <a:pt x="5960" y="9931"/>
                    <a:pt x="5867" y="9931"/>
                  </a:cubicBezTo>
                  <a:cubicBezTo>
                    <a:pt x="5840" y="9931"/>
                    <a:pt x="5812" y="9942"/>
                    <a:pt x="5785" y="9968"/>
                  </a:cubicBezTo>
                  <a:cubicBezTo>
                    <a:pt x="5140" y="10586"/>
                    <a:pt x="4028" y="11103"/>
                    <a:pt x="3013" y="11103"/>
                  </a:cubicBezTo>
                  <a:cubicBezTo>
                    <a:pt x="2277" y="11103"/>
                    <a:pt x="1592" y="10832"/>
                    <a:pt x="1174" y="10130"/>
                  </a:cubicBezTo>
                  <a:cubicBezTo>
                    <a:pt x="84" y="8300"/>
                    <a:pt x="2981" y="7396"/>
                    <a:pt x="4349" y="7349"/>
                  </a:cubicBezTo>
                  <a:lnTo>
                    <a:pt x="4349" y="7349"/>
                  </a:lnTo>
                  <a:cubicBezTo>
                    <a:pt x="4209" y="7535"/>
                    <a:pt x="4094" y="7743"/>
                    <a:pt x="4047" y="7952"/>
                  </a:cubicBezTo>
                  <a:cubicBezTo>
                    <a:pt x="4032" y="8014"/>
                    <a:pt x="4088" y="8065"/>
                    <a:pt x="4142" y="8065"/>
                  </a:cubicBezTo>
                  <a:cubicBezTo>
                    <a:pt x="4168" y="8065"/>
                    <a:pt x="4194" y="8052"/>
                    <a:pt x="4209" y="8022"/>
                  </a:cubicBezTo>
                  <a:cubicBezTo>
                    <a:pt x="4418" y="7558"/>
                    <a:pt x="4696" y="7234"/>
                    <a:pt x="5113" y="7002"/>
                  </a:cubicBezTo>
                  <a:cubicBezTo>
                    <a:pt x="5233" y="6942"/>
                    <a:pt x="5164" y="6779"/>
                    <a:pt x="5054" y="6779"/>
                  </a:cubicBezTo>
                  <a:cubicBezTo>
                    <a:pt x="5036" y="6779"/>
                    <a:pt x="5017" y="6784"/>
                    <a:pt x="4997" y="6793"/>
                  </a:cubicBezTo>
                  <a:cubicBezTo>
                    <a:pt x="4835" y="6886"/>
                    <a:pt x="4696" y="7002"/>
                    <a:pt x="4557" y="7118"/>
                  </a:cubicBezTo>
                  <a:cubicBezTo>
                    <a:pt x="3051" y="6422"/>
                    <a:pt x="3653" y="4522"/>
                    <a:pt x="4974" y="4059"/>
                  </a:cubicBezTo>
                  <a:cubicBezTo>
                    <a:pt x="5314" y="3931"/>
                    <a:pt x="5656" y="3877"/>
                    <a:pt x="5998" y="3877"/>
                  </a:cubicBezTo>
                  <a:cubicBezTo>
                    <a:pt x="6894" y="3877"/>
                    <a:pt x="7784" y="4246"/>
                    <a:pt x="8590" y="4615"/>
                  </a:cubicBezTo>
                  <a:cubicBezTo>
                    <a:pt x="8612" y="4626"/>
                    <a:pt x="8639" y="4632"/>
                    <a:pt x="8666" y="4632"/>
                  </a:cubicBezTo>
                  <a:cubicBezTo>
                    <a:pt x="8751" y="4632"/>
                    <a:pt x="8845" y="4575"/>
                    <a:pt x="8845" y="4453"/>
                  </a:cubicBezTo>
                  <a:cubicBezTo>
                    <a:pt x="8533" y="1695"/>
                    <a:pt x="10788" y="408"/>
                    <a:pt x="13032" y="408"/>
                  </a:cubicBezTo>
                  <a:close/>
                  <a:moveTo>
                    <a:pt x="12835" y="1"/>
                  </a:moveTo>
                  <a:cubicBezTo>
                    <a:pt x="10499" y="1"/>
                    <a:pt x="8337" y="1765"/>
                    <a:pt x="8474" y="4198"/>
                  </a:cubicBezTo>
                  <a:cubicBezTo>
                    <a:pt x="7688" y="3866"/>
                    <a:pt x="6765" y="3560"/>
                    <a:pt x="5895" y="3560"/>
                  </a:cubicBezTo>
                  <a:cubicBezTo>
                    <a:pt x="5124" y="3560"/>
                    <a:pt x="4394" y="3801"/>
                    <a:pt x="3839" y="4476"/>
                  </a:cubicBezTo>
                  <a:cubicBezTo>
                    <a:pt x="3143" y="5333"/>
                    <a:pt x="3306" y="6701"/>
                    <a:pt x="4302" y="7164"/>
                  </a:cubicBezTo>
                  <a:cubicBezTo>
                    <a:pt x="4243" y="7161"/>
                    <a:pt x="4183" y="7159"/>
                    <a:pt x="4121" y="7159"/>
                  </a:cubicBezTo>
                  <a:cubicBezTo>
                    <a:pt x="2525" y="7159"/>
                    <a:pt x="0" y="8301"/>
                    <a:pt x="826" y="10130"/>
                  </a:cubicBezTo>
                  <a:cubicBezTo>
                    <a:pt x="1223" y="11013"/>
                    <a:pt x="2030" y="11350"/>
                    <a:pt x="2912" y="11350"/>
                  </a:cubicBezTo>
                  <a:cubicBezTo>
                    <a:pt x="3882" y="11350"/>
                    <a:pt x="4942" y="10943"/>
                    <a:pt x="5646" y="10409"/>
                  </a:cubicBezTo>
                  <a:cubicBezTo>
                    <a:pt x="5646" y="10826"/>
                    <a:pt x="6040" y="11220"/>
                    <a:pt x="6481" y="11289"/>
                  </a:cubicBezTo>
                  <a:cubicBezTo>
                    <a:pt x="6550" y="11301"/>
                    <a:pt x="6619" y="11306"/>
                    <a:pt x="6687" y="11306"/>
                  </a:cubicBezTo>
                  <a:cubicBezTo>
                    <a:pt x="7294" y="11306"/>
                    <a:pt x="7811" y="10860"/>
                    <a:pt x="8103" y="10339"/>
                  </a:cubicBezTo>
                  <a:cubicBezTo>
                    <a:pt x="8242" y="12031"/>
                    <a:pt x="9934" y="12935"/>
                    <a:pt x="11510" y="12935"/>
                  </a:cubicBezTo>
                  <a:cubicBezTo>
                    <a:pt x="12437" y="12935"/>
                    <a:pt x="13549" y="12749"/>
                    <a:pt x="14291" y="12170"/>
                  </a:cubicBezTo>
                  <a:cubicBezTo>
                    <a:pt x="14870" y="11730"/>
                    <a:pt x="15171" y="11057"/>
                    <a:pt x="15426" y="10409"/>
                  </a:cubicBezTo>
                  <a:cubicBezTo>
                    <a:pt x="15771" y="11029"/>
                    <a:pt x="16459" y="11485"/>
                    <a:pt x="17093" y="11485"/>
                  </a:cubicBezTo>
                  <a:cubicBezTo>
                    <a:pt x="17524" y="11485"/>
                    <a:pt x="17930" y="11273"/>
                    <a:pt x="18184" y="10756"/>
                  </a:cubicBezTo>
                  <a:cubicBezTo>
                    <a:pt x="18952" y="11747"/>
                    <a:pt x="20325" y="12326"/>
                    <a:pt x="21624" y="12326"/>
                  </a:cubicBezTo>
                  <a:cubicBezTo>
                    <a:pt x="23029" y="12326"/>
                    <a:pt x="24346" y="11649"/>
                    <a:pt x="24720" y="10084"/>
                  </a:cubicBezTo>
                  <a:cubicBezTo>
                    <a:pt x="25481" y="10517"/>
                    <a:pt x="26816" y="10939"/>
                    <a:pt x="28025" y="10939"/>
                  </a:cubicBezTo>
                  <a:cubicBezTo>
                    <a:pt x="29209" y="10939"/>
                    <a:pt x="30273" y="10535"/>
                    <a:pt x="30560" y="9343"/>
                  </a:cubicBezTo>
                  <a:cubicBezTo>
                    <a:pt x="31051" y="7276"/>
                    <a:pt x="28977" y="6474"/>
                    <a:pt x="27256" y="6474"/>
                  </a:cubicBezTo>
                  <a:cubicBezTo>
                    <a:pt x="27028" y="6474"/>
                    <a:pt x="26806" y="6488"/>
                    <a:pt x="26597" y="6515"/>
                  </a:cubicBezTo>
                  <a:cubicBezTo>
                    <a:pt x="26852" y="6052"/>
                    <a:pt x="26620" y="5472"/>
                    <a:pt x="26180" y="5217"/>
                  </a:cubicBezTo>
                  <a:cubicBezTo>
                    <a:pt x="25961" y="5100"/>
                    <a:pt x="25735" y="5052"/>
                    <a:pt x="25509" y="5052"/>
                  </a:cubicBezTo>
                  <a:cubicBezTo>
                    <a:pt x="25063" y="5052"/>
                    <a:pt x="24617" y="5242"/>
                    <a:pt x="24233" y="5472"/>
                  </a:cubicBezTo>
                  <a:cubicBezTo>
                    <a:pt x="24094" y="3943"/>
                    <a:pt x="22935" y="2645"/>
                    <a:pt x="21405" y="2320"/>
                  </a:cubicBezTo>
                  <a:cubicBezTo>
                    <a:pt x="21158" y="2269"/>
                    <a:pt x="20909" y="2244"/>
                    <a:pt x="20662" y="2244"/>
                  </a:cubicBezTo>
                  <a:cubicBezTo>
                    <a:pt x="19359" y="2244"/>
                    <a:pt x="18099" y="2930"/>
                    <a:pt x="17280" y="3943"/>
                  </a:cubicBezTo>
                  <a:cubicBezTo>
                    <a:pt x="17605" y="1579"/>
                    <a:pt x="15171" y="49"/>
                    <a:pt x="12970" y="3"/>
                  </a:cubicBezTo>
                  <a:cubicBezTo>
                    <a:pt x="12925" y="2"/>
                    <a:pt x="12880" y="1"/>
                    <a:pt x="1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851250" y="1318883"/>
              <a:ext cx="96520" cy="163842"/>
            </a:xfrm>
            <a:custGeom>
              <a:avLst/>
              <a:gdLst/>
              <a:ahLst/>
              <a:cxnLst/>
              <a:rect l="l" t="t" r="r" b="b"/>
              <a:pathLst>
                <a:path w="1994" h="3385" extrusionOk="0">
                  <a:moveTo>
                    <a:pt x="1" y="1"/>
                  </a:moveTo>
                  <a:cubicBezTo>
                    <a:pt x="719" y="858"/>
                    <a:pt x="835" y="2156"/>
                    <a:pt x="951" y="3384"/>
                  </a:cubicBezTo>
                  <a:cubicBezTo>
                    <a:pt x="1275" y="3199"/>
                    <a:pt x="1646" y="3083"/>
                    <a:pt x="1994" y="3014"/>
                  </a:cubicBezTo>
                  <a:cubicBezTo>
                    <a:pt x="1994" y="2990"/>
                    <a:pt x="1994" y="2990"/>
                    <a:pt x="1994" y="2967"/>
                  </a:cubicBezTo>
                  <a:cubicBezTo>
                    <a:pt x="1994" y="1669"/>
                    <a:pt x="1159" y="51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962335" y="1439743"/>
              <a:ext cx="118931" cy="62052"/>
            </a:xfrm>
            <a:custGeom>
              <a:avLst/>
              <a:gdLst/>
              <a:ahLst/>
              <a:cxnLst/>
              <a:rect l="l" t="t" r="r" b="b"/>
              <a:pathLst>
                <a:path w="2457" h="1282" extrusionOk="0">
                  <a:moveTo>
                    <a:pt x="1183" y="0"/>
                  </a:moveTo>
                  <a:cubicBezTo>
                    <a:pt x="755" y="0"/>
                    <a:pt x="377" y="189"/>
                    <a:pt x="0" y="377"/>
                  </a:cubicBezTo>
                  <a:cubicBezTo>
                    <a:pt x="0" y="401"/>
                    <a:pt x="0" y="424"/>
                    <a:pt x="0" y="447"/>
                  </a:cubicBezTo>
                  <a:cubicBezTo>
                    <a:pt x="93" y="447"/>
                    <a:pt x="162" y="424"/>
                    <a:pt x="255" y="424"/>
                  </a:cubicBezTo>
                  <a:cubicBezTo>
                    <a:pt x="394" y="377"/>
                    <a:pt x="533" y="354"/>
                    <a:pt x="672" y="354"/>
                  </a:cubicBezTo>
                  <a:cubicBezTo>
                    <a:pt x="704" y="350"/>
                    <a:pt x="736" y="348"/>
                    <a:pt x="767" y="348"/>
                  </a:cubicBezTo>
                  <a:cubicBezTo>
                    <a:pt x="920" y="348"/>
                    <a:pt x="1071" y="393"/>
                    <a:pt x="1205" y="470"/>
                  </a:cubicBezTo>
                  <a:cubicBezTo>
                    <a:pt x="1599" y="586"/>
                    <a:pt x="1924" y="887"/>
                    <a:pt x="2039" y="1281"/>
                  </a:cubicBezTo>
                  <a:cubicBezTo>
                    <a:pt x="2457" y="679"/>
                    <a:pt x="1970" y="76"/>
                    <a:pt x="1321" y="7"/>
                  </a:cubicBezTo>
                  <a:cubicBezTo>
                    <a:pt x="1275" y="2"/>
                    <a:pt x="1229" y="0"/>
                    <a:pt x="118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440509">
              <a:off x="7503974" y="1215242"/>
              <a:ext cx="133380" cy="176964"/>
            </a:xfrm>
            <a:custGeom>
              <a:avLst/>
              <a:gdLst/>
              <a:ahLst/>
              <a:cxnLst/>
              <a:rect l="l" t="t" r="r" b="b"/>
              <a:pathLst>
                <a:path w="2481" h="3292" extrusionOk="0">
                  <a:moveTo>
                    <a:pt x="1" y="1"/>
                  </a:moveTo>
                  <a:cubicBezTo>
                    <a:pt x="882" y="997"/>
                    <a:pt x="1646" y="2087"/>
                    <a:pt x="2202" y="3292"/>
                  </a:cubicBezTo>
                  <a:cubicBezTo>
                    <a:pt x="2295" y="3199"/>
                    <a:pt x="2365" y="3106"/>
                    <a:pt x="2457" y="2990"/>
                  </a:cubicBezTo>
                  <a:cubicBezTo>
                    <a:pt x="2481" y="1461"/>
                    <a:pt x="1391" y="46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875936" y="1677833"/>
              <a:ext cx="92018" cy="85334"/>
            </a:xfrm>
            <a:custGeom>
              <a:avLst/>
              <a:gdLst/>
              <a:ahLst/>
              <a:cxnLst/>
              <a:rect l="l" t="t" r="r" b="b"/>
              <a:pathLst>
                <a:path w="1901" h="1763" extrusionOk="0">
                  <a:moveTo>
                    <a:pt x="1901" y="1"/>
                  </a:moveTo>
                  <a:cubicBezTo>
                    <a:pt x="1739" y="47"/>
                    <a:pt x="1553" y="70"/>
                    <a:pt x="1368" y="94"/>
                  </a:cubicBezTo>
                  <a:lnTo>
                    <a:pt x="1090" y="94"/>
                  </a:lnTo>
                  <a:cubicBezTo>
                    <a:pt x="812" y="696"/>
                    <a:pt x="441" y="1252"/>
                    <a:pt x="1" y="1762"/>
                  </a:cubicBezTo>
                  <a:cubicBezTo>
                    <a:pt x="881" y="1530"/>
                    <a:pt x="1623" y="905"/>
                    <a:pt x="190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026276" y="1506877"/>
              <a:ext cx="257902" cy="193900"/>
            </a:xfrm>
            <a:custGeom>
              <a:avLst/>
              <a:gdLst/>
              <a:ahLst/>
              <a:cxnLst/>
              <a:rect l="l" t="t" r="r" b="b"/>
              <a:pathLst>
                <a:path w="5328" h="4006" extrusionOk="0">
                  <a:moveTo>
                    <a:pt x="1260" y="1"/>
                  </a:moveTo>
                  <a:cubicBezTo>
                    <a:pt x="1144" y="1"/>
                    <a:pt x="1032" y="4"/>
                    <a:pt x="927" y="10"/>
                  </a:cubicBezTo>
                  <a:cubicBezTo>
                    <a:pt x="904" y="33"/>
                    <a:pt x="904" y="33"/>
                    <a:pt x="904" y="57"/>
                  </a:cubicBezTo>
                  <a:lnTo>
                    <a:pt x="881" y="57"/>
                  </a:lnTo>
                  <a:cubicBezTo>
                    <a:pt x="1738" y="196"/>
                    <a:pt x="2526" y="520"/>
                    <a:pt x="2804" y="1238"/>
                  </a:cubicBezTo>
                  <a:cubicBezTo>
                    <a:pt x="3268" y="2444"/>
                    <a:pt x="2039" y="3278"/>
                    <a:pt x="1020" y="3486"/>
                  </a:cubicBezTo>
                  <a:cubicBezTo>
                    <a:pt x="795" y="3531"/>
                    <a:pt x="580" y="3557"/>
                    <a:pt x="363" y="3557"/>
                  </a:cubicBezTo>
                  <a:cubicBezTo>
                    <a:pt x="243" y="3557"/>
                    <a:pt x="123" y="3549"/>
                    <a:pt x="0" y="3533"/>
                  </a:cubicBezTo>
                  <a:lnTo>
                    <a:pt x="0" y="3533"/>
                  </a:lnTo>
                  <a:cubicBezTo>
                    <a:pt x="706" y="3792"/>
                    <a:pt x="1597" y="4005"/>
                    <a:pt x="2419" y="4005"/>
                  </a:cubicBezTo>
                  <a:cubicBezTo>
                    <a:pt x="3432" y="4005"/>
                    <a:pt x="4338" y="3681"/>
                    <a:pt x="4658" y="2722"/>
                  </a:cubicBezTo>
                  <a:cubicBezTo>
                    <a:pt x="5328" y="626"/>
                    <a:pt x="2856" y="1"/>
                    <a:pt x="126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3"/>
          <p:cNvGrpSpPr/>
          <p:nvPr/>
        </p:nvGrpSpPr>
        <p:grpSpPr>
          <a:xfrm>
            <a:off x="713220" y="3287778"/>
            <a:ext cx="1503046" cy="733674"/>
            <a:chOff x="713220" y="3287778"/>
            <a:chExt cx="1503046" cy="733674"/>
          </a:xfrm>
        </p:grpSpPr>
        <p:sp>
          <p:nvSpPr>
            <p:cNvPr id="110" name="Google Shape;110;p3"/>
            <p:cNvSpPr/>
            <p:nvPr/>
          </p:nvSpPr>
          <p:spPr>
            <a:xfrm>
              <a:off x="727872" y="3303339"/>
              <a:ext cx="1482780" cy="704470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13220" y="3288283"/>
              <a:ext cx="1502132" cy="733168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327941" y="3303086"/>
              <a:ext cx="882968" cy="704723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322081" y="3287778"/>
              <a:ext cx="894185" cy="733067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>
            <a:off x="4930615" y="-292586"/>
            <a:ext cx="1422301" cy="762388"/>
            <a:chOff x="4930615" y="-292586"/>
            <a:chExt cx="1422301" cy="762388"/>
          </a:xfrm>
        </p:grpSpPr>
        <p:sp>
          <p:nvSpPr>
            <p:cNvPr id="115" name="Google Shape;115;p3"/>
            <p:cNvSpPr/>
            <p:nvPr/>
          </p:nvSpPr>
          <p:spPr>
            <a:xfrm>
              <a:off x="4939788" y="-277468"/>
              <a:ext cx="1401577" cy="730172"/>
            </a:xfrm>
            <a:custGeom>
              <a:avLst/>
              <a:gdLst/>
              <a:ahLst/>
              <a:cxnLst/>
              <a:rect l="l" t="t" r="r" b="b"/>
              <a:pathLst>
                <a:path w="24753" h="12896" extrusionOk="0">
                  <a:moveTo>
                    <a:pt x="10271" y="1"/>
                  </a:moveTo>
                  <a:cubicBezTo>
                    <a:pt x="9857" y="1"/>
                    <a:pt x="9436" y="47"/>
                    <a:pt x="9016" y="141"/>
                  </a:cubicBezTo>
                  <a:cubicBezTo>
                    <a:pt x="6791" y="651"/>
                    <a:pt x="3709" y="2922"/>
                    <a:pt x="5354" y="5472"/>
                  </a:cubicBezTo>
                  <a:cubicBezTo>
                    <a:pt x="5586" y="5356"/>
                    <a:pt x="5841" y="5286"/>
                    <a:pt x="6096" y="5263"/>
                  </a:cubicBezTo>
                  <a:cubicBezTo>
                    <a:pt x="6103" y="5262"/>
                    <a:pt x="6110" y="5261"/>
                    <a:pt x="6116" y="5261"/>
                  </a:cubicBezTo>
                  <a:cubicBezTo>
                    <a:pt x="6256" y="5261"/>
                    <a:pt x="6228" y="5496"/>
                    <a:pt x="6073" y="5518"/>
                  </a:cubicBezTo>
                  <a:cubicBezTo>
                    <a:pt x="5470" y="5587"/>
                    <a:pt x="5007" y="5866"/>
                    <a:pt x="4590" y="6329"/>
                  </a:cubicBezTo>
                  <a:cubicBezTo>
                    <a:pt x="4574" y="6339"/>
                    <a:pt x="4557" y="6344"/>
                    <a:pt x="4539" y="6344"/>
                  </a:cubicBezTo>
                  <a:cubicBezTo>
                    <a:pt x="4477" y="6344"/>
                    <a:pt x="4414" y="6286"/>
                    <a:pt x="4451" y="6213"/>
                  </a:cubicBezTo>
                  <a:cubicBezTo>
                    <a:pt x="4590" y="6028"/>
                    <a:pt x="4752" y="5842"/>
                    <a:pt x="4960" y="5703"/>
                  </a:cubicBezTo>
                  <a:lnTo>
                    <a:pt x="4937" y="5703"/>
                  </a:lnTo>
                  <a:cubicBezTo>
                    <a:pt x="4624" y="5177"/>
                    <a:pt x="4018" y="4975"/>
                    <a:pt x="3382" y="4975"/>
                  </a:cubicBezTo>
                  <a:cubicBezTo>
                    <a:pt x="2701" y="4975"/>
                    <a:pt x="1985" y="5206"/>
                    <a:pt x="1554" y="5518"/>
                  </a:cubicBezTo>
                  <a:cubicBezTo>
                    <a:pt x="650" y="6144"/>
                    <a:pt x="1" y="7372"/>
                    <a:pt x="418" y="8461"/>
                  </a:cubicBezTo>
                  <a:cubicBezTo>
                    <a:pt x="861" y="9594"/>
                    <a:pt x="2180" y="10144"/>
                    <a:pt x="3490" y="10144"/>
                  </a:cubicBezTo>
                  <a:cubicBezTo>
                    <a:pt x="4646" y="10144"/>
                    <a:pt x="5795" y="9715"/>
                    <a:pt x="6328" y="8878"/>
                  </a:cubicBezTo>
                  <a:cubicBezTo>
                    <a:pt x="6357" y="8827"/>
                    <a:pt x="6402" y="8806"/>
                    <a:pt x="6448" y="8806"/>
                  </a:cubicBezTo>
                  <a:cubicBezTo>
                    <a:pt x="6547" y="8806"/>
                    <a:pt x="6646" y="8906"/>
                    <a:pt x="6583" y="9017"/>
                  </a:cubicBezTo>
                  <a:cubicBezTo>
                    <a:pt x="6606" y="9041"/>
                    <a:pt x="6629" y="9087"/>
                    <a:pt x="6583" y="9133"/>
                  </a:cubicBezTo>
                  <a:cubicBezTo>
                    <a:pt x="5980" y="9713"/>
                    <a:pt x="6235" y="10663"/>
                    <a:pt x="7046" y="10871"/>
                  </a:cubicBezTo>
                  <a:cubicBezTo>
                    <a:pt x="7148" y="10896"/>
                    <a:pt x="7246" y="10908"/>
                    <a:pt x="7339" y="10908"/>
                  </a:cubicBezTo>
                  <a:cubicBezTo>
                    <a:pt x="7944" y="10908"/>
                    <a:pt x="8367" y="10420"/>
                    <a:pt x="8668" y="9898"/>
                  </a:cubicBezTo>
                  <a:cubicBezTo>
                    <a:pt x="8685" y="9856"/>
                    <a:pt x="8720" y="9838"/>
                    <a:pt x="8756" y="9838"/>
                  </a:cubicBezTo>
                  <a:cubicBezTo>
                    <a:pt x="8819" y="9838"/>
                    <a:pt x="8883" y="9894"/>
                    <a:pt x="8854" y="9968"/>
                  </a:cubicBezTo>
                  <a:cubicBezTo>
                    <a:pt x="8900" y="9968"/>
                    <a:pt x="8970" y="9991"/>
                    <a:pt x="8970" y="10060"/>
                  </a:cubicBezTo>
                  <a:cubicBezTo>
                    <a:pt x="8930" y="11916"/>
                    <a:pt x="11020" y="12895"/>
                    <a:pt x="12741" y="12895"/>
                  </a:cubicBezTo>
                  <a:cubicBezTo>
                    <a:pt x="13019" y="12895"/>
                    <a:pt x="13287" y="12870"/>
                    <a:pt x="13535" y="12818"/>
                  </a:cubicBezTo>
                  <a:cubicBezTo>
                    <a:pt x="15273" y="12447"/>
                    <a:pt x="16479" y="10964"/>
                    <a:pt x="16803" y="9249"/>
                  </a:cubicBezTo>
                  <a:lnTo>
                    <a:pt x="16803" y="9249"/>
                  </a:lnTo>
                  <a:cubicBezTo>
                    <a:pt x="16699" y="9261"/>
                    <a:pt x="16594" y="9266"/>
                    <a:pt x="16490" y="9266"/>
                  </a:cubicBezTo>
                  <a:cubicBezTo>
                    <a:pt x="16386" y="9266"/>
                    <a:pt x="16282" y="9261"/>
                    <a:pt x="16177" y="9249"/>
                  </a:cubicBezTo>
                  <a:cubicBezTo>
                    <a:pt x="16061" y="9226"/>
                    <a:pt x="16061" y="9064"/>
                    <a:pt x="16177" y="9064"/>
                  </a:cubicBezTo>
                  <a:cubicBezTo>
                    <a:pt x="16258" y="9071"/>
                    <a:pt x="16339" y="9075"/>
                    <a:pt x="16419" y="9075"/>
                  </a:cubicBezTo>
                  <a:cubicBezTo>
                    <a:pt x="16817" y="9075"/>
                    <a:pt x="17197" y="8979"/>
                    <a:pt x="17545" y="8786"/>
                  </a:cubicBezTo>
                  <a:cubicBezTo>
                    <a:pt x="17567" y="8776"/>
                    <a:pt x="17589" y="8772"/>
                    <a:pt x="17609" y="8772"/>
                  </a:cubicBezTo>
                  <a:cubicBezTo>
                    <a:pt x="17734" y="8772"/>
                    <a:pt x="17803" y="8934"/>
                    <a:pt x="17684" y="8994"/>
                  </a:cubicBezTo>
                  <a:cubicBezTo>
                    <a:pt x="17568" y="9064"/>
                    <a:pt x="17429" y="9110"/>
                    <a:pt x="17313" y="9156"/>
                  </a:cubicBezTo>
                  <a:cubicBezTo>
                    <a:pt x="17635" y="10124"/>
                    <a:pt x="18597" y="10673"/>
                    <a:pt x="19585" y="10673"/>
                  </a:cubicBezTo>
                  <a:cubicBezTo>
                    <a:pt x="19662" y="10673"/>
                    <a:pt x="19739" y="10669"/>
                    <a:pt x="19816" y="10663"/>
                  </a:cubicBezTo>
                  <a:cubicBezTo>
                    <a:pt x="21114" y="10547"/>
                    <a:pt x="22180" y="9087"/>
                    <a:pt x="21137" y="7974"/>
                  </a:cubicBezTo>
                  <a:cubicBezTo>
                    <a:pt x="21050" y="7870"/>
                    <a:pt x="21132" y="7740"/>
                    <a:pt x="21238" y="7740"/>
                  </a:cubicBezTo>
                  <a:cubicBezTo>
                    <a:pt x="21273" y="7740"/>
                    <a:pt x="21311" y="7754"/>
                    <a:pt x="21345" y="7789"/>
                  </a:cubicBezTo>
                  <a:cubicBezTo>
                    <a:pt x="21415" y="7859"/>
                    <a:pt x="21484" y="7928"/>
                    <a:pt x="21554" y="8021"/>
                  </a:cubicBezTo>
                  <a:cubicBezTo>
                    <a:pt x="23477" y="7905"/>
                    <a:pt x="24752" y="5935"/>
                    <a:pt x="23732" y="4174"/>
                  </a:cubicBezTo>
                  <a:cubicBezTo>
                    <a:pt x="23197" y="3258"/>
                    <a:pt x="22351" y="2855"/>
                    <a:pt x="21472" y="2855"/>
                  </a:cubicBezTo>
                  <a:cubicBezTo>
                    <a:pt x="20638" y="2855"/>
                    <a:pt x="19775" y="3218"/>
                    <a:pt x="19120" y="3849"/>
                  </a:cubicBezTo>
                  <a:cubicBezTo>
                    <a:pt x="19260" y="3919"/>
                    <a:pt x="19399" y="4012"/>
                    <a:pt x="19514" y="4104"/>
                  </a:cubicBezTo>
                  <a:cubicBezTo>
                    <a:pt x="19621" y="4193"/>
                    <a:pt x="19524" y="4336"/>
                    <a:pt x="19420" y="4336"/>
                  </a:cubicBezTo>
                  <a:cubicBezTo>
                    <a:pt x="19389" y="4336"/>
                    <a:pt x="19356" y="4322"/>
                    <a:pt x="19329" y="4290"/>
                  </a:cubicBezTo>
                  <a:cubicBezTo>
                    <a:pt x="19024" y="3964"/>
                    <a:pt x="18595" y="3818"/>
                    <a:pt x="18165" y="3818"/>
                  </a:cubicBezTo>
                  <a:cubicBezTo>
                    <a:pt x="18105" y="3818"/>
                    <a:pt x="18045" y="3820"/>
                    <a:pt x="17985" y="3826"/>
                  </a:cubicBezTo>
                  <a:cubicBezTo>
                    <a:pt x="17978" y="3828"/>
                    <a:pt x="17971" y="3829"/>
                    <a:pt x="17965" y="3829"/>
                  </a:cubicBezTo>
                  <a:cubicBezTo>
                    <a:pt x="17893" y="3829"/>
                    <a:pt x="17898" y="3708"/>
                    <a:pt x="17962" y="3687"/>
                  </a:cubicBezTo>
                  <a:cubicBezTo>
                    <a:pt x="18087" y="3666"/>
                    <a:pt x="18207" y="3655"/>
                    <a:pt x="18325" y="3655"/>
                  </a:cubicBezTo>
                  <a:cubicBezTo>
                    <a:pt x="18469" y="3655"/>
                    <a:pt x="18609" y="3672"/>
                    <a:pt x="18750" y="3710"/>
                  </a:cubicBezTo>
                  <a:cubicBezTo>
                    <a:pt x="18657" y="2783"/>
                    <a:pt x="18101" y="1995"/>
                    <a:pt x="17151" y="1833"/>
                  </a:cubicBezTo>
                  <a:cubicBezTo>
                    <a:pt x="17059" y="1818"/>
                    <a:pt x="16967" y="1811"/>
                    <a:pt x="16877" y="1811"/>
                  </a:cubicBezTo>
                  <a:cubicBezTo>
                    <a:pt x="16124" y="1811"/>
                    <a:pt x="15442" y="2309"/>
                    <a:pt x="15111" y="2992"/>
                  </a:cubicBezTo>
                  <a:cubicBezTo>
                    <a:pt x="15111" y="3015"/>
                    <a:pt x="15134" y="3061"/>
                    <a:pt x="15158" y="3085"/>
                  </a:cubicBezTo>
                  <a:cubicBezTo>
                    <a:pt x="15186" y="3198"/>
                    <a:pt x="15101" y="3268"/>
                    <a:pt x="15015" y="3268"/>
                  </a:cubicBezTo>
                  <a:cubicBezTo>
                    <a:pt x="14961" y="3268"/>
                    <a:pt x="14906" y="3240"/>
                    <a:pt x="14879" y="3177"/>
                  </a:cubicBezTo>
                  <a:cubicBezTo>
                    <a:pt x="14167" y="1117"/>
                    <a:pt x="12303" y="1"/>
                    <a:pt x="10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930615" y="-292586"/>
              <a:ext cx="1422301" cy="762388"/>
            </a:xfrm>
            <a:custGeom>
              <a:avLst/>
              <a:gdLst/>
              <a:ahLst/>
              <a:cxnLst/>
              <a:rect l="l" t="t" r="r" b="b"/>
              <a:pathLst>
                <a:path w="25119" h="13465" extrusionOk="0">
                  <a:moveTo>
                    <a:pt x="10433" y="268"/>
                  </a:moveTo>
                  <a:cubicBezTo>
                    <a:pt x="12465" y="268"/>
                    <a:pt x="14329" y="1384"/>
                    <a:pt x="15041" y="3444"/>
                  </a:cubicBezTo>
                  <a:cubicBezTo>
                    <a:pt x="15068" y="3507"/>
                    <a:pt x="15123" y="3535"/>
                    <a:pt x="15177" y="3535"/>
                  </a:cubicBezTo>
                  <a:cubicBezTo>
                    <a:pt x="15263" y="3535"/>
                    <a:pt x="15348" y="3465"/>
                    <a:pt x="15320" y="3352"/>
                  </a:cubicBezTo>
                  <a:cubicBezTo>
                    <a:pt x="15296" y="3328"/>
                    <a:pt x="15296" y="3282"/>
                    <a:pt x="15273" y="3259"/>
                  </a:cubicBezTo>
                  <a:cubicBezTo>
                    <a:pt x="15626" y="2594"/>
                    <a:pt x="16296" y="2079"/>
                    <a:pt x="17048" y="2079"/>
                  </a:cubicBezTo>
                  <a:cubicBezTo>
                    <a:pt x="17135" y="2079"/>
                    <a:pt x="17223" y="2086"/>
                    <a:pt x="17313" y="2100"/>
                  </a:cubicBezTo>
                  <a:cubicBezTo>
                    <a:pt x="18286" y="2262"/>
                    <a:pt x="18819" y="3050"/>
                    <a:pt x="18912" y="3977"/>
                  </a:cubicBezTo>
                  <a:cubicBezTo>
                    <a:pt x="18771" y="3939"/>
                    <a:pt x="18631" y="3922"/>
                    <a:pt x="18487" y="3922"/>
                  </a:cubicBezTo>
                  <a:cubicBezTo>
                    <a:pt x="18369" y="3922"/>
                    <a:pt x="18249" y="3933"/>
                    <a:pt x="18124" y="3954"/>
                  </a:cubicBezTo>
                  <a:cubicBezTo>
                    <a:pt x="18060" y="3975"/>
                    <a:pt x="18055" y="4096"/>
                    <a:pt x="18127" y="4096"/>
                  </a:cubicBezTo>
                  <a:cubicBezTo>
                    <a:pt x="18133" y="4096"/>
                    <a:pt x="18140" y="4095"/>
                    <a:pt x="18147" y="4093"/>
                  </a:cubicBezTo>
                  <a:cubicBezTo>
                    <a:pt x="18210" y="4087"/>
                    <a:pt x="18272" y="4085"/>
                    <a:pt x="18334" y="4085"/>
                  </a:cubicBezTo>
                  <a:cubicBezTo>
                    <a:pt x="18774" y="4085"/>
                    <a:pt x="19186" y="4231"/>
                    <a:pt x="19491" y="4557"/>
                  </a:cubicBezTo>
                  <a:cubicBezTo>
                    <a:pt x="19518" y="4589"/>
                    <a:pt x="19551" y="4603"/>
                    <a:pt x="19582" y="4603"/>
                  </a:cubicBezTo>
                  <a:cubicBezTo>
                    <a:pt x="19686" y="4603"/>
                    <a:pt x="19783" y="4460"/>
                    <a:pt x="19676" y="4371"/>
                  </a:cubicBezTo>
                  <a:cubicBezTo>
                    <a:pt x="19561" y="4279"/>
                    <a:pt x="19422" y="4186"/>
                    <a:pt x="19282" y="4116"/>
                  </a:cubicBezTo>
                  <a:cubicBezTo>
                    <a:pt x="19937" y="3485"/>
                    <a:pt x="20800" y="3122"/>
                    <a:pt x="21634" y="3122"/>
                  </a:cubicBezTo>
                  <a:cubicBezTo>
                    <a:pt x="22513" y="3122"/>
                    <a:pt x="23359" y="3525"/>
                    <a:pt x="23894" y="4441"/>
                  </a:cubicBezTo>
                  <a:cubicBezTo>
                    <a:pt x="24914" y="6202"/>
                    <a:pt x="23639" y="8172"/>
                    <a:pt x="21716" y="8288"/>
                  </a:cubicBezTo>
                  <a:cubicBezTo>
                    <a:pt x="21646" y="8195"/>
                    <a:pt x="21600" y="8126"/>
                    <a:pt x="21507" y="8056"/>
                  </a:cubicBezTo>
                  <a:cubicBezTo>
                    <a:pt x="21473" y="8021"/>
                    <a:pt x="21435" y="8007"/>
                    <a:pt x="21400" y="8007"/>
                  </a:cubicBezTo>
                  <a:cubicBezTo>
                    <a:pt x="21294" y="8007"/>
                    <a:pt x="21212" y="8137"/>
                    <a:pt x="21299" y="8241"/>
                  </a:cubicBezTo>
                  <a:cubicBezTo>
                    <a:pt x="22342" y="9354"/>
                    <a:pt x="21276" y="10814"/>
                    <a:pt x="19978" y="10930"/>
                  </a:cubicBezTo>
                  <a:cubicBezTo>
                    <a:pt x="19901" y="10936"/>
                    <a:pt x="19824" y="10940"/>
                    <a:pt x="19747" y="10940"/>
                  </a:cubicBezTo>
                  <a:cubicBezTo>
                    <a:pt x="18759" y="10940"/>
                    <a:pt x="17797" y="10391"/>
                    <a:pt x="17475" y="9423"/>
                  </a:cubicBezTo>
                  <a:cubicBezTo>
                    <a:pt x="17591" y="9377"/>
                    <a:pt x="17730" y="9331"/>
                    <a:pt x="17846" y="9261"/>
                  </a:cubicBezTo>
                  <a:cubicBezTo>
                    <a:pt x="17965" y="9201"/>
                    <a:pt x="17896" y="9039"/>
                    <a:pt x="17786" y="9039"/>
                  </a:cubicBezTo>
                  <a:cubicBezTo>
                    <a:pt x="17768" y="9039"/>
                    <a:pt x="17749" y="9043"/>
                    <a:pt x="17730" y="9053"/>
                  </a:cubicBezTo>
                  <a:cubicBezTo>
                    <a:pt x="17363" y="9246"/>
                    <a:pt x="16980" y="9342"/>
                    <a:pt x="16581" y="9342"/>
                  </a:cubicBezTo>
                  <a:cubicBezTo>
                    <a:pt x="16501" y="9342"/>
                    <a:pt x="16420" y="9338"/>
                    <a:pt x="16339" y="9331"/>
                  </a:cubicBezTo>
                  <a:cubicBezTo>
                    <a:pt x="16223" y="9331"/>
                    <a:pt x="16223" y="9516"/>
                    <a:pt x="16339" y="9516"/>
                  </a:cubicBezTo>
                  <a:cubicBezTo>
                    <a:pt x="16444" y="9528"/>
                    <a:pt x="16548" y="9533"/>
                    <a:pt x="16652" y="9533"/>
                  </a:cubicBezTo>
                  <a:cubicBezTo>
                    <a:pt x="16756" y="9533"/>
                    <a:pt x="16861" y="9528"/>
                    <a:pt x="16965" y="9516"/>
                  </a:cubicBezTo>
                  <a:lnTo>
                    <a:pt x="16965" y="9516"/>
                  </a:lnTo>
                  <a:cubicBezTo>
                    <a:pt x="16641" y="11231"/>
                    <a:pt x="15435" y="12714"/>
                    <a:pt x="13697" y="13085"/>
                  </a:cubicBezTo>
                  <a:cubicBezTo>
                    <a:pt x="13449" y="13137"/>
                    <a:pt x="13181" y="13162"/>
                    <a:pt x="12903" y="13162"/>
                  </a:cubicBezTo>
                  <a:cubicBezTo>
                    <a:pt x="11182" y="13162"/>
                    <a:pt x="9092" y="12183"/>
                    <a:pt x="9132" y="10327"/>
                  </a:cubicBezTo>
                  <a:cubicBezTo>
                    <a:pt x="9132" y="10275"/>
                    <a:pt x="9093" y="10249"/>
                    <a:pt x="9063" y="10249"/>
                  </a:cubicBezTo>
                  <a:cubicBezTo>
                    <a:pt x="9054" y="10249"/>
                    <a:pt x="9045" y="10252"/>
                    <a:pt x="9039" y="10258"/>
                  </a:cubicBezTo>
                  <a:cubicBezTo>
                    <a:pt x="9054" y="10167"/>
                    <a:pt x="8981" y="10106"/>
                    <a:pt x="8916" y="10106"/>
                  </a:cubicBezTo>
                  <a:cubicBezTo>
                    <a:pt x="8880" y="10106"/>
                    <a:pt x="8847" y="10124"/>
                    <a:pt x="8830" y="10165"/>
                  </a:cubicBezTo>
                  <a:cubicBezTo>
                    <a:pt x="8529" y="10687"/>
                    <a:pt x="8123" y="11175"/>
                    <a:pt x="7508" y="11175"/>
                  </a:cubicBezTo>
                  <a:cubicBezTo>
                    <a:pt x="7413" y="11175"/>
                    <a:pt x="7313" y="11163"/>
                    <a:pt x="7208" y="11138"/>
                  </a:cubicBezTo>
                  <a:cubicBezTo>
                    <a:pt x="6397" y="10930"/>
                    <a:pt x="6142" y="9980"/>
                    <a:pt x="6745" y="9400"/>
                  </a:cubicBezTo>
                  <a:cubicBezTo>
                    <a:pt x="6791" y="9377"/>
                    <a:pt x="6768" y="9308"/>
                    <a:pt x="6745" y="9284"/>
                  </a:cubicBezTo>
                  <a:cubicBezTo>
                    <a:pt x="6808" y="9173"/>
                    <a:pt x="6709" y="9073"/>
                    <a:pt x="6610" y="9073"/>
                  </a:cubicBezTo>
                  <a:cubicBezTo>
                    <a:pt x="6564" y="9073"/>
                    <a:pt x="6519" y="9094"/>
                    <a:pt x="6490" y="9145"/>
                  </a:cubicBezTo>
                  <a:cubicBezTo>
                    <a:pt x="5968" y="9982"/>
                    <a:pt x="4820" y="10411"/>
                    <a:pt x="3661" y="10411"/>
                  </a:cubicBezTo>
                  <a:cubicBezTo>
                    <a:pt x="2349" y="10411"/>
                    <a:pt x="1023" y="9861"/>
                    <a:pt x="580" y="8728"/>
                  </a:cubicBezTo>
                  <a:cubicBezTo>
                    <a:pt x="163" y="7639"/>
                    <a:pt x="812" y="6411"/>
                    <a:pt x="1716" y="5785"/>
                  </a:cubicBezTo>
                  <a:cubicBezTo>
                    <a:pt x="2162" y="5471"/>
                    <a:pt x="2885" y="5239"/>
                    <a:pt x="3567" y="5239"/>
                  </a:cubicBezTo>
                  <a:cubicBezTo>
                    <a:pt x="4195" y="5239"/>
                    <a:pt x="4788" y="5436"/>
                    <a:pt x="5099" y="5947"/>
                  </a:cubicBezTo>
                  <a:lnTo>
                    <a:pt x="5122" y="5970"/>
                  </a:lnTo>
                  <a:cubicBezTo>
                    <a:pt x="4914" y="6109"/>
                    <a:pt x="4752" y="6272"/>
                    <a:pt x="4613" y="6480"/>
                  </a:cubicBezTo>
                  <a:cubicBezTo>
                    <a:pt x="4579" y="6547"/>
                    <a:pt x="4629" y="6601"/>
                    <a:pt x="4686" y="6601"/>
                  </a:cubicBezTo>
                  <a:cubicBezTo>
                    <a:pt x="4709" y="6601"/>
                    <a:pt x="4732" y="6593"/>
                    <a:pt x="4752" y="6573"/>
                  </a:cubicBezTo>
                  <a:cubicBezTo>
                    <a:pt x="5169" y="6133"/>
                    <a:pt x="5632" y="5854"/>
                    <a:pt x="6258" y="5785"/>
                  </a:cubicBezTo>
                  <a:cubicBezTo>
                    <a:pt x="6391" y="5763"/>
                    <a:pt x="6418" y="5528"/>
                    <a:pt x="6278" y="5528"/>
                  </a:cubicBezTo>
                  <a:cubicBezTo>
                    <a:pt x="6272" y="5528"/>
                    <a:pt x="6265" y="5529"/>
                    <a:pt x="6258" y="5530"/>
                  </a:cubicBezTo>
                  <a:cubicBezTo>
                    <a:pt x="6003" y="5553"/>
                    <a:pt x="5748" y="5623"/>
                    <a:pt x="5516" y="5739"/>
                  </a:cubicBezTo>
                  <a:cubicBezTo>
                    <a:pt x="3871" y="3189"/>
                    <a:pt x="6953" y="895"/>
                    <a:pt x="9178" y="408"/>
                  </a:cubicBezTo>
                  <a:cubicBezTo>
                    <a:pt x="9598" y="314"/>
                    <a:pt x="10019" y="268"/>
                    <a:pt x="10433" y="268"/>
                  </a:cubicBezTo>
                  <a:close/>
                  <a:moveTo>
                    <a:pt x="10415" y="0"/>
                  </a:moveTo>
                  <a:cubicBezTo>
                    <a:pt x="9810" y="0"/>
                    <a:pt x="9202" y="90"/>
                    <a:pt x="8622" y="269"/>
                  </a:cubicBezTo>
                  <a:cubicBezTo>
                    <a:pt x="6536" y="918"/>
                    <a:pt x="3431" y="3467"/>
                    <a:pt x="5401" y="5808"/>
                  </a:cubicBezTo>
                  <a:cubicBezTo>
                    <a:pt x="5354" y="5831"/>
                    <a:pt x="5308" y="5854"/>
                    <a:pt x="5261" y="5878"/>
                  </a:cubicBezTo>
                  <a:cubicBezTo>
                    <a:pt x="4941" y="5223"/>
                    <a:pt x="4185" y="4978"/>
                    <a:pt x="3426" y="4978"/>
                  </a:cubicBezTo>
                  <a:cubicBezTo>
                    <a:pt x="2923" y="4978"/>
                    <a:pt x="2419" y="5086"/>
                    <a:pt x="2040" y="5252"/>
                  </a:cubicBezTo>
                  <a:cubicBezTo>
                    <a:pt x="928" y="5739"/>
                    <a:pt x="1" y="7013"/>
                    <a:pt x="117" y="8265"/>
                  </a:cubicBezTo>
                  <a:cubicBezTo>
                    <a:pt x="293" y="9895"/>
                    <a:pt x="1995" y="10725"/>
                    <a:pt x="3673" y="10725"/>
                  </a:cubicBezTo>
                  <a:cubicBezTo>
                    <a:pt x="4643" y="10725"/>
                    <a:pt x="5604" y="10447"/>
                    <a:pt x="6258" y="9887"/>
                  </a:cubicBezTo>
                  <a:lnTo>
                    <a:pt x="6258" y="9887"/>
                  </a:lnTo>
                  <a:cubicBezTo>
                    <a:pt x="6119" y="10397"/>
                    <a:pt x="6374" y="10999"/>
                    <a:pt x="6884" y="11254"/>
                  </a:cubicBezTo>
                  <a:cubicBezTo>
                    <a:pt x="7085" y="11358"/>
                    <a:pt x="7300" y="11406"/>
                    <a:pt x="7513" y="11406"/>
                  </a:cubicBezTo>
                  <a:cubicBezTo>
                    <a:pt x="8108" y="11406"/>
                    <a:pt x="8690" y="11035"/>
                    <a:pt x="8946" y="10489"/>
                  </a:cubicBezTo>
                  <a:lnTo>
                    <a:pt x="8946" y="10489"/>
                  </a:lnTo>
                  <a:cubicBezTo>
                    <a:pt x="8858" y="12406"/>
                    <a:pt x="11242" y="13464"/>
                    <a:pt x="12931" y="13464"/>
                  </a:cubicBezTo>
                  <a:cubicBezTo>
                    <a:pt x="13018" y="13464"/>
                    <a:pt x="13104" y="13462"/>
                    <a:pt x="13187" y="13456"/>
                  </a:cubicBezTo>
                  <a:cubicBezTo>
                    <a:pt x="15273" y="13317"/>
                    <a:pt x="16965" y="11625"/>
                    <a:pt x="17266" y="9562"/>
                  </a:cubicBezTo>
                  <a:cubicBezTo>
                    <a:pt x="17289" y="9539"/>
                    <a:pt x="17266" y="9493"/>
                    <a:pt x="17266" y="9470"/>
                  </a:cubicBezTo>
                  <a:lnTo>
                    <a:pt x="17313" y="9470"/>
                  </a:lnTo>
                  <a:cubicBezTo>
                    <a:pt x="17548" y="10592"/>
                    <a:pt x="18688" y="11220"/>
                    <a:pt x="19795" y="11220"/>
                  </a:cubicBezTo>
                  <a:cubicBezTo>
                    <a:pt x="20105" y="11220"/>
                    <a:pt x="20412" y="11170"/>
                    <a:pt x="20696" y="11069"/>
                  </a:cubicBezTo>
                  <a:cubicBezTo>
                    <a:pt x="21762" y="10675"/>
                    <a:pt x="22365" y="9400"/>
                    <a:pt x="21809" y="8450"/>
                  </a:cubicBezTo>
                  <a:lnTo>
                    <a:pt x="21809" y="8450"/>
                  </a:lnTo>
                  <a:cubicBezTo>
                    <a:pt x="21819" y="8450"/>
                    <a:pt x="21830" y="8450"/>
                    <a:pt x="21840" y="8450"/>
                  </a:cubicBezTo>
                  <a:cubicBezTo>
                    <a:pt x="23816" y="8450"/>
                    <a:pt x="25118" y="6308"/>
                    <a:pt x="24265" y="4533"/>
                  </a:cubicBezTo>
                  <a:cubicBezTo>
                    <a:pt x="23736" y="3382"/>
                    <a:pt x="22631" y="2797"/>
                    <a:pt x="21509" y="2797"/>
                  </a:cubicBezTo>
                  <a:cubicBezTo>
                    <a:pt x="20667" y="2797"/>
                    <a:pt x="19816" y="3126"/>
                    <a:pt x="19190" y="3792"/>
                  </a:cubicBezTo>
                  <a:cubicBezTo>
                    <a:pt x="19150" y="2553"/>
                    <a:pt x="18107" y="1866"/>
                    <a:pt x="17073" y="1866"/>
                  </a:cubicBezTo>
                  <a:cubicBezTo>
                    <a:pt x="16309" y="1866"/>
                    <a:pt x="15549" y="2242"/>
                    <a:pt x="15204" y="3050"/>
                  </a:cubicBezTo>
                  <a:cubicBezTo>
                    <a:pt x="14470" y="1028"/>
                    <a:pt x="12464" y="0"/>
                    <a:pt x="10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943703" y="-163207"/>
              <a:ext cx="57812" cy="95858"/>
            </a:xfrm>
            <a:custGeom>
              <a:avLst/>
              <a:gdLst/>
              <a:ahLst/>
              <a:cxnLst/>
              <a:rect l="l" t="t" r="r" b="b"/>
              <a:pathLst>
                <a:path w="1021" h="1693" extrusionOk="0">
                  <a:moveTo>
                    <a:pt x="1" y="0"/>
                  </a:moveTo>
                  <a:lnTo>
                    <a:pt x="1" y="0"/>
                  </a:lnTo>
                  <a:cubicBezTo>
                    <a:pt x="186" y="533"/>
                    <a:pt x="279" y="1090"/>
                    <a:pt x="349" y="1669"/>
                  </a:cubicBezTo>
                  <a:cubicBezTo>
                    <a:pt x="442" y="1648"/>
                    <a:pt x="541" y="1637"/>
                    <a:pt x="640" y="1637"/>
                  </a:cubicBezTo>
                  <a:cubicBezTo>
                    <a:pt x="761" y="1637"/>
                    <a:pt x="883" y="1654"/>
                    <a:pt x="998" y="1692"/>
                  </a:cubicBezTo>
                  <a:cubicBezTo>
                    <a:pt x="998" y="1669"/>
                    <a:pt x="998" y="1669"/>
                    <a:pt x="1021" y="1669"/>
                  </a:cubicBezTo>
                  <a:cubicBezTo>
                    <a:pt x="951" y="974"/>
                    <a:pt x="604" y="32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6018505" y="-115588"/>
              <a:ext cx="322918" cy="442372"/>
            </a:xfrm>
            <a:custGeom>
              <a:avLst/>
              <a:gdLst/>
              <a:ahLst/>
              <a:cxnLst/>
              <a:rect l="l" t="t" r="r" b="b"/>
              <a:pathLst>
                <a:path w="5703" h="7813" extrusionOk="0">
                  <a:moveTo>
                    <a:pt x="2433" y="0"/>
                  </a:moveTo>
                  <a:cubicBezTo>
                    <a:pt x="1957" y="0"/>
                    <a:pt x="1471" y="120"/>
                    <a:pt x="1021" y="341"/>
                  </a:cubicBezTo>
                  <a:cubicBezTo>
                    <a:pt x="1265" y="292"/>
                    <a:pt x="1510" y="263"/>
                    <a:pt x="1751" y="263"/>
                  </a:cubicBezTo>
                  <a:cubicBezTo>
                    <a:pt x="1967" y="263"/>
                    <a:pt x="2180" y="287"/>
                    <a:pt x="2388" y="341"/>
                  </a:cubicBezTo>
                  <a:cubicBezTo>
                    <a:pt x="3570" y="643"/>
                    <a:pt x="4242" y="1778"/>
                    <a:pt x="4126" y="2960"/>
                  </a:cubicBezTo>
                  <a:cubicBezTo>
                    <a:pt x="3995" y="4340"/>
                    <a:pt x="2870" y="4913"/>
                    <a:pt x="1670" y="4913"/>
                  </a:cubicBezTo>
                  <a:cubicBezTo>
                    <a:pt x="1601" y="4913"/>
                    <a:pt x="1531" y="4911"/>
                    <a:pt x="1461" y="4907"/>
                  </a:cubicBezTo>
                  <a:cubicBezTo>
                    <a:pt x="1345" y="6019"/>
                    <a:pt x="835" y="7155"/>
                    <a:pt x="1" y="7757"/>
                  </a:cubicBezTo>
                  <a:cubicBezTo>
                    <a:pt x="188" y="7791"/>
                    <a:pt x="374" y="7813"/>
                    <a:pt x="561" y="7813"/>
                  </a:cubicBezTo>
                  <a:cubicBezTo>
                    <a:pt x="629" y="7813"/>
                    <a:pt x="697" y="7810"/>
                    <a:pt x="766" y="7804"/>
                  </a:cubicBezTo>
                  <a:cubicBezTo>
                    <a:pt x="2064" y="7688"/>
                    <a:pt x="3130" y="6228"/>
                    <a:pt x="2087" y="5115"/>
                  </a:cubicBezTo>
                  <a:cubicBezTo>
                    <a:pt x="1998" y="5027"/>
                    <a:pt x="2086" y="4884"/>
                    <a:pt x="2194" y="4884"/>
                  </a:cubicBezTo>
                  <a:cubicBezTo>
                    <a:pt x="2227" y="4884"/>
                    <a:pt x="2263" y="4897"/>
                    <a:pt x="2295" y="4930"/>
                  </a:cubicBezTo>
                  <a:cubicBezTo>
                    <a:pt x="2388" y="5000"/>
                    <a:pt x="2434" y="5069"/>
                    <a:pt x="2504" y="5162"/>
                  </a:cubicBezTo>
                  <a:cubicBezTo>
                    <a:pt x="4427" y="5046"/>
                    <a:pt x="5702" y="3076"/>
                    <a:pt x="4682" y="1315"/>
                  </a:cubicBezTo>
                  <a:cubicBezTo>
                    <a:pt x="4143" y="401"/>
                    <a:pt x="3303" y="0"/>
                    <a:pt x="24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935832" y="-181608"/>
              <a:ext cx="416855" cy="523622"/>
            </a:xfrm>
            <a:custGeom>
              <a:avLst/>
              <a:gdLst/>
              <a:ahLst/>
              <a:cxnLst/>
              <a:rect l="l" t="t" r="r" b="b"/>
              <a:pathLst>
                <a:path w="7362" h="924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17"/>
                    <a:pt x="94" y="233"/>
                    <a:pt x="140" y="325"/>
                  </a:cubicBezTo>
                  <a:cubicBezTo>
                    <a:pt x="743" y="650"/>
                    <a:pt x="1090" y="1299"/>
                    <a:pt x="1160" y="1994"/>
                  </a:cubicBezTo>
                  <a:cubicBezTo>
                    <a:pt x="1554" y="1785"/>
                    <a:pt x="2017" y="1600"/>
                    <a:pt x="2481" y="1507"/>
                  </a:cubicBezTo>
                  <a:cubicBezTo>
                    <a:pt x="2929" y="1287"/>
                    <a:pt x="3413" y="1167"/>
                    <a:pt x="3887" y="1167"/>
                  </a:cubicBezTo>
                  <a:cubicBezTo>
                    <a:pt x="4760" y="1167"/>
                    <a:pt x="5602" y="1573"/>
                    <a:pt x="6142" y="2504"/>
                  </a:cubicBezTo>
                  <a:cubicBezTo>
                    <a:pt x="7162" y="4242"/>
                    <a:pt x="5887" y="6212"/>
                    <a:pt x="3964" y="6328"/>
                  </a:cubicBezTo>
                  <a:cubicBezTo>
                    <a:pt x="3894" y="6235"/>
                    <a:pt x="3825" y="6166"/>
                    <a:pt x="3755" y="6096"/>
                  </a:cubicBezTo>
                  <a:cubicBezTo>
                    <a:pt x="3723" y="6063"/>
                    <a:pt x="3687" y="6050"/>
                    <a:pt x="3654" y="6050"/>
                  </a:cubicBezTo>
                  <a:cubicBezTo>
                    <a:pt x="3546" y="6050"/>
                    <a:pt x="3458" y="6193"/>
                    <a:pt x="3547" y="6281"/>
                  </a:cubicBezTo>
                  <a:cubicBezTo>
                    <a:pt x="4590" y="7394"/>
                    <a:pt x="3524" y="8854"/>
                    <a:pt x="2226" y="8970"/>
                  </a:cubicBezTo>
                  <a:cubicBezTo>
                    <a:pt x="2157" y="8976"/>
                    <a:pt x="2087" y="8979"/>
                    <a:pt x="2017" y="8979"/>
                  </a:cubicBezTo>
                  <a:cubicBezTo>
                    <a:pt x="1825" y="8979"/>
                    <a:pt x="1631" y="8957"/>
                    <a:pt x="1461" y="8923"/>
                  </a:cubicBezTo>
                  <a:cubicBezTo>
                    <a:pt x="1345" y="8993"/>
                    <a:pt x="1252" y="9062"/>
                    <a:pt x="1137" y="9109"/>
                  </a:cubicBezTo>
                  <a:cubicBezTo>
                    <a:pt x="1426" y="9202"/>
                    <a:pt x="1733" y="9248"/>
                    <a:pt x="2040" y="9248"/>
                  </a:cubicBezTo>
                  <a:cubicBezTo>
                    <a:pt x="2347" y="9248"/>
                    <a:pt x="2654" y="9202"/>
                    <a:pt x="2944" y="9109"/>
                  </a:cubicBezTo>
                  <a:cubicBezTo>
                    <a:pt x="4010" y="8715"/>
                    <a:pt x="4613" y="7440"/>
                    <a:pt x="4057" y="6467"/>
                  </a:cubicBezTo>
                  <a:lnTo>
                    <a:pt x="4057" y="6467"/>
                  </a:lnTo>
                  <a:cubicBezTo>
                    <a:pt x="4078" y="6467"/>
                    <a:pt x="4099" y="6468"/>
                    <a:pt x="4120" y="6468"/>
                  </a:cubicBezTo>
                  <a:cubicBezTo>
                    <a:pt x="6077" y="6468"/>
                    <a:pt x="7362" y="4339"/>
                    <a:pt x="6513" y="2573"/>
                  </a:cubicBezTo>
                  <a:cubicBezTo>
                    <a:pt x="5984" y="1422"/>
                    <a:pt x="4879" y="837"/>
                    <a:pt x="3757" y="837"/>
                  </a:cubicBezTo>
                  <a:cubicBezTo>
                    <a:pt x="2915" y="837"/>
                    <a:pt x="2064" y="1166"/>
                    <a:pt x="1438" y="1832"/>
                  </a:cubicBezTo>
                  <a:cubicBezTo>
                    <a:pt x="1415" y="882"/>
                    <a:pt x="766" y="23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2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1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4" name="Google Shape;594;p21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5" name="Google Shape;595;p21"/>
          <p:cNvGrpSpPr/>
          <p:nvPr/>
        </p:nvGrpSpPr>
        <p:grpSpPr>
          <a:xfrm>
            <a:off x="610345" y="-125542"/>
            <a:ext cx="1283922" cy="674686"/>
            <a:chOff x="9726050" y="1437675"/>
            <a:chExt cx="577225" cy="303325"/>
          </a:xfrm>
        </p:grpSpPr>
        <p:sp>
          <p:nvSpPr>
            <p:cNvPr id="596" name="Google Shape;596;p21"/>
            <p:cNvSpPr/>
            <p:nvPr/>
          </p:nvSpPr>
          <p:spPr>
            <a:xfrm>
              <a:off x="9726050" y="1444425"/>
              <a:ext cx="575500" cy="289625"/>
            </a:xfrm>
            <a:custGeom>
              <a:avLst/>
              <a:gdLst/>
              <a:ahLst/>
              <a:cxnLst/>
              <a:rect l="l" t="t" r="r" b="b"/>
              <a:pathLst>
                <a:path w="23020" h="11585" extrusionOk="0">
                  <a:moveTo>
                    <a:pt x="9809" y="1"/>
                  </a:moveTo>
                  <a:cubicBezTo>
                    <a:pt x="9533" y="1"/>
                    <a:pt x="9240" y="34"/>
                    <a:pt x="8929" y="105"/>
                  </a:cubicBezTo>
                  <a:cubicBezTo>
                    <a:pt x="6611" y="615"/>
                    <a:pt x="5870" y="3141"/>
                    <a:pt x="6681" y="5134"/>
                  </a:cubicBezTo>
                  <a:cubicBezTo>
                    <a:pt x="6866" y="5042"/>
                    <a:pt x="7075" y="4995"/>
                    <a:pt x="7283" y="4972"/>
                  </a:cubicBezTo>
                  <a:cubicBezTo>
                    <a:pt x="7446" y="4972"/>
                    <a:pt x="7446" y="5204"/>
                    <a:pt x="7283" y="5227"/>
                  </a:cubicBezTo>
                  <a:cubicBezTo>
                    <a:pt x="7005" y="5227"/>
                    <a:pt x="6750" y="5320"/>
                    <a:pt x="6519" y="5436"/>
                  </a:cubicBezTo>
                  <a:cubicBezTo>
                    <a:pt x="6519" y="5436"/>
                    <a:pt x="6519" y="5459"/>
                    <a:pt x="6519" y="5459"/>
                  </a:cubicBezTo>
                  <a:cubicBezTo>
                    <a:pt x="6519" y="5486"/>
                    <a:pt x="6503" y="5497"/>
                    <a:pt x="6485" y="5497"/>
                  </a:cubicBezTo>
                  <a:cubicBezTo>
                    <a:pt x="6472" y="5497"/>
                    <a:pt x="6459" y="5491"/>
                    <a:pt x="6449" y="5482"/>
                  </a:cubicBezTo>
                  <a:cubicBezTo>
                    <a:pt x="6333" y="5551"/>
                    <a:pt x="6241" y="5644"/>
                    <a:pt x="6125" y="5737"/>
                  </a:cubicBezTo>
                  <a:cubicBezTo>
                    <a:pt x="6114" y="5747"/>
                    <a:pt x="6100" y="5752"/>
                    <a:pt x="6085" y="5752"/>
                  </a:cubicBezTo>
                  <a:cubicBezTo>
                    <a:pt x="6034" y="5752"/>
                    <a:pt x="5973" y="5698"/>
                    <a:pt x="6009" y="5644"/>
                  </a:cubicBezTo>
                  <a:cubicBezTo>
                    <a:pt x="6125" y="5505"/>
                    <a:pt x="6264" y="5389"/>
                    <a:pt x="6403" y="5296"/>
                  </a:cubicBezTo>
                  <a:cubicBezTo>
                    <a:pt x="6222" y="4482"/>
                    <a:pt x="4716" y="4021"/>
                    <a:pt x="3997" y="4021"/>
                  </a:cubicBezTo>
                  <a:cubicBezTo>
                    <a:pt x="3980" y="4021"/>
                    <a:pt x="3963" y="4021"/>
                    <a:pt x="3946" y="4022"/>
                  </a:cubicBezTo>
                  <a:cubicBezTo>
                    <a:pt x="3320" y="4068"/>
                    <a:pt x="2741" y="4416"/>
                    <a:pt x="2486" y="5018"/>
                  </a:cubicBezTo>
                  <a:cubicBezTo>
                    <a:pt x="2185" y="5690"/>
                    <a:pt x="2857" y="6386"/>
                    <a:pt x="3320" y="6757"/>
                  </a:cubicBezTo>
                  <a:cubicBezTo>
                    <a:pt x="3413" y="6826"/>
                    <a:pt x="3344" y="7011"/>
                    <a:pt x="3205" y="7011"/>
                  </a:cubicBezTo>
                  <a:cubicBezTo>
                    <a:pt x="3152" y="7007"/>
                    <a:pt x="3099" y="7004"/>
                    <a:pt x="3044" y="7004"/>
                  </a:cubicBezTo>
                  <a:cubicBezTo>
                    <a:pt x="1791" y="7004"/>
                    <a:pt x="1" y="8250"/>
                    <a:pt x="1466" y="9538"/>
                  </a:cubicBezTo>
                  <a:cubicBezTo>
                    <a:pt x="1863" y="9879"/>
                    <a:pt x="2392" y="10017"/>
                    <a:pt x="2933" y="10017"/>
                  </a:cubicBezTo>
                  <a:cubicBezTo>
                    <a:pt x="3531" y="10017"/>
                    <a:pt x="4144" y="9850"/>
                    <a:pt x="4618" y="9607"/>
                  </a:cubicBezTo>
                  <a:cubicBezTo>
                    <a:pt x="4639" y="9600"/>
                    <a:pt x="4657" y="9597"/>
                    <a:pt x="4673" y="9597"/>
                  </a:cubicBezTo>
                  <a:cubicBezTo>
                    <a:pt x="4713" y="9597"/>
                    <a:pt x="4741" y="9614"/>
                    <a:pt x="4757" y="9630"/>
                  </a:cubicBezTo>
                  <a:cubicBezTo>
                    <a:pt x="4780" y="9630"/>
                    <a:pt x="4827" y="9630"/>
                    <a:pt x="4850" y="9677"/>
                  </a:cubicBezTo>
                  <a:cubicBezTo>
                    <a:pt x="5883" y="11140"/>
                    <a:pt x="7857" y="11584"/>
                    <a:pt x="9581" y="11584"/>
                  </a:cubicBezTo>
                  <a:cubicBezTo>
                    <a:pt x="9713" y="11584"/>
                    <a:pt x="9843" y="11582"/>
                    <a:pt x="9972" y="11577"/>
                  </a:cubicBezTo>
                  <a:cubicBezTo>
                    <a:pt x="11779" y="11484"/>
                    <a:pt x="13494" y="10673"/>
                    <a:pt x="14375" y="9028"/>
                  </a:cubicBezTo>
                  <a:cubicBezTo>
                    <a:pt x="14213" y="8981"/>
                    <a:pt x="14074" y="8935"/>
                    <a:pt x="13935" y="8889"/>
                  </a:cubicBezTo>
                  <a:cubicBezTo>
                    <a:pt x="13865" y="8842"/>
                    <a:pt x="13888" y="8750"/>
                    <a:pt x="13958" y="8750"/>
                  </a:cubicBezTo>
                  <a:cubicBezTo>
                    <a:pt x="14259" y="8773"/>
                    <a:pt x="14537" y="8842"/>
                    <a:pt x="14815" y="8842"/>
                  </a:cubicBezTo>
                  <a:cubicBezTo>
                    <a:pt x="14868" y="8847"/>
                    <a:pt x="14922" y="8849"/>
                    <a:pt x="14977" y="8849"/>
                  </a:cubicBezTo>
                  <a:cubicBezTo>
                    <a:pt x="15208" y="8849"/>
                    <a:pt x="15448" y="8815"/>
                    <a:pt x="15673" y="8796"/>
                  </a:cubicBezTo>
                  <a:cubicBezTo>
                    <a:pt x="15679" y="8795"/>
                    <a:pt x="15686" y="8794"/>
                    <a:pt x="15692" y="8794"/>
                  </a:cubicBezTo>
                  <a:cubicBezTo>
                    <a:pt x="15814" y="8794"/>
                    <a:pt x="15828" y="9006"/>
                    <a:pt x="15696" y="9028"/>
                  </a:cubicBezTo>
                  <a:cubicBezTo>
                    <a:pt x="15534" y="9074"/>
                    <a:pt x="15348" y="9097"/>
                    <a:pt x="15163" y="9097"/>
                  </a:cubicBezTo>
                  <a:cubicBezTo>
                    <a:pt x="16041" y="9975"/>
                    <a:pt x="17527" y="10442"/>
                    <a:pt x="18944" y="10442"/>
                  </a:cubicBezTo>
                  <a:cubicBezTo>
                    <a:pt x="19808" y="10442"/>
                    <a:pt x="20646" y="10268"/>
                    <a:pt x="21304" y="9908"/>
                  </a:cubicBezTo>
                  <a:cubicBezTo>
                    <a:pt x="22625" y="9167"/>
                    <a:pt x="23019" y="7405"/>
                    <a:pt x="21722" y="6455"/>
                  </a:cubicBezTo>
                  <a:cubicBezTo>
                    <a:pt x="21222" y="6086"/>
                    <a:pt x="20660" y="5919"/>
                    <a:pt x="20095" y="5919"/>
                  </a:cubicBezTo>
                  <a:cubicBezTo>
                    <a:pt x="19559" y="5919"/>
                    <a:pt x="19019" y="6069"/>
                    <a:pt x="18523" y="6339"/>
                  </a:cubicBezTo>
                  <a:cubicBezTo>
                    <a:pt x="18639" y="6432"/>
                    <a:pt x="18755" y="6525"/>
                    <a:pt x="18825" y="6641"/>
                  </a:cubicBezTo>
                  <a:cubicBezTo>
                    <a:pt x="18907" y="6740"/>
                    <a:pt x="18813" y="6827"/>
                    <a:pt x="18719" y="6827"/>
                  </a:cubicBezTo>
                  <a:cubicBezTo>
                    <a:pt x="18681" y="6827"/>
                    <a:pt x="18643" y="6813"/>
                    <a:pt x="18616" y="6780"/>
                  </a:cubicBezTo>
                  <a:cubicBezTo>
                    <a:pt x="18315" y="6363"/>
                    <a:pt x="17898" y="6131"/>
                    <a:pt x="17365" y="6038"/>
                  </a:cubicBezTo>
                  <a:cubicBezTo>
                    <a:pt x="17295" y="6015"/>
                    <a:pt x="17318" y="5922"/>
                    <a:pt x="17388" y="5922"/>
                  </a:cubicBezTo>
                  <a:cubicBezTo>
                    <a:pt x="17424" y="5919"/>
                    <a:pt x="17459" y="5918"/>
                    <a:pt x="17494" y="5918"/>
                  </a:cubicBezTo>
                  <a:cubicBezTo>
                    <a:pt x="17732" y="5918"/>
                    <a:pt x="17954" y="5984"/>
                    <a:pt x="18176" y="6084"/>
                  </a:cubicBezTo>
                  <a:cubicBezTo>
                    <a:pt x="18176" y="6084"/>
                    <a:pt x="18176" y="6061"/>
                    <a:pt x="18199" y="6038"/>
                  </a:cubicBezTo>
                  <a:cubicBezTo>
                    <a:pt x="18570" y="5436"/>
                    <a:pt x="18964" y="4810"/>
                    <a:pt x="18755" y="4068"/>
                  </a:cubicBezTo>
                  <a:cubicBezTo>
                    <a:pt x="18547" y="3280"/>
                    <a:pt x="17828" y="2909"/>
                    <a:pt x="17063" y="2770"/>
                  </a:cubicBezTo>
                  <a:cubicBezTo>
                    <a:pt x="16891" y="2741"/>
                    <a:pt x="16721" y="2726"/>
                    <a:pt x="16554" y="2726"/>
                  </a:cubicBezTo>
                  <a:cubicBezTo>
                    <a:pt x="15553" y="2726"/>
                    <a:pt x="14653" y="3237"/>
                    <a:pt x="13958" y="3952"/>
                  </a:cubicBezTo>
                  <a:cubicBezTo>
                    <a:pt x="13972" y="4067"/>
                    <a:pt x="13871" y="4146"/>
                    <a:pt x="13781" y="4146"/>
                  </a:cubicBezTo>
                  <a:cubicBezTo>
                    <a:pt x="13726" y="4146"/>
                    <a:pt x="13674" y="4116"/>
                    <a:pt x="13657" y="4045"/>
                  </a:cubicBezTo>
                  <a:cubicBezTo>
                    <a:pt x="13102" y="2032"/>
                    <a:pt x="11965" y="1"/>
                    <a:pt x="9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9726050" y="1437675"/>
              <a:ext cx="577225" cy="303325"/>
            </a:xfrm>
            <a:custGeom>
              <a:avLst/>
              <a:gdLst/>
              <a:ahLst/>
              <a:cxnLst/>
              <a:rect l="l" t="t" r="r" b="b"/>
              <a:pathLst>
                <a:path w="23089" h="12133" extrusionOk="0">
                  <a:moveTo>
                    <a:pt x="9773" y="254"/>
                  </a:moveTo>
                  <a:cubicBezTo>
                    <a:pt x="11958" y="254"/>
                    <a:pt x="13100" y="2273"/>
                    <a:pt x="13657" y="4292"/>
                  </a:cubicBezTo>
                  <a:cubicBezTo>
                    <a:pt x="13676" y="4368"/>
                    <a:pt x="13733" y="4401"/>
                    <a:pt x="13792" y="4401"/>
                  </a:cubicBezTo>
                  <a:cubicBezTo>
                    <a:pt x="13876" y="4401"/>
                    <a:pt x="13962" y="4332"/>
                    <a:pt x="13935" y="4222"/>
                  </a:cubicBezTo>
                  <a:cubicBezTo>
                    <a:pt x="14653" y="3504"/>
                    <a:pt x="15543" y="2974"/>
                    <a:pt x="16561" y="2974"/>
                  </a:cubicBezTo>
                  <a:cubicBezTo>
                    <a:pt x="16725" y="2974"/>
                    <a:pt x="16893" y="2988"/>
                    <a:pt x="17063" y="3017"/>
                  </a:cubicBezTo>
                  <a:cubicBezTo>
                    <a:pt x="17805" y="3179"/>
                    <a:pt x="18547" y="3527"/>
                    <a:pt x="18755" y="4315"/>
                  </a:cubicBezTo>
                  <a:cubicBezTo>
                    <a:pt x="18964" y="5057"/>
                    <a:pt x="18547" y="5682"/>
                    <a:pt x="18176" y="6308"/>
                  </a:cubicBezTo>
                  <a:cubicBezTo>
                    <a:pt x="18176" y="6308"/>
                    <a:pt x="18153" y="6331"/>
                    <a:pt x="18153" y="6354"/>
                  </a:cubicBezTo>
                  <a:cubicBezTo>
                    <a:pt x="17921" y="6239"/>
                    <a:pt x="17643" y="6169"/>
                    <a:pt x="17365" y="6169"/>
                  </a:cubicBezTo>
                  <a:cubicBezTo>
                    <a:pt x="17295" y="6169"/>
                    <a:pt x="17295" y="6285"/>
                    <a:pt x="17365" y="6285"/>
                  </a:cubicBezTo>
                  <a:cubicBezTo>
                    <a:pt x="17874" y="6378"/>
                    <a:pt x="18292" y="6609"/>
                    <a:pt x="18616" y="7027"/>
                  </a:cubicBezTo>
                  <a:cubicBezTo>
                    <a:pt x="18644" y="7068"/>
                    <a:pt x="18682" y="7085"/>
                    <a:pt x="18719" y="7085"/>
                  </a:cubicBezTo>
                  <a:cubicBezTo>
                    <a:pt x="18806" y="7085"/>
                    <a:pt x="18890" y="6992"/>
                    <a:pt x="18825" y="6911"/>
                  </a:cubicBezTo>
                  <a:cubicBezTo>
                    <a:pt x="18732" y="6772"/>
                    <a:pt x="18616" y="6679"/>
                    <a:pt x="18500" y="6586"/>
                  </a:cubicBezTo>
                  <a:cubicBezTo>
                    <a:pt x="19007" y="6327"/>
                    <a:pt x="19552" y="6183"/>
                    <a:pt x="20087" y="6183"/>
                  </a:cubicBezTo>
                  <a:cubicBezTo>
                    <a:pt x="20654" y="6183"/>
                    <a:pt x="21210" y="6345"/>
                    <a:pt x="21698" y="6702"/>
                  </a:cubicBezTo>
                  <a:cubicBezTo>
                    <a:pt x="22996" y="7675"/>
                    <a:pt x="22625" y="9437"/>
                    <a:pt x="21304" y="10155"/>
                  </a:cubicBezTo>
                  <a:cubicBezTo>
                    <a:pt x="20643" y="10516"/>
                    <a:pt x="19801" y="10690"/>
                    <a:pt x="18933" y="10690"/>
                  </a:cubicBezTo>
                  <a:cubicBezTo>
                    <a:pt x="17517" y="10690"/>
                    <a:pt x="16030" y="10229"/>
                    <a:pt x="15140" y="9367"/>
                  </a:cubicBezTo>
                  <a:cubicBezTo>
                    <a:pt x="15348" y="9344"/>
                    <a:pt x="15534" y="9344"/>
                    <a:pt x="15696" y="9298"/>
                  </a:cubicBezTo>
                  <a:cubicBezTo>
                    <a:pt x="15835" y="9275"/>
                    <a:pt x="15812" y="9043"/>
                    <a:pt x="15673" y="9043"/>
                  </a:cubicBezTo>
                  <a:cubicBezTo>
                    <a:pt x="15372" y="9089"/>
                    <a:pt x="15093" y="9112"/>
                    <a:pt x="14815" y="9112"/>
                  </a:cubicBezTo>
                  <a:cubicBezTo>
                    <a:pt x="14514" y="9112"/>
                    <a:pt x="14236" y="9043"/>
                    <a:pt x="13958" y="9020"/>
                  </a:cubicBezTo>
                  <a:cubicBezTo>
                    <a:pt x="13952" y="9017"/>
                    <a:pt x="13946" y="9017"/>
                    <a:pt x="13940" y="9017"/>
                  </a:cubicBezTo>
                  <a:cubicBezTo>
                    <a:pt x="13885" y="9017"/>
                    <a:pt x="13871" y="9114"/>
                    <a:pt x="13935" y="9135"/>
                  </a:cubicBezTo>
                  <a:cubicBezTo>
                    <a:pt x="14051" y="9205"/>
                    <a:pt x="14213" y="9251"/>
                    <a:pt x="14375" y="9298"/>
                  </a:cubicBezTo>
                  <a:cubicBezTo>
                    <a:pt x="13494" y="10943"/>
                    <a:pt x="11779" y="11754"/>
                    <a:pt x="9972" y="11824"/>
                  </a:cubicBezTo>
                  <a:cubicBezTo>
                    <a:pt x="9808" y="11832"/>
                    <a:pt x="9641" y="11836"/>
                    <a:pt x="9472" y="11836"/>
                  </a:cubicBezTo>
                  <a:cubicBezTo>
                    <a:pt x="7756" y="11836"/>
                    <a:pt x="5842" y="11381"/>
                    <a:pt x="4850" y="9947"/>
                  </a:cubicBezTo>
                  <a:cubicBezTo>
                    <a:pt x="4827" y="9900"/>
                    <a:pt x="4780" y="9900"/>
                    <a:pt x="4757" y="9900"/>
                  </a:cubicBezTo>
                  <a:cubicBezTo>
                    <a:pt x="4730" y="9873"/>
                    <a:pt x="4703" y="9862"/>
                    <a:pt x="4676" y="9862"/>
                  </a:cubicBezTo>
                  <a:cubicBezTo>
                    <a:pt x="4657" y="9862"/>
                    <a:pt x="4637" y="9867"/>
                    <a:pt x="4618" y="9877"/>
                  </a:cubicBezTo>
                  <a:cubicBezTo>
                    <a:pt x="4149" y="10118"/>
                    <a:pt x="3543" y="10283"/>
                    <a:pt x="2951" y="10283"/>
                  </a:cubicBezTo>
                  <a:cubicBezTo>
                    <a:pt x="2403" y="10283"/>
                    <a:pt x="1868" y="10141"/>
                    <a:pt x="1466" y="9784"/>
                  </a:cubicBezTo>
                  <a:cubicBezTo>
                    <a:pt x="1" y="8519"/>
                    <a:pt x="1791" y="7274"/>
                    <a:pt x="3044" y="7274"/>
                  </a:cubicBezTo>
                  <a:cubicBezTo>
                    <a:pt x="3098" y="7274"/>
                    <a:pt x="3152" y="7277"/>
                    <a:pt x="3205" y="7281"/>
                  </a:cubicBezTo>
                  <a:cubicBezTo>
                    <a:pt x="3344" y="7281"/>
                    <a:pt x="3413" y="7096"/>
                    <a:pt x="3320" y="7027"/>
                  </a:cubicBezTo>
                  <a:cubicBezTo>
                    <a:pt x="2857" y="6656"/>
                    <a:pt x="2185" y="5960"/>
                    <a:pt x="2486" y="5288"/>
                  </a:cubicBezTo>
                  <a:cubicBezTo>
                    <a:pt x="2741" y="4686"/>
                    <a:pt x="3297" y="4315"/>
                    <a:pt x="3946" y="4292"/>
                  </a:cubicBezTo>
                  <a:cubicBezTo>
                    <a:pt x="3963" y="4291"/>
                    <a:pt x="3980" y="4291"/>
                    <a:pt x="3997" y="4291"/>
                  </a:cubicBezTo>
                  <a:cubicBezTo>
                    <a:pt x="4715" y="4291"/>
                    <a:pt x="6199" y="4752"/>
                    <a:pt x="6403" y="5543"/>
                  </a:cubicBezTo>
                  <a:cubicBezTo>
                    <a:pt x="6241" y="5659"/>
                    <a:pt x="6125" y="5775"/>
                    <a:pt x="6009" y="5914"/>
                  </a:cubicBezTo>
                  <a:cubicBezTo>
                    <a:pt x="5976" y="5963"/>
                    <a:pt x="6013" y="6012"/>
                    <a:pt x="6062" y="6012"/>
                  </a:cubicBezTo>
                  <a:cubicBezTo>
                    <a:pt x="6082" y="6012"/>
                    <a:pt x="6104" y="6004"/>
                    <a:pt x="6125" y="5984"/>
                  </a:cubicBezTo>
                  <a:cubicBezTo>
                    <a:pt x="6217" y="5891"/>
                    <a:pt x="6333" y="5798"/>
                    <a:pt x="6449" y="5729"/>
                  </a:cubicBezTo>
                  <a:cubicBezTo>
                    <a:pt x="6459" y="5738"/>
                    <a:pt x="6468" y="5744"/>
                    <a:pt x="6478" y="5744"/>
                  </a:cubicBezTo>
                  <a:cubicBezTo>
                    <a:pt x="6491" y="5744"/>
                    <a:pt x="6505" y="5733"/>
                    <a:pt x="6519" y="5706"/>
                  </a:cubicBezTo>
                  <a:cubicBezTo>
                    <a:pt x="6519" y="5706"/>
                    <a:pt x="6519" y="5706"/>
                    <a:pt x="6519" y="5682"/>
                  </a:cubicBezTo>
                  <a:cubicBezTo>
                    <a:pt x="6750" y="5566"/>
                    <a:pt x="6982" y="5474"/>
                    <a:pt x="7283" y="5474"/>
                  </a:cubicBezTo>
                  <a:cubicBezTo>
                    <a:pt x="7416" y="5474"/>
                    <a:pt x="7422" y="5241"/>
                    <a:pt x="7301" y="5241"/>
                  </a:cubicBezTo>
                  <a:cubicBezTo>
                    <a:pt x="7295" y="5241"/>
                    <a:pt x="7289" y="5241"/>
                    <a:pt x="7283" y="5242"/>
                  </a:cubicBezTo>
                  <a:cubicBezTo>
                    <a:pt x="7075" y="5242"/>
                    <a:pt x="6866" y="5312"/>
                    <a:pt x="6681" y="5381"/>
                  </a:cubicBezTo>
                  <a:cubicBezTo>
                    <a:pt x="5870" y="3388"/>
                    <a:pt x="6611" y="862"/>
                    <a:pt x="8906" y="352"/>
                  </a:cubicBezTo>
                  <a:cubicBezTo>
                    <a:pt x="9212" y="285"/>
                    <a:pt x="9501" y="254"/>
                    <a:pt x="9773" y="254"/>
                  </a:cubicBezTo>
                  <a:close/>
                  <a:moveTo>
                    <a:pt x="9764" y="1"/>
                  </a:moveTo>
                  <a:cubicBezTo>
                    <a:pt x="9412" y="1"/>
                    <a:pt x="9060" y="48"/>
                    <a:pt x="8720" y="143"/>
                  </a:cubicBezTo>
                  <a:cubicBezTo>
                    <a:pt x="6658" y="700"/>
                    <a:pt x="5522" y="3133"/>
                    <a:pt x="6356" y="5080"/>
                  </a:cubicBezTo>
                  <a:cubicBezTo>
                    <a:pt x="5924" y="4404"/>
                    <a:pt x="4732" y="4047"/>
                    <a:pt x="3900" y="4047"/>
                  </a:cubicBezTo>
                  <a:cubicBezTo>
                    <a:pt x="3706" y="4047"/>
                    <a:pt x="3531" y="4067"/>
                    <a:pt x="3390" y="4106"/>
                  </a:cubicBezTo>
                  <a:cubicBezTo>
                    <a:pt x="1860" y="4547"/>
                    <a:pt x="1953" y="6030"/>
                    <a:pt x="2834" y="6980"/>
                  </a:cubicBezTo>
                  <a:cubicBezTo>
                    <a:pt x="1652" y="7073"/>
                    <a:pt x="215" y="8000"/>
                    <a:pt x="748" y="9321"/>
                  </a:cubicBezTo>
                  <a:cubicBezTo>
                    <a:pt x="1096" y="10164"/>
                    <a:pt x="1992" y="10474"/>
                    <a:pt x="2901" y="10474"/>
                  </a:cubicBezTo>
                  <a:cubicBezTo>
                    <a:pt x="3567" y="10474"/>
                    <a:pt x="4241" y="10307"/>
                    <a:pt x="4711" y="10062"/>
                  </a:cubicBezTo>
                  <a:cubicBezTo>
                    <a:pt x="5616" y="11678"/>
                    <a:pt x="7803" y="12133"/>
                    <a:pt x="9577" y="12133"/>
                  </a:cubicBezTo>
                  <a:cubicBezTo>
                    <a:pt x="9711" y="12133"/>
                    <a:pt x="9843" y="12130"/>
                    <a:pt x="9972" y="12125"/>
                  </a:cubicBezTo>
                  <a:cubicBezTo>
                    <a:pt x="11918" y="12032"/>
                    <a:pt x="13772" y="11152"/>
                    <a:pt x="14653" y="9367"/>
                  </a:cubicBezTo>
                  <a:cubicBezTo>
                    <a:pt x="14676" y="9367"/>
                    <a:pt x="14676" y="9344"/>
                    <a:pt x="14676" y="9344"/>
                  </a:cubicBezTo>
                  <a:lnTo>
                    <a:pt x="14769" y="9344"/>
                  </a:lnTo>
                  <a:cubicBezTo>
                    <a:pt x="14769" y="9390"/>
                    <a:pt x="14792" y="9414"/>
                    <a:pt x="14815" y="9460"/>
                  </a:cubicBezTo>
                  <a:cubicBezTo>
                    <a:pt x="15766" y="10572"/>
                    <a:pt x="17226" y="10850"/>
                    <a:pt x="18616" y="10943"/>
                  </a:cubicBezTo>
                  <a:cubicBezTo>
                    <a:pt x="18754" y="10950"/>
                    <a:pt x="18894" y="10953"/>
                    <a:pt x="19035" y="10953"/>
                  </a:cubicBezTo>
                  <a:cubicBezTo>
                    <a:pt x="20358" y="10953"/>
                    <a:pt x="21753" y="10628"/>
                    <a:pt x="22486" y="9414"/>
                  </a:cubicBezTo>
                  <a:cubicBezTo>
                    <a:pt x="23089" y="8394"/>
                    <a:pt x="22811" y="7212"/>
                    <a:pt x="21861" y="6517"/>
                  </a:cubicBezTo>
                  <a:cubicBezTo>
                    <a:pt x="21355" y="6149"/>
                    <a:pt x="20758" y="5975"/>
                    <a:pt x="20158" y="5975"/>
                  </a:cubicBezTo>
                  <a:cubicBezTo>
                    <a:pt x="19547" y="5975"/>
                    <a:pt x="18933" y="6155"/>
                    <a:pt x="18407" y="6493"/>
                  </a:cubicBezTo>
                  <a:cubicBezTo>
                    <a:pt x="18407" y="6493"/>
                    <a:pt x="18431" y="6470"/>
                    <a:pt x="18431" y="6447"/>
                  </a:cubicBezTo>
                  <a:cubicBezTo>
                    <a:pt x="19265" y="5173"/>
                    <a:pt x="19520" y="3712"/>
                    <a:pt x="17874" y="2994"/>
                  </a:cubicBezTo>
                  <a:cubicBezTo>
                    <a:pt x="17457" y="2806"/>
                    <a:pt x="17028" y="2719"/>
                    <a:pt x="16606" y="2719"/>
                  </a:cubicBezTo>
                  <a:cubicBezTo>
                    <a:pt x="15573" y="2719"/>
                    <a:pt x="14579" y="3238"/>
                    <a:pt x="13888" y="4060"/>
                  </a:cubicBezTo>
                  <a:cubicBezTo>
                    <a:pt x="13564" y="2855"/>
                    <a:pt x="13124" y="1604"/>
                    <a:pt x="12127" y="816"/>
                  </a:cubicBezTo>
                  <a:cubicBezTo>
                    <a:pt x="11456" y="275"/>
                    <a:pt x="10611" y="1"/>
                    <a:pt x="9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10131775" y="1512175"/>
              <a:ext cx="68375" cy="84375"/>
            </a:xfrm>
            <a:custGeom>
              <a:avLst/>
              <a:gdLst/>
              <a:ahLst/>
              <a:cxnLst/>
              <a:rect l="l" t="t" r="r" b="b"/>
              <a:pathLst>
                <a:path w="2735" h="3375" extrusionOk="0">
                  <a:moveTo>
                    <a:pt x="289" y="0"/>
                  </a:moveTo>
                  <a:cubicBezTo>
                    <a:pt x="190" y="0"/>
                    <a:pt x="93" y="6"/>
                    <a:pt x="0" y="14"/>
                  </a:cubicBezTo>
                  <a:cubicBezTo>
                    <a:pt x="185" y="84"/>
                    <a:pt x="371" y="153"/>
                    <a:pt x="556" y="246"/>
                  </a:cubicBezTo>
                  <a:cubicBezTo>
                    <a:pt x="1785" y="918"/>
                    <a:pt x="1738" y="1984"/>
                    <a:pt x="1251" y="3004"/>
                  </a:cubicBezTo>
                  <a:cubicBezTo>
                    <a:pt x="1414" y="3073"/>
                    <a:pt x="1553" y="3189"/>
                    <a:pt x="1692" y="3282"/>
                  </a:cubicBezTo>
                  <a:cubicBezTo>
                    <a:pt x="1785" y="3305"/>
                    <a:pt x="1854" y="3328"/>
                    <a:pt x="1924" y="3374"/>
                  </a:cubicBezTo>
                  <a:cubicBezTo>
                    <a:pt x="1947" y="3351"/>
                    <a:pt x="1947" y="3351"/>
                    <a:pt x="1947" y="3328"/>
                  </a:cubicBezTo>
                  <a:cubicBezTo>
                    <a:pt x="2341" y="2726"/>
                    <a:pt x="2735" y="2077"/>
                    <a:pt x="2526" y="1358"/>
                  </a:cubicBezTo>
                  <a:cubicBezTo>
                    <a:pt x="2318" y="570"/>
                    <a:pt x="1576" y="199"/>
                    <a:pt x="834" y="60"/>
                  </a:cubicBezTo>
                  <a:cubicBezTo>
                    <a:pt x="643" y="16"/>
                    <a:pt x="462" y="0"/>
                    <a:pt x="289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10003150" y="1451100"/>
              <a:ext cx="62000" cy="94475"/>
            </a:xfrm>
            <a:custGeom>
              <a:avLst/>
              <a:gdLst/>
              <a:ahLst/>
              <a:cxnLst/>
              <a:rect l="l" t="t" r="r" b="b"/>
              <a:pathLst>
                <a:path w="2480" h="3779" extrusionOk="0">
                  <a:moveTo>
                    <a:pt x="0" y="0"/>
                  </a:moveTo>
                  <a:cubicBezTo>
                    <a:pt x="394" y="394"/>
                    <a:pt x="765" y="835"/>
                    <a:pt x="1113" y="1321"/>
                  </a:cubicBezTo>
                  <a:cubicBezTo>
                    <a:pt x="1622" y="2086"/>
                    <a:pt x="1900" y="2944"/>
                    <a:pt x="2155" y="3778"/>
                  </a:cubicBezTo>
                  <a:cubicBezTo>
                    <a:pt x="2271" y="3685"/>
                    <a:pt x="2364" y="3569"/>
                    <a:pt x="2480" y="3454"/>
                  </a:cubicBezTo>
                  <a:cubicBezTo>
                    <a:pt x="2040" y="1994"/>
                    <a:pt x="1275" y="58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10136400" y="1592275"/>
              <a:ext cx="165150" cy="113125"/>
            </a:xfrm>
            <a:custGeom>
              <a:avLst/>
              <a:gdLst/>
              <a:ahLst/>
              <a:cxnLst/>
              <a:rect l="l" t="t" r="r" b="b"/>
              <a:pathLst>
                <a:path w="6606" h="4525" extrusionOk="0">
                  <a:moveTo>
                    <a:pt x="3652" y="1"/>
                  </a:moveTo>
                  <a:cubicBezTo>
                    <a:pt x="3265" y="1"/>
                    <a:pt x="2877" y="77"/>
                    <a:pt x="2503" y="217"/>
                  </a:cubicBezTo>
                  <a:lnTo>
                    <a:pt x="2573" y="217"/>
                  </a:lnTo>
                  <a:cubicBezTo>
                    <a:pt x="3917" y="356"/>
                    <a:pt x="5145" y="1816"/>
                    <a:pt x="4033" y="3044"/>
                  </a:cubicBezTo>
                  <a:cubicBezTo>
                    <a:pt x="3338" y="3832"/>
                    <a:pt x="1993" y="3994"/>
                    <a:pt x="997" y="4018"/>
                  </a:cubicBezTo>
                  <a:cubicBezTo>
                    <a:pt x="853" y="4027"/>
                    <a:pt x="713" y="4033"/>
                    <a:pt x="575" y="4033"/>
                  </a:cubicBezTo>
                  <a:cubicBezTo>
                    <a:pt x="381" y="4033"/>
                    <a:pt x="190" y="4021"/>
                    <a:pt x="0" y="3994"/>
                  </a:cubicBezTo>
                  <a:lnTo>
                    <a:pt x="0" y="3994"/>
                  </a:lnTo>
                  <a:cubicBezTo>
                    <a:pt x="771" y="4345"/>
                    <a:pt x="1672" y="4525"/>
                    <a:pt x="2545" y="4525"/>
                  </a:cubicBezTo>
                  <a:cubicBezTo>
                    <a:pt x="3404" y="4525"/>
                    <a:pt x="4235" y="4351"/>
                    <a:pt x="4890" y="3994"/>
                  </a:cubicBezTo>
                  <a:cubicBezTo>
                    <a:pt x="6211" y="3253"/>
                    <a:pt x="6605" y="1491"/>
                    <a:pt x="5308" y="541"/>
                  </a:cubicBezTo>
                  <a:cubicBezTo>
                    <a:pt x="4796" y="168"/>
                    <a:pt x="4226" y="1"/>
                    <a:pt x="3652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9991550" y="1440100"/>
              <a:ext cx="79975" cy="97350"/>
            </a:xfrm>
            <a:custGeom>
              <a:avLst/>
              <a:gdLst/>
              <a:ahLst/>
              <a:cxnLst/>
              <a:rect l="l" t="t" r="r" b="b"/>
              <a:pathLst>
                <a:path w="3199" h="3894" extrusionOk="0">
                  <a:moveTo>
                    <a:pt x="1" y="0"/>
                  </a:moveTo>
                  <a:lnTo>
                    <a:pt x="1" y="0"/>
                  </a:lnTo>
                  <a:cubicBezTo>
                    <a:pt x="163" y="139"/>
                    <a:pt x="325" y="301"/>
                    <a:pt x="464" y="440"/>
                  </a:cubicBezTo>
                  <a:cubicBezTo>
                    <a:pt x="1739" y="1020"/>
                    <a:pt x="2504" y="2434"/>
                    <a:pt x="2944" y="3894"/>
                  </a:cubicBezTo>
                  <a:cubicBezTo>
                    <a:pt x="3037" y="3824"/>
                    <a:pt x="3106" y="3755"/>
                    <a:pt x="3199" y="3685"/>
                  </a:cubicBezTo>
                  <a:cubicBezTo>
                    <a:pt x="2874" y="2573"/>
                    <a:pt x="2434" y="1437"/>
                    <a:pt x="1507" y="719"/>
                  </a:cubicBezTo>
                  <a:cubicBezTo>
                    <a:pt x="1067" y="348"/>
                    <a:pt x="534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10110325" y="1505925"/>
              <a:ext cx="103150" cy="92950"/>
            </a:xfrm>
            <a:custGeom>
              <a:avLst/>
              <a:gdLst/>
              <a:ahLst/>
              <a:cxnLst/>
              <a:rect l="l" t="t" r="r" b="b"/>
              <a:pathLst>
                <a:path w="4126" h="3718" extrusionOk="0">
                  <a:moveTo>
                    <a:pt x="1256" y="0"/>
                  </a:moveTo>
                  <a:cubicBezTo>
                    <a:pt x="826" y="0"/>
                    <a:pt x="401" y="88"/>
                    <a:pt x="1" y="241"/>
                  </a:cubicBezTo>
                  <a:cubicBezTo>
                    <a:pt x="99" y="224"/>
                    <a:pt x="198" y="217"/>
                    <a:pt x="297" y="217"/>
                  </a:cubicBezTo>
                  <a:cubicBezTo>
                    <a:pt x="479" y="217"/>
                    <a:pt x="663" y="242"/>
                    <a:pt x="858" y="287"/>
                  </a:cubicBezTo>
                  <a:cubicBezTo>
                    <a:pt x="955" y="270"/>
                    <a:pt x="1056" y="262"/>
                    <a:pt x="1160" y="262"/>
                  </a:cubicBezTo>
                  <a:cubicBezTo>
                    <a:pt x="1329" y="262"/>
                    <a:pt x="1506" y="282"/>
                    <a:pt x="1692" y="310"/>
                  </a:cubicBezTo>
                  <a:cubicBezTo>
                    <a:pt x="2434" y="449"/>
                    <a:pt x="3176" y="820"/>
                    <a:pt x="3384" y="1608"/>
                  </a:cubicBezTo>
                  <a:cubicBezTo>
                    <a:pt x="3593" y="2327"/>
                    <a:pt x="3199" y="2976"/>
                    <a:pt x="2805" y="3578"/>
                  </a:cubicBezTo>
                  <a:cubicBezTo>
                    <a:pt x="2805" y="3601"/>
                    <a:pt x="2805" y="3601"/>
                    <a:pt x="2782" y="3624"/>
                  </a:cubicBezTo>
                  <a:cubicBezTo>
                    <a:pt x="2712" y="3601"/>
                    <a:pt x="2643" y="3555"/>
                    <a:pt x="2550" y="3532"/>
                  </a:cubicBezTo>
                  <a:lnTo>
                    <a:pt x="2550" y="3532"/>
                  </a:lnTo>
                  <a:cubicBezTo>
                    <a:pt x="2662" y="3599"/>
                    <a:pt x="2752" y="3666"/>
                    <a:pt x="2862" y="3712"/>
                  </a:cubicBezTo>
                  <a:lnTo>
                    <a:pt x="2862" y="3712"/>
                  </a:lnTo>
                  <a:cubicBezTo>
                    <a:pt x="2822" y="3691"/>
                    <a:pt x="2934" y="3671"/>
                    <a:pt x="3106" y="3671"/>
                  </a:cubicBezTo>
                  <a:cubicBezTo>
                    <a:pt x="3894" y="2396"/>
                    <a:pt x="4126" y="982"/>
                    <a:pt x="2503" y="264"/>
                  </a:cubicBezTo>
                  <a:cubicBezTo>
                    <a:pt x="2093" y="82"/>
                    <a:pt x="1672" y="0"/>
                    <a:pt x="1256" y="0"/>
                  </a:cubicBezTo>
                  <a:close/>
                  <a:moveTo>
                    <a:pt x="2862" y="3712"/>
                  </a:moveTo>
                  <a:cubicBezTo>
                    <a:pt x="2865" y="3714"/>
                    <a:pt x="2869" y="3715"/>
                    <a:pt x="2874" y="3717"/>
                  </a:cubicBezTo>
                  <a:cubicBezTo>
                    <a:pt x="2870" y="3716"/>
                    <a:pt x="2866" y="3714"/>
                    <a:pt x="2862" y="3712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10112650" y="1586950"/>
              <a:ext cx="190625" cy="124575"/>
            </a:xfrm>
            <a:custGeom>
              <a:avLst/>
              <a:gdLst/>
              <a:ahLst/>
              <a:cxnLst/>
              <a:rect l="l" t="t" r="r" b="b"/>
              <a:pathLst>
                <a:path w="7625" h="4983" extrusionOk="0">
                  <a:moveTo>
                    <a:pt x="4707" y="0"/>
                  </a:moveTo>
                  <a:cubicBezTo>
                    <a:pt x="4154" y="0"/>
                    <a:pt x="3597" y="150"/>
                    <a:pt x="3106" y="430"/>
                  </a:cubicBezTo>
                  <a:lnTo>
                    <a:pt x="3453" y="430"/>
                  </a:lnTo>
                  <a:cubicBezTo>
                    <a:pt x="3827" y="290"/>
                    <a:pt x="4215" y="214"/>
                    <a:pt x="4602" y="214"/>
                  </a:cubicBezTo>
                  <a:cubicBezTo>
                    <a:pt x="5176" y="214"/>
                    <a:pt x="5746" y="381"/>
                    <a:pt x="6258" y="754"/>
                  </a:cubicBezTo>
                  <a:cubicBezTo>
                    <a:pt x="7555" y="1704"/>
                    <a:pt x="7161" y="3466"/>
                    <a:pt x="5840" y="4207"/>
                  </a:cubicBezTo>
                  <a:cubicBezTo>
                    <a:pt x="5185" y="4564"/>
                    <a:pt x="4354" y="4738"/>
                    <a:pt x="3495" y="4738"/>
                  </a:cubicBezTo>
                  <a:cubicBezTo>
                    <a:pt x="2622" y="4738"/>
                    <a:pt x="1721" y="4558"/>
                    <a:pt x="950" y="4207"/>
                  </a:cubicBezTo>
                  <a:cubicBezTo>
                    <a:pt x="626" y="4184"/>
                    <a:pt x="325" y="4138"/>
                    <a:pt x="0" y="4068"/>
                  </a:cubicBezTo>
                  <a:lnTo>
                    <a:pt x="0" y="4068"/>
                  </a:lnTo>
                  <a:cubicBezTo>
                    <a:pt x="904" y="4694"/>
                    <a:pt x="2063" y="4903"/>
                    <a:pt x="3175" y="4972"/>
                  </a:cubicBezTo>
                  <a:cubicBezTo>
                    <a:pt x="3311" y="4979"/>
                    <a:pt x="3449" y="4982"/>
                    <a:pt x="3588" y="4982"/>
                  </a:cubicBezTo>
                  <a:cubicBezTo>
                    <a:pt x="4894" y="4982"/>
                    <a:pt x="6289" y="4657"/>
                    <a:pt x="7022" y="3443"/>
                  </a:cubicBezTo>
                  <a:cubicBezTo>
                    <a:pt x="7625" y="2423"/>
                    <a:pt x="7347" y="1241"/>
                    <a:pt x="6397" y="546"/>
                  </a:cubicBezTo>
                  <a:cubicBezTo>
                    <a:pt x="5892" y="174"/>
                    <a:pt x="5301" y="0"/>
                    <a:pt x="4707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21"/>
          <p:cNvSpPr/>
          <p:nvPr/>
        </p:nvSpPr>
        <p:spPr>
          <a:xfrm>
            <a:off x="-502152" y="2683475"/>
            <a:ext cx="973500" cy="973500"/>
          </a:xfrm>
          <a:prstGeom prst="mathMultiply">
            <a:avLst>
              <a:gd name="adj1" fmla="val 2352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2"/>
          <p:cNvSpPr txBox="1">
            <a:spLocks noGrp="1"/>
          </p:cNvSpPr>
          <p:nvPr>
            <p:ph type="subTitle" idx="1"/>
          </p:nvPr>
        </p:nvSpPr>
        <p:spPr>
          <a:xfrm>
            <a:off x="4734625" y="2161150"/>
            <a:ext cx="3480300" cy="13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607" name="Google Shape;607;p22"/>
          <p:cNvGrpSpPr/>
          <p:nvPr/>
        </p:nvGrpSpPr>
        <p:grpSpPr>
          <a:xfrm>
            <a:off x="-653356" y="3472666"/>
            <a:ext cx="1630890" cy="796114"/>
            <a:chOff x="-653356" y="3472666"/>
            <a:chExt cx="1630890" cy="796114"/>
          </a:xfrm>
        </p:grpSpPr>
        <p:sp>
          <p:nvSpPr>
            <p:cNvPr id="608" name="Google Shape;608;p22"/>
            <p:cNvSpPr/>
            <p:nvPr/>
          </p:nvSpPr>
          <p:spPr>
            <a:xfrm>
              <a:off x="-637458" y="3489552"/>
              <a:ext cx="1608894" cy="764425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-653356" y="3473214"/>
              <a:ext cx="1629892" cy="795566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13655" y="3489278"/>
              <a:ext cx="958067" cy="764699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7295" y="3472666"/>
              <a:ext cx="970238" cy="795456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22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22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22"/>
          <p:cNvSpPr/>
          <p:nvPr/>
        </p:nvSpPr>
        <p:spPr>
          <a:xfrm>
            <a:off x="479323" y="399874"/>
            <a:ext cx="757500" cy="757500"/>
          </a:xfrm>
          <a:prstGeom prst="diamond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2"/>
          <p:cNvSpPr/>
          <p:nvPr/>
        </p:nvSpPr>
        <p:spPr>
          <a:xfrm>
            <a:off x="7944023" y="3309775"/>
            <a:ext cx="973500" cy="973500"/>
          </a:xfrm>
          <a:prstGeom prst="mathMultiply">
            <a:avLst>
              <a:gd name="adj1" fmla="val 2352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_1_1_1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3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9" name="Google Shape;619;p23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" name="Google Shape;620;p2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3"/>
          <p:cNvSpPr txBox="1">
            <a:spLocks noGrp="1"/>
          </p:cNvSpPr>
          <p:nvPr>
            <p:ph type="subTitle" idx="1"/>
          </p:nvPr>
        </p:nvSpPr>
        <p:spPr>
          <a:xfrm>
            <a:off x="713225" y="1246050"/>
            <a:ext cx="7717500" cy="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3"/>
          <p:cNvSpPr txBox="1">
            <a:spLocks noGrp="1"/>
          </p:cNvSpPr>
          <p:nvPr>
            <p:ph type="body" idx="2"/>
          </p:nvPr>
        </p:nvSpPr>
        <p:spPr>
          <a:xfrm>
            <a:off x="713225" y="1519650"/>
            <a:ext cx="3858900" cy="28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3" name="Google Shape;623;p23"/>
          <p:cNvSpPr txBox="1">
            <a:spLocks noGrp="1"/>
          </p:cNvSpPr>
          <p:nvPr>
            <p:ph type="body" idx="3"/>
          </p:nvPr>
        </p:nvSpPr>
        <p:spPr>
          <a:xfrm>
            <a:off x="4572125" y="1519650"/>
            <a:ext cx="3858900" cy="28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24" name="Google Shape;624;p23"/>
          <p:cNvGrpSpPr/>
          <p:nvPr/>
        </p:nvGrpSpPr>
        <p:grpSpPr>
          <a:xfrm>
            <a:off x="-292248" y="402754"/>
            <a:ext cx="1373010" cy="721501"/>
            <a:chOff x="8430725" y="1331775"/>
            <a:chExt cx="1005353" cy="528301"/>
          </a:xfrm>
        </p:grpSpPr>
        <p:sp>
          <p:nvSpPr>
            <p:cNvPr id="625" name="Google Shape;625;p23"/>
            <p:cNvSpPr/>
            <p:nvPr/>
          </p:nvSpPr>
          <p:spPr>
            <a:xfrm>
              <a:off x="8430725" y="1343531"/>
              <a:ext cx="1002348" cy="504440"/>
            </a:xfrm>
            <a:custGeom>
              <a:avLst/>
              <a:gdLst/>
              <a:ahLst/>
              <a:cxnLst/>
              <a:rect l="l" t="t" r="r" b="b"/>
              <a:pathLst>
                <a:path w="23020" h="11585" extrusionOk="0">
                  <a:moveTo>
                    <a:pt x="9809" y="1"/>
                  </a:moveTo>
                  <a:cubicBezTo>
                    <a:pt x="9533" y="1"/>
                    <a:pt x="9240" y="34"/>
                    <a:pt x="8929" y="105"/>
                  </a:cubicBezTo>
                  <a:cubicBezTo>
                    <a:pt x="6611" y="615"/>
                    <a:pt x="5870" y="3141"/>
                    <a:pt x="6681" y="5134"/>
                  </a:cubicBezTo>
                  <a:cubicBezTo>
                    <a:pt x="6866" y="5042"/>
                    <a:pt x="7075" y="4995"/>
                    <a:pt x="7283" y="4972"/>
                  </a:cubicBezTo>
                  <a:cubicBezTo>
                    <a:pt x="7446" y="4972"/>
                    <a:pt x="7446" y="5204"/>
                    <a:pt x="7283" y="5227"/>
                  </a:cubicBezTo>
                  <a:cubicBezTo>
                    <a:pt x="7005" y="5227"/>
                    <a:pt x="6750" y="5320"/>
                    <a:pt x="6519" y="5436"/>
                  </a:cubicBezTo>
                  <a:cubicBezTo>
                    <a:pt x="6519" y="5436"/>
                    <a:pt x="6519" y="5459"/>
                    <a:pt x="6519" y="5459"/>
                  </a:cubicBezTo>
                  <a:cubicBezTo>
                    <a:pt x="6519" y="5486"/>
                    <a:pt x="6503" y="5497"/>
                    <a:pt x="6485" y="5497"/>
                  </a:cubicBezTo>
                  <a:cubicBezTo>
                    <a:pt x="6472" y="5497"/>
                    <a:pt x="6459" y="5491"/>
                    <a:pt x="6449" y="5482"/>
                  </a:cubicBezTo>
                  <a:cubicBezTo>
                    <a:pt x="6333" y="5551"/>
                    <a:pt x="6241" y="5644"/>
                    <a:pt x="6125" y="5737"/>
                  </a:cubicBezTo>
                  <a:cubicBezTo>
                    <a:pt x="6114" y="5747"/>
                    <a:pt x="6100" y="5752"/>
                    <a:pt x="6085" y="5752"/>
                  </a:cubicBezTo>
                  <a:cubicBezTo>
                    <a:pt x="6034" y="5752"/>
                    <a:pt x="5973" y="5698"/>
                    <a:pt x="6009" y="5644"/>
                  </a:cubicBezTo>
                  <a:cubicBezTo>
                    <a:pt x="6125" y="5505"/>
                    <a:pt x="6264" y="5389"/>
                    <a:pt x="6403" y="5296"/>
                  </a:cubicBezTo>
                  <a:cubicBezTo>
                    <a:pt x="6222" y="4482"/>
                    <a:pt x="4716" y="4021"/>
                    <a:pt x="3997" y="4021"/>
                  </a:cubicBezTo>
                  <a:cubicBezTo>
                    <a:pt x="3980" y="4021"/>
                    <a:pt x="3963" y="4021"/>
                    <a:pt x="3946" y="4022"/>
                  </a:cubicBezTo>
                  <a:cubicBezTo>
                    <a:pt x="3320" y="4068"/>
                    <a:pt x="2741" y="4416"/>
                    <a:pt x="2486" y="5018"/>
                  </a:cubicBezTo>
                  <a:cubicBezTo>
                    <a:pt x="2185" y="5690"/>
                    <a:pt x="2857" y="6386"/>
                    <a:pt x="3320" y="6757"/>
                  </a:cubicBezTo>
                  <a:cubicBezTo>
                    <a:pt x="3413" y="6826"/>
                    <a:pt x="3344" y="7011"/>
                    <a:pt x="3205" y="7011"/>
                  </a:cubicBezTo>
                  <a:cubicBezTo>
                    <a:pt x="3152" y="7007"/>
                    <a:pt x="3099" y="7004"/>
                    <a:pt x="3044" y="7004"/>
                  </a:cubicBezTo>
                  <a:cubicBezTo>
                    <a:pt x="1791" y="7004"/>
                    <a:pt x="1" y="8250"/>
                    <a:pt x="1466" y="9538"/>
                  </a:cubicBezTo>
                  <a:cubicBezTo>
                    <a:pt x="1863" y="9879"/>
                    <a:pt x="2392" y="10017"/>
                    <a:pt x="2933" y="10017"/>
                  </a:cubicBezTo>
                  <a:cubicBezTo>
                    <a:pt x="3531" y="10017"/>
                    <a:pt x="4144" y="9850"/>
                    <a:pt x="4618" y="9607"/>
                  </a:cubicBezTo>
                  <a:cubicBezTo>
                    <a:pt x="4639" y="9600"/>
                    <a:pt x="4657" y="9597"/>
                    <a:pt x="4673" y="9597"/>
                  </a:cubicBezTo>
                  <a:cubicBezTo>
                    <a:pt x="4713" y="9597"/>
                    <a:pt x="4741" y="9614"/>
                    <a:pt x="4757" y="9630"/>
                  </a:cubicBezTo>
                  <a:cubicBezTo>
                    <a:pt x="4780" y="9630"/>
                    <a:pt x="4827" y="9630"/>
                    <a:pt x="4850" y="9677"/>
                  </a:cubicBezTo>
                  <a:cubicBezTo>
                    <a:pt x="5883" y="11140"/>
                    <a:pt x="7857" y="11584"/>
                    <a:pt x="9581" y="11584"/>
                  </a:cubicBezTo>
                  <a:cubicBezTo>
                    <a:pt x="9713" y="11584"/>
                    <a:pt x="9843" y="11582"/>
                    <a:pt x="9972" y="11577"/>
                  </a:cubicBezTo>
                  <a:cubicBezTo>
                    <a:pt x="11779" y="11484"/>
                    <a:pt x="13494" y="10673"/>
                    <a:pt x="14375" y="9028"/>
                  </a:cubicBezTo>
                  <a:cubicBezTo>
                    <a:pt x="14213" y="8981"/>
                    <a:pt x="14074" y="8935"/>
                    <a:pt x="13935" y="8889"/>
                  </a:cubicBezTo>
                  <a:cubicBezTo>
                    <a:pt x="13865" y="8842"/>
                    <a:pt x="13888" y="8750"/>
                    <a:pt x="13958" y="8750"/>
                  </a:cubicBezTo>
                  <a:cubicBezTo>
                    <a:pt x="14259" y="8773"/>
                    <a:pt x="14537" y="8842"/>
                    <a:pt x="14815" y="8842"/>
                  </a:cubicBezTo>
                  <a:cubicBezTo>
                    <a:pt x="14868" y="8847"/>
                    <a:pt x="14922" y="8849"/>
                    <a:pt x="14977" y="8849"/>
                  </a:cubicBezTo>
                  <a:cubicBezTo>
                    <a:pt x="15208" y="8849"/>
                    <a:pt x="15448" y="8815"/>
                    <a:pt x="15673" y="8796"/>
                  </a:cubicBezTo>
                  <a:cubicBezTo>
                    <a:pt x="15679" y="8795"/>
                    <a:pt x="15686" y="8794"/>
                    <a:pt x="15692" y="8794"/>
                  </a:cubicBezTo>
                  <a:cubicBezTo>
                    <a:pt x="15814" y="8794"/>
                    <a:pt x="15828" y="9006"/>
                    <a:pt x="15696" y="9028"/>
                  </a:cubicBezTo>
                  <a:cubicBezTo>
                    <a:pt x="15534" y="9074"/>
                    <a:pt x="15348" y="9097"/>
                    <a:pt x="15163" y="9097"/>
                  </a:cubicBezTo>
                  <a:cubicBezTo>
                    <a:pt x="16041" y="9975"/>
                    <a:pt x="17527" y="10442"/>
                    <a:pt x="18944" y="10442"/>
                  </a:cubicBezTo>
                  <a:cubicBezTo>
                    <a:pt x="19808" y="10442"/>
                    <a:pt x="20646" y="10268"/>
                    <a:pt x="21304" y="9908"/>
                  </a:cubicBezTo>
                  <a:cubicBezTo>
                    <a:pt x="22625" y="9167"/>
                    <a:pt x="23019" y="7405"/>
                    <a:pt x="21722" y="6455"/>
                  </a:cubicBezTo>
                  <a:cubicBezTo>
                    <a:pt x="21222" y="6086"/>
                    <a:pt x="20660" y="5919"/>
                    <a:pt x="20095" y="5919"/>
                  </a:cubicBezTo>
                  <a:cubicBezTo>
                    <a:pt x="19559" y="5919"/>
                    <a:pt x="19019" y="6069"/>
                    <a:pt x="18523" y="6339"/>
                  </a:cubicBezTo>
                  <a:cubicBezTo>
                    <a:pt x="18639" y="6432"/>
                    <a:pt x="18755" y="6525"/>
                    <a:pt x="18825" y="6641"/>
                  </a:cubicBezTo>
                  <a:cubicBezTo>
                    <a:pt x="18907" y="6740"/>
                    <a:pt x="18813" y="6827"/>
                    <a:pt x="18719" y="6827"/>
                  </a:cubicBezTo>
                  <a:cubicBezTo>
                    <a:pt x="18681" y="6827"/>
                    <a:pt x="18643" y="6813"/>
                    <a:pt x="18616" y="6780"/>
                  </a:cubicBezTo>
                  <a:cubicBezTo>
                    <a:pt x="18315" y="6363"/>
                    <a:pt x="17898" y="6131"/>
                    <a:pt x="17365" y="6038"/>
                  </a:cubicBezTo>
                  <a:cubicBezTo>
                    <a:pt x="17295" y="6015"/>
                    <a:pt x="17318" y="5922"/>
                    <a:pt x="17388" y="5922"/>
                  </a:cubicBezTo>
                  <a:cubicBezTo>
                    <a:pt x="17424" y="5919"/>
                    <a:pt x="17459" y="5918"/>
                    <a:pt x="17494" y="5918"/>
                  </a:cubicBezTo>
                  <a:cubicBezTo>
                    <a:pt x="17732" y="5918"/>
                    <a:pt x="17954" y="5984"/>
                    <a:pt x="18176" y="6084"/>
                  </a:cubicBezTo>
                  <a:cubicBezTo>
                    <a:pt x="18176" y="6084"/>
                    <a:pt x="18176" y="6061"/>
                    <a:pt x="18199" y="6038"/>
                  </a:cubicBezTo>
                  <a:cubicBezTo>
                    <a:pt x="18570" y="5436"/>
                    <a:pt x="18964" y="4810"/>
                    <a:pt x="18755" y="4068"/>
                  </a:cubicBezTo>
                  <a:cubicBezTo>
                    <a:pt x="18547" y="3280"/>
                    <a:pt x="17828" y="2909"/>
                    <a:pt x="17063" y="2770"/>
                  </a:cubicBezTo>
                  <a:cubicBezTo>
                    <a:pt x="16891" y="2741"/>
                    <a:pt x="16721" y="2726"/>
                    <a:pt x="16554" y="2726"/>
                  </a:cubicBezTo>
                  <a:cubicBezTo>
                    <a:pt x="15553" y="2726"/>
                    <a:pt x="14653" y="3237"/>
                    <a:pt x="13958" y="3952"/>
                  </a:cubicBezTo>
                  <a:cubicBezTo>
                    <a:pt x="13972" y="4067"/>
                    <a:pt x="13871" y="4146"/>
                    <a:pt x="13781" y="4146"/>
                  </a:cubicBezTo>
                  <a:cubicBezTo>
                    <a:pt x="13726" y="4146"/>
                    <a:pt x="13674" y="4116"/>
                    <a:pt x="13657" y="4045"/>
                  </a:cubicBezTo>
                  <a:cubicBezTo>
                    <a:pt x="13102" y="2032"/>
                    <a:pt x="11965" y="1"/>
                    <a:pt x="9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8430725" y="1331775"/>
              <a:ext cx="1005353" cy="528301"/>
            </a:xfrm>
            <a:custGeom>
              <a:avLst/>
              <a:gdLst/>
              <a:ahLst/>
              <a:cxnLst/>
              <a:rect l="l" t="t" r="r" b="b"/>
              <a:pathLst>
                <a:path w="23089" h="12133" extrusionOk="0">
                  <a:moveTo>
                    <a:pt x="9773" y="254"/>
                  </a:moveTo>
                  <a:cubicBezTo>
                    <a:pt x="11958" y="254"/>
                    <a:pt x="13100" y="2273"/>
                    <a:pt x="13657" y="4292"/>
                  </a:cubicBezTo>
                  <a:cubicBezTo>
                    <a:pt x="13676" y="4368"/>
                    <a:pt x="13733" y="4401"/>
                    <a:pt x="13792" y="4401"/>
                  </a:cubicBezTo>
                  <a:cubicBezTo>
                    <a:pt x="13876" y="4401"/>
                    <a:pt x="13962" y="4332"/>
                    <a:pt x="13935" y="4222"/>
                  </a:cubicBezTo>
                  <a:cubicBezTo>
                    <a:pt x="14653" y="3504"/>
                    <a:pt x="15543" y="2974"/>
                    <a:pt x="16561" y="2974"/>
                  </a:cubicBezTo>
                  <a:cubicBezTo>
                    <a:pt x="16725" y="2974"/>
                    <a:pt x="16893" y="2988"/>
                    <a:pt x="17063" y="3017"/>
                  </a:cubicBezTo>
                  <a:cubicBezTo>
                    <a:pt x="17805" y="3179"/>
                    <a:pt x="18547" y="3527"/>
                    <a:pt x="18755" y="4315"/>
                  </a:cubicBezTo>
                  <a:cubicBezTo>
                    <a:pt x="18964" y="5057"/>
                    <a:pt x="18547" y="5682"/>
                    <a:pt x="18176" y="6308"/>
                  </a:cubicBezTo>
                  <a:cubicBezTo>
                    <a:pt x="18176" y="6308"/>
                    <a:pt x="18153" y="6331"/>
                    <a:pt x="18153" y="6354"/>
                  </a:cubicBezTo>
                  <a:cubicBezTo>
                    <a:pt x="17921" y="6239"/>
                    <a:pt x="17643" y="6169"/>
                    <a:pt x="17365" y="6169"/>
                  </a:cubicBezTo>
                  <a:cubicBezTo>
                    <a:pt x="17295" y="6169"/>
                    <a:pt x="17295" y="6285"/>
                    <a:pt x="17365" y="6285"/>
                  </a:cubicBezTo>
                  <a:cubicBezTo>
                    <a:pt x="17874" y="6378"/>
                    <a:pt x="18292" y="6609"/>
                    <a:pt x="18616" y="7027"/>
                  </a:cubicBezTo>
                  <a:cubicBezTo>
                    <a:pt x="18644" y="7068"/>
                    <a:pt x="18682" y="7085"/>
                    <a:pt x="18719" y="7085"/>
                  </a:cubicBezTo>
                  <a:cubicBezTo>
                    <a:pt x="18806" y="7085"/>
                    <a:pt x="18890" y="6992"/>
                    <a:pt x="18825" y="6911"/>
                  </a:cubicBezTo>
                  <a:cubicBezTo>
                    <a:pt x="18732" y="6772"/>
                    <a:pt x="18616" y="6679"/>
                    <a:pt x="18500" y="6586"/>
                  </a:cubicBezTo>
                  <a:cubicBezTo>
                    <a:pt x="19007" y="6327"/>
                    <a:pt x="19552" y="6183"/>
                    <a:pt x="20087" y="6183"/>
                  </a:cubicBezTo>
                  <a:cubicBezTo>
                    <a:pt x="20654" y="6183"/>
                    <a:pt x="21210" y="6345"/>
                    <a:pt x="21698" y="6702"/>
                  </a:cubicBezTo>
                  <a:cubicBezTo>
                    <a:pt x="22996" y="7675"/>
                    <a:pt x="22625" y="9437"/>
                    <a:pt x="21304" y="10155"/>
                  </a:cubicBezTo>
                  <a:cubicBezTo>
                    <a:pt x="20643" y="10516"/>
                    <a:pt x="19801" y="10690"/>
                    <a:pt x="18933" y="10690"/>
                  </a:cubicBezTo>
                  <a:cubicBezTo>
                    <a:pt x="17517" y="10690"/>
                    <a:pt x="16030" y="10229"/>
                    <a:pt x="15140" y="9367"/>
                  </a:cubicBezTo>
                  <a:cubicBezTo>
                    <a:pt x="15348" y="9344"/>
                    <a:pt x="15534" y="9344"/>
                    <a:pt x="15696" y="9298"/>
                  </a:cubicBezTo>
                  <a:cubicBezTo>
                    <a:pt x="15835" y="9275"/>
                    <a:pt x="15812" y="9043"/>
                    <a:pt x="15673" y="9043"/>
                  </a:cubicBezTo>
                  <a:cubicBezTo>
                    <a:pt x="15372" y="9089"/>
                    <a:pt x="15093" y="9112"/>
                    <a:pt x="14815" y="9112"/>
                  </a:cubicBezTo>
                  <a:cubicBezTo>
                    <a:pt x="14514" y="9112"/>
                    <a:pt x="14236" y="9043"/>
                    <a:pt x="13958" y="9020"/>
                  </a:cubicBezTo>
                  <a:cubicBezTo>
                    <a:pt x="13952" y="9017"/>
                    <a:pt x="13946" y="9017"/>
                    <a:pt x="13940" y="9017"/>
                  </a:cubicBezTo>
                  <a:cubicBezTo>
                    <a:pt x="13885" y="9017"/>
                    <a:pt x="13871" y="9114"/>
                    <a:pt x="13935" y="9135"/>
                  </a:cubicBezTo>
                  <a:cubicBezTo>
                    <a:pt x="14051" y="9205"/>
                    <a:pt x="14213" y="9251"/>
                    <a:pt x="14375" y="9298"/>
                  </a:cubicBezTo>
                  <a:cubicBezTo>
                    <a:pt x="13494" y="10943"/>
                    <a:pt x="11779" y="11754"/>
                    <a:pt x="9972" y="11824"/>
                  </a:cubicBezTo>
                  <a:cubicBezTo>
                    <a:pt x="9808" y="11832"/>
                    <a:pt x="9641" y="11836"/>
                    <a:pt x="9472" y="11836"/>
                  </a:cubicBezTo>
                  <a:cubicBezTo>
                    <a:pt x="7756" y="11836"/>
                    <a:pt x="5842" y="11381"/>
                    <a:pt x="4850" y="9947"/>
                  </a:cubicBezTo>
                  <a:cubicBezTo>
                    <a:pt x="4827" y="9900"/>
                    <a:pt x="4780" y="9900"/>
                    <a:pt x="4757" y="9900"/>
                  </a:cubicBezTo>
                  <a:cubicBezTo>
                    <a:pt x="4730" y="9873"/>
                    <a:pt x="4703" y="9862"/>
                    <a:pt x="4676" y="9862"/>
                  </a:cubicBezTo>
                  <a:cubicBezTo>
                    <a:pt x="4657" y="9862"/>
                    <a:pt x="4637" y="9867"/>
                    <a:pt x="4618" y="9877"/>
                  </a:cubicBezTo>
                  <a:cubicBezTo>
                    <a:pt x="4149" y="10118"/>
                    <a:pt x="3543" y="10283"/>
                    <a:pt x="2951" y="10283"/>
                  </a:cubicBezTo>
                  <a:cubicBezTo>
                    <a:pt x="2403" y="10283"/>
                    <a:pt x="1868" y="10141"/>
                    <a:pt x="1466" y="9784"/>
                  </a:cubicBezTo>
                  <a:cubicBezTo>
                    <a:pt x="1" y="8519"/>
                    <a:pt x="1791" y="7274"/>
                    <a:pt x="3044" y="7274"/>
                  </a:cubicBezTo>
                  <a:cubicBezTo>
                    <a:pt x="3098" y="7274"/>
                    <a:pt x="3152" y="7277"/>
                    <a:pt x="3205" y="7281"/>
                  </a:cubicBezTo>
                  <a:cubicBezTo>
                    <a:pt x="3344" y="7281"/>
                    <a:pt x="3413" y="7096"/>
                    <a:pt x="3320" y="7027"/>
                  </a:cubicBezTo>
                  <a:cubicBezTo>
                    <a:pt x="2857" y="6656"/>
                    <a:pt x="2185" y="5960"/>
                    <a:pt x="2486" y="5288"/>
                  </a:cubicBezTo>
                  <a:cubicBezTo>
                    <a:pt x="2741" y="4686"/>
                    <a:pt x="3297" y="4315"/>
                    <a:pt x="3946" y="4292"/>
                  </a:cubicBezTo>
                  <a:cubicBezTo>
                    <a:pt x="3963" y="4291"/>
                    <a:pt x="3980" y="4291"/>
                    <a:pt x="3997" y="4291"/>
                  </a:cubicBezTo>
                  <a:cubicBezTo>
                    <a:pt x="4715" y="4291"/>
                    <a:pt x="6199" y="4752"/>
                    <a:pt x="6403" y="5543"/>
                  </a:cubicBezTo>
                  <a:cubicBezTo>
                    <a:pt x="6241" y="5659"/>
                    <a:pt x="6125" y="5775"/>
                    <a:pt x="6009" y="5914"/>
                  </a:cubicBezTo>
                  <a:cubicBezTo>
                    <a:pt x="5976" y="5963"/>
                    <a:pt x="6013" y="6012"/>
                    <a:pt x="6062" y="6012"/>
                  </a:cubicBezTo>
                  <a:cubicBezTo>
                    <a:pt x="6082" y="6012"/>
                    <a:pt x="6104" y="6004"/>
                    <a:pt x="6125" y="5984"/>
                  </a:cubicBezTo>
                  <a:cubicBezTo>
                    <a:pt x="6217" y="5891"/>
                    <a:pt x="6333" y="5798"/>
                    <a:pt x="6449" y="5729"/>
                  </a:cubicBezTo>
                  <a:cubicBezTo>
                    <a:pt x="6459" y="5738"/>
                    <a:pt x="6468" y="5744"/>
                    <a:pt x="6478" y="5744"/>
                  </a:cubicBezTo>
                  <a:cubicBezTo>
                    <a:pt x="6491" y="5744"/>
                    <a:pt x="6505" y="5733"/>
                    <a:pt x="6519" y="5706"/>
                  </a:cubicBezTo>
                  <a:cubicBezTo>
                    <a:pt x="6519" y="5706"/>
                    <a:pt x="6519" y="5706"/>
                    <a:pt x="6519" y="5682"/>
                  </a:cubicBezTo>
                  <a:cubicBezTo>
                    <a:pt x="6750" y="5566"/>
                    <a:pt x="6982" y="5474"/>
                    <a:pt x="7283" y="5474"/>
                  </a:cubicBezTo>
                  <a:cubicBezTo>
                    <a:pt x="7416" y="5474"/>
                    <a:pt x="7422" y="5241"/>
                    <a:pt x="7301" y="5241"/>
                  </a:cubicBezTo>
                  <a:cubicBezTo>
                    <a:pt x="7295" y="5241"/>
                    <a:pt x="7289" y="5241"/>
                    <a:pt x="7283" y="5242"/>
                  </a:cubicBezTo>
                  <a:cubicBezTo>
                    <a:pt x="7075" y="5242"/>
                    <a:pt x="6866" y="5312"/>
                    <a:pt x="6681" y="5381"/>
                  </a:cubicBezTo>
                  <a:cubicBezTo>
                    <a:pt x="5870" y="3388"/>
                    <a:pt x="6611" y="862"/>
                    <a:pt x="8906" y="352"/>
                  </a:cubicBezTo>
                  <a:cubicBezTo>
                    <a:pt x="9212" y="285"/>
                    <a:pt x="9501" y="254"/>
                    <a:pt x="9773" y="254"/>
                  </a:cubicBezTo>
                  <a:close/>
                  <a:moveTo>
                    <a:pt x="9764" y="1"/>
                  </a:moveTo>
                  <a:cubicBezTo>
                    <a:pt x="9412" y="1"/>
                    <a:pt x="9060" y="48"/>
                    <a:pt x="8720" y="143"/>
                  </a:cubicBezTo>
                  <a:cubicBezTo>
                    <a:pt x="6658" y="700"/>
                    <a:pt x="5522" y="3133"/>
                    <a:pt x="6356" y="5080"/>
                  </a:cubicBezTo>
                  <a:cubicBezTo>
                    <a:pt x="5924" y="4404"/>
                    <a:pt x="4732" y="4047"/>
                    <a:pt x="3900" y="4047"/>
                  </a:cubicBezTo>
                  <a:cubicBezTo>
                    <a:pt x="3706" y="4047"/>
                    <a:pt x="3531" y="4067"/>
                    <a:pt x="3390" y="4106"/>
                  </a:cubicBezTo>
                  <a:cubicBezTo>
                    <a:pt x="1860" y="4547"/>
                    <a:pt x="1953" y="6030"/>
                    <a:pt x="2834" y="6980"/>
                  </a:cubicBezTo>
                  <a:cubicBezTo>
                    <a:pt x="1652" y="7073"/>
                    <a:pt x="215" y="8000"/>
                    <a:pt x="748" y="9321"/>
                  </a:cubicBezTo>
                  <a:cubicBezTo>
                    <a:pt x="1096" y="10164"/>
                    <a:pt x="1992" y="10474"/>
                    <a:pt x="2901" y="10474"/>
                  </a:cubicBezTo>
                  <a:cubicBezTo>
                    <a:pt x="3567" y="10474"/>
                    <a:pt x="4241" y="10307"/>
                    <a:pt x="4711" y="10062"/>
                  </a:cubicBezTo>
                  <a:cubicBezTo>
                    <a:pt x="5616" y="11678"/>
                    <a:pt x="7803" y="12133"/>
                    <a:pt x="9577" y="12133"/>
                  </a:cubicBezTo>
                  <a:cubicBezTo>
                    <a:pt x="9711" y="12133"/>
                    <a:pt x="9843" y="12130"/>
                    <a:pt x="9972" y="12125"/>
                  </a:cubicBezTo>
                  <a:cubicBezTo>
                    <a:pt x="11918" y="12032"/>
                    <a:pt x="13772" y="11152"/>
                    <a:pt x="14653" y="9367"/>
                  </a:cubicBezTo>
                  <a:cubicBezTo>
                    <a:pt x="14676" y="9367"/>
                    <a:pt x="14676" y="9344"/>
                    <a:pt x="14676" y="9344"/>
                  </a:cubicBezTo>
                  <a:lnTo>
                    <a:pt x="14769" y="9344"/>
                  </a:lnTo>
                  <a:cubicBezTo>
                    <a:pt x="14769" y="9390"/>
                    <a:pt x="14792" y="9414"/>
                    <a:pt x="14815" y="9460"/>
                  </a:cubicBezTo>
                  <a:cubicBezTo>
                    <a:pt x="15766" y="10572"/>
                    <a:pt x="17226" y="10850"/>
                    <a:pt x="18616" y="10943"/>
                  </a:cubicBezTo>
                  <a:cubicBezTo>
                    <a:pt x="18754" y="10950"/>
                    <a:pt x="18894" y="10953"/>
                    <a:pt x="19035" y="10953"/>
                  </a:cubicBezTo>
                  <a:cubicBezTo>
                    <a:pt x="20358" y="10953"/>
                    <a:pt x="21753" y="10628"/>
                    <a:pt x="22486" y="9414"/>
                  </a:cubicBezTo>
                  <a:cubicBezTo>
                    <a:pt x="23089" y="8394"/>
                    <a:pt x="22811" y="7212"/>
                    <a:pt x="21861" y="6517"/>
                  </a:cubicBezTo>
                  <a:cubicBezTo>
                    <a:pt x="21355" y="6149"/>
                    <a:pt x="20758" y="5975"/>
                    <a:pt x="20158" y="5975"/>
                  </a:cubicBezTo>
                  <a:cubicBezTo>
                    <a:pt x="19547" y="5975"/>
                    <a:pt x="18933" y="6155"/>
                    <a:pt x="18407" y="6493"/>
                  </a:cubicBezTo>
                  <a:cubicBezTo>
                    <a:pt x="18407" y="6493"/>
                    <a:pt x="18431" y="6470"/>
                    <a:pt x="18431" y="6447"/>
                  </a:cubicBezTo>
                  <a:cubicBezTo>
                    <a:pt x="19265" y="5173"/>
                    <a:pt x="19520" y="3712"/>
                    <a:pt x="17874" y="2994"/>
                  </a:cubicBezTo>
                  <a:cubicBezTo>
                    <a:pt x="17457" y="2806"/>
                    <a:pt x="17028" y="2719"/>
                    <a:pt x="16606" y="2719"/>
                  </a:cubicBezTo>
                  <a:cubicBezTo>
                    <a:pt x="15573" y="2719"/>
                    <a:pt x="14579" y="3238"/>
                    <a:pt x="13888" y="4060"/>
                  </a:cubicBezTo>
                  <a:cubicBezTo>
                    <a:pt x="13564" y="2855"/>
                    <a:pt x="13124" y="1604"/>
                    <a:pt x="12127" y="816"/>
                  </a:cubicBezTo>
                  <a:cubicBezTo>
                    <a:pt x="11456" y="275"/>
                    <a:pt x="10611" y="1"/>
                    <a:pt x="9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9137375" y="1461531"/>
              <a:ext cx="119089" cy="146956"/>
            </a:xfrm>
            <a:custGeom>
              <a:avLst/>
              <a:gdLst/>
              <a:ahLst/>
              <a:cxnLst/>
              <a:rect l="l" t="t" r="r" b="b"/>
              <a:pathLst>
                <a:path w="2735" h="3375" extrusionOk="0">
                  <a:moveTo>
                    <a:pt x="289" y="0"/>
                  </a:moveTo>
                  <a:cubicBezTo>
                    <a:pt x="190" y="0"/>
                    <a:pt x="93" y="6"/>
                    <a:pt x="0" y="14"/>
                  </a:cubicBezTo>
                  <a:cubicBezTo>
                    <a:pt x="185" y="84"/>
                    <a:pt x="371" y="153"/>
                    <a:pt x="556" y="246"/>
                  </a:cubicBezTo>
                  <a:cubicBezTo>
                    <a:pt x="1785" y="918"/>
                    <a:pt x="1738" y="1984"/>
                    <a:pt x="1251" y="3004"/>
                  </a:cubicBezTo>
                  <a:cubicBezTo>
                    <a:pt x="1414" y="3073"/>
                    <a:pt x="1553" y="3189"/>
                    <a:pt x="1692" y="3282"/>
                  </a:cubicBezTo>
                  <a:cubicBezTo>
                    <a:pt x="1785" y="3305"/>
                    <a:pt x="1854" y="3328"/>
                    <a:pt x="1924" y="3374"/>
                  </a:cubicBezTo>
                  <a:cubicBezTo>
                    <a:pt x="1947" y="3351"/>
                    <a:pt x="1947" y="3351"/>
                    <a:pt x="1947" y="3328"/>
                  </a:cubicBezTo>
                  <a:cubicBezTo>
                    <a:pt x="2341" y="2726"/>
                    <a:pt x="2735" y="2077"/>
                    <a:pt x="2526" y="1358"/>
                  </a:cubicBezTo>
                  <a:cubicBezTo>
                    <a:pt x="2318" y="570"/>
                    <a:pt x="1576" y="199"/>
                    <a:pt x="834" y="60"/>
                  </a:cubicBezTo>
                  <a:cubicBezTo>
                    <a:pt x="643" y="16"/>
                    <a:pt x="462" y="0"/>
                    <a:pt x="289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8913349" y="1355157"/>
              <a:ext cx="107985" cy="164547"/>
            </a:xfrm>
            <a:custGeom>
              <a:avLst/>
              <a:gdLst/>
              <a:ahLst/>
              <a:cxnLst/>
              <a:rect l="l" t="t" r="r" b="b"/>
              <a:pathLst>
                <a:path w="2480" h="3779" extrusionOk="0">
                  <a:moveTo>
                    <a:pt x="0" y="0"/>
                  </a:moveTo>
                  <a:cubicBezTo>
                    <a:pt x="394" y="394"/>
                    <a:pt x="765" y="835"/>
                    <a:pt x="1113" y="1321"/>
                  </a:cubicBezTo>
                  <a:cubicBezTo>
                    <a:pt x="1622" y="2086"/>
                    <a:pt x="1900" y="2944"/>
                    <a:pt x="2155" y="3778"/>
                  </a:cubicBezTo>
                  <a:cubicBezTo>
                    <a:pt x="2271" y="3685"/>
                    <a:pt x="2364" y="3569"/>
                    <a:pt x="2480" y="3454"/>
                  </a:cubicBezTo>
                  <a:cubicBezTo>
                    <a:pt x="2040" y="1994"/>
                    <a:pt x="1275" y="58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145430" y="1601041"/>
              <a:ext cx="287642" cy="197030"/>
            </a:xfrm>
            <a:custGeom>
              <a:avLst/>
              <a:gdLst/>
              <a:ahLst/>
              <a:cxnLst/>
              <a:rect l="l" t="t" r="r" b="b"/>
              <a:pathLst>
                <a:path w="6606" h="4525" extrusionOk="0">
                  <a:moveTo>
                    <a:pt x="3652" y="1"/>
                  </a:moveTo>
                  <a:cubicBezTo>
                    <a:pt x="3265" y="1"/>
                    <a:pt x="2877" y="77"/>
                    <a:pt x="2503" y="217"/>
                  </a:cubicBezTo>
                  <a:lnTo>
                    <a:pt x="2573" y="217"/>
                  </a:lnTo>
                  <a:cubicBezTo>
                    <a:pt x="3917" y="356"/>
                    <a:pt x="5145" y="1816"/>
                    <a:pt x="4033" y="3044"/>
                  </a:cubicBezTo>
                  <a:cubicBezTo>
                    <a:pt x="3338" y="3832"/>
                    <a:pt x="1993" y="3994"/>
                    <a:pt x="997" y="4018"/>
                  </a:cubicBezTo>
                  <a:cubicBezTo>
                    <a:pt x="853" y="4027"/>
                    <a:pt x="713" y="4033"/>
                    <a:pt x="575" y="4033"/>
                  </a:cubicBezTo>
                  <a:cubicBezTo>
                    <a:pt x="381" y="4033"/>
                    <a:pt x="190" y="4021"/>
                    <a:pt x="0" y="3994"/>
                  </a:cubicBezTo>
                  <a:lnTo>
                    <a:pt x="0" y="3994"/>
                  </a:lnTo>
                  <a:cubicBezTo>
                    <a:pt x="771" y="4345"/>
                    <a:pt x="1672" y="4525"/>
                    <a:pt x="2545" y="4525"/>
                  </a:cubicBezTo>
                  <a:cubicBezTo>
                    <a:pt x="3404" y="4525"/>
                    <a:pt x="4235" y="4351"/>
                    <a:pt x="4890" y="3994"/>
                  </a:cubicBezTo>
                  <a:cubicBezTo>
                    <a:pt x="6211" y="3253"/>
                    <a:pt x="6605" y="1491"/>
                    <a:pt x="5308" y="541"/>
                  </a:cubicBezTo>
                  <a:cubicBezTo>
                    <a:pt x="4796" y="168"/>
                    <a:pt x="4226" y="1"/>
                    <a:pt x="3652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8893145" y="1335999"/>
              <a:ext cx="139292" cy="169554"/>
            </a:xfrm>
            <a:custGeom>
              <a:avLst/>
              <a:gdLst/>
              <a:ahLst/>
              <a:cxnLst/>
              <a:rect l="l" t="t" r="r" b="b"/>
              <a:pathLst>
                <a:path w="3199" h="3894" extrusionOk="0">
                  <a:moveTo>
                    <a:pt x="1" y="0"/>
                  </a:moveTo>
                  <a:lnTo>
                    <a:pt x="1" y="0"/>
                  </a:lnTo>
                  <a:cubicBezTo>
                    <a:pt x="163" y="139"/>
                    <a:pt x="325" y="301"/>
                    <a:pt x="464" y="440"/>
                  </a:cubicBezTo>
                  <a:cubicBezTo>
                    <a:pt x="1739" y="1020"/>
                    <a:pt x="2504" y="2434"/>
                    <a:pt x="2944" y="3894"/>
                  </a:cubicBezTo>
                  <a:cubicBezTo>
                    <a:pt x="3037" y="3824"/>
                    <a:pt x="3106" y="3755"/>
                    <a:pt x="3199" y="3685"/>
                  </a:cubicBezTo>
                  <a:cubicBezTo>
                    <a:pt x="2874" y="2573"/>
                    <a:pt x="2434" y="1437"/>
                    <a:pt x="1507" y="719"/>
                  </a:cubicBezTo>
                  <a:cubicBezTo>
                    <a:pt x="1067" y="348"/>
                    <a:pt x="534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9100015" y="1450646"/>
              <a:ext cx="179656" cy="161891"/>
            </a:xfrm>
            <a:custGeom>
              <a:avLst/>
              <a:gdLst/>
              <a:ahLst/>
              <a:cxnLst/>
              <a:rect l="l" t="t" r="r" b="b"/>
              <a:pathLst>
                <a:path w="4126" h="3718" extrusionOk="0">
                  <a:moveTo>
                    <a:pt x="1256" y="0"/>
                  </a:moveTo>
                  <a:cubicBezTo>
                    <a:pt x="826" y="0"/>
                    <a:pt x="401" y="88"/>
                    <a:pt x="1" y="241"/>
                  </a:cubicBezTo>
                  <a:cubicBezTo>
                    <a:pt x="99" y="224"/>
                    <a:pt x="198" y="217"/>
                    <a:pt x="297" y="217"/>
                  </a:cubicBezTo>
                  <a:cubicBezTo>
                    <a:pt x="479" y="217"/>
                    <a:pt x="663" y="242"/>
                    <a:pt x="858" y="287"/>
                  </a:cubicBezTo>
                  <a:cubicBezTo>
                    <a:pt x="955" y="270"/>
                    <a:pt x="1056" y="262"/>
                    <a:pt x="1160" y="262"/>
                  </a:cubicBezTo>
                  <a:cubicBezTo>
                    <a:pt x="1329" y="262"/>
                    <a:pt x="1506" y="282"/>
                    <a:pt x="1692" y="310"/>
                  </a:cubicBezTo>
                  <a:cubicBezTo>
                    <a:pt x="2434" y="449"/>
                    <a:pt x="3176" y="820"/>
                    <a:pt x="3384" y="1608"/>
                  </a:cubicBezTo>
                  <a:cubicBezTo>
                    <a:pt x="3593" y="2327"/>
                    <a:pt x="3199" y="2976"/>
                    <a:pt x="2805" y="3578"/>
                  </a:cubicBezTo>
                  <a:cubicBezTo>
                    <a:pt x="2805" y="3601"/>
                    <a:pt x="2805" y="3601"/>
                    <a:pt x="2782" y="3624"/>
                  </a:cubicBezTo>
                  <a:cubicBezTo>
                    <a:pt x="2712" y="3601"/>
                    <a:pt x="2643" y="3555"/>
                    <a:pt x="2550" y="3532"/>
                  </a:cubicBezTo>
                  <a:lnTo>
                    <a:pt x="2550" y="3532"/>
                  </a:lnTo>
                  <a:cubicBezTo>
                    <a:pt x="2662" y="3599"/>
                    <a:pt x="2752" y="3666"/>
                    <a:pt x="2862" y="3712"/>
                  </a:cubicBezTo>
                  <a:lnTo>
                    <a:pt x="2862" y="3712"/>
                  </a:lnTo>
                  <a:cubicBezTo>
                    <a:pt x="2822" y="3691"/>
                    <a:pt x="2934" y="3671"/>
                    <a:pt x="3106" y="3671"/>
                  </a:cubicBezTo>
                  <a:cubicBezTo>
                    <a:pt x="3894" y="2396"/>
                    <a:pt x="4126" y="982"/>
                    <a:pt x="2503" y="264"/>
                  </a:cubicBezTo>
                  <a:cubicBezTo>
                    <a:pt x="2093" y="82"/>
                    <a:pt x="1672" y="0"/>
                    <a:pt x="1256" y="0"/>
                  </a:cubicBezTo>
                  <a:close/>
                  <a:moveTo>
                    <a:pt x="2862" y="3712"/>
                  </a:moveTo>
                  <a:cubicBezTo>
                    <a:pt x="2865" y="3714"/>
                    <a:pt x="2869" y="3715"/>
                    <a:pt x="2874" y="3717"/>
                  </a:cubicBezTo>
                  <a:cubicBezTo>
                    <a:pt x="2870" y="3716"/>
                    <a:pt x="2866" y="3714"/>
                    <a:pt x="2862" y="3712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9104065" y="1591767"/>
              <a:ext cx="332012" cy="216972"/>
            </a:xfrm>
            <a:custGeom>
              <a:avLst/>
              <a:gdLst/>
              <a:ahLst/>
              <a:cxnLst/>
              <a:rect l="l" t="t" r="r" b="b"/>
              <a:pathLst>
                <a:path w="7625" h="4983" extrusionOk="0">
                  <a:moveTo>
                    <a:pt x="4707" y="0"/>
                  </a:moveTo>
                  <a:cubicBezTo>
                    <a:pt x="4154" y="0"/>
                    <a:pt x="3597" y="150"/>
                    <a:pt x="3106" y="430"/>
                  </a:cubicBezTo>
                  <a:lnTo>
                    <a:pt x="3453" y="430"/>
                  </a:lnTo>
                  <a:cubicBezTo>
                    <a:pt x="3827" y="290"/>
                    <a:pt x="4215" y="214"/>
                    <a:pt x="4602" y="214"/>
                  </a:cubicBezTo>
                  <a:cubicBezTo>
                    <a:pt x="5176" y="214"/>
                    <a:pt x="5746" y="381"/>
                    <a:pt x="6258" y="754"/>
                  </a:cubicBezTo>
                  <a:cubicBezTo>
                    <a:pt x="7555" y="1704"/>
                    <a:pt x="7161" y="3466"/>
                    <a:pt x="5840" y="4207"/>
                  </a:cubicBezTo>
                  <a:cubicBezTo>
                    <a:pt x="5185" y="4564"/>
                    <a:pt x="4354" y="4738"/>
                    <a:pt x="3495" y="4738"/>
                  </a:cubicBezTo>
                  <a:cubicBezTo>
                    <a:pt x="2622" y="4738"/>
                    <a:pt x="1721" y="4558"/>
                    <a:pt x="950" y="4207"/>
                  </a:cubicBezTo>
                  <a:cubicBezTo>
                    <a:pt x="626" y="4184"/>
                    <a:pt x="325" y="4138"/>
                    <a:pt x="0" y="4068"/>
                  </a:cubicBezTo>
                  <a:lnTo>
                    <a:pt x="0" y="4068"/>
                  </a:lnTo>
                  <a:cubicBezTo>
                    <a:pt x="904" y="4694"/>
                    <a:pt x="2063" y="4903"/>
                    <a:pt x="3175" y="4972"/>
                  </a:cubicBezTo>
                  <a:cubicBezTo>
                    <a:pt x="3311" y="4979"/>
                    <a:pt x="3449" y="4982"/>
                    <a:pt x="3588" y="4982"/>
                  </a:cubicBezTo>
                  <a:cubicBezTo>
                    <a:pt x="4894" y="4982"/>
                    <a:pt x="6289" y="4657"/>
                    <a:pt x="7022" y="3443"/>
                  </a:cubicBezTo>
                  <a:cubicBezTo>
                    <a:pt x="7625" y="2423"/>
                    <a:pt x="7347" y="1241"/>
                    <a:pt x="6397" y="546"/>
                  </a:cubicBezTo>
                  <a:cubicBezTo>
                    <a:pt x="5892" y="174"/>
                    <a:pt x="5301" y="0"/>
                    <a:pt x="4707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23"/>
          <p:cNvGrpSpPr/>
          <p:nvPr/>
        </p:nvGrpSpPr>
        <p:grpSpPr>
          <a:xfrm>
            <a:off x="7025437" y="-217964"/>
            <a:ext cx="1199464" cy="757485"/>
            <a:chOff x="8153537" y="3038961"/>
            <a:chExt cx="1199464" cy="757485"/>
          </a:xfrm>
        </p:grpSpPr>
        <p:sp>
          <p:nvSpPr>
            <p:cNvPr id="634" name="Google Shape;634;p23"/>
            <p:cNvSpPr/>
            <p:nvPr/>
          </p:nvSpPr>
          <p:spPr>
            <a:xfrm>
              <a:off x="8153537" y="3038961"/>
              <a:ext cx="1199303" cy="757485"/>
            </a:xfrm>
            <a:custGeom>
              <a:avLst/>
              <a:gdLst/>
              <a:ahLst/>
              <a:cxnLst/>
              <a:rect l="l" t="t" r="r" b="b"/>
              <a:pathLst>
                <a:path w="20573" h="12994" extrusionOk="0">
                  <a:moveTo>
                    <a:pt x="8353" y="292"/>
                  </a:moveTo>
                  <a:cubicBezTo>
                    <a:pt x="9786" y="292"/>
                    <a:pt x="11144" y="1026"/>
                    <a:pt x="11727" y="2448"/>
                  </a:cubicBezTo>
                  <a:cubicBezTo>
                    <a:pt x="11763" y="2508"/>
                    <a:pt x="11825" y="2543"/>
                    <a:pt x="11882" y="2543"/>
                  </a:cubicBezTo>
                  <a:cubicBezTo>
                    <a:pt x="11935" y="2543"/>
                    <a:pt x="11983" y="2514"/>
                    <a:pt x="12005" y="2448"/>
                  </a:cubicBezTo>
                  <a:cubicBezTo>
                    <a:pt x="12452" y="1091"/>
                    <a:pt x="13891" y="459"/>
                    <a:pt x="15277" y="459"/>
                  </a:cubicBezTo>
                  <a:cubicBezTo>
                    <a:pt x="15760" y="459"/>
                    <a:pt x="16238" y="536"/>
                    <a:pt x="16663" y="686"/>
                  </a:cubicBezTo>
                  <a:cubicBezTo>
                    <a:pt x="18425" y="1335"/>
                    <a:pt x="19444" y="3606"/>
                    <a:pt x="17984" y="5113"/>
                  </a:cubicBezTo>
                  <a:cubicBezTo>
                    <a:pt x="17892" y="5206"/>
                    <a:pt x="17938" y="5321"/>
                    <a:pt x="18031" y="5345"/>
                  </a:cubicBezTo>
                  <a:lnTo>
                    <a:pt x="18031" y="5368"/>
                  </a:lnTo>
                  <a:cubicBezTo>
                    <a:pt x="18042" y="5460"/>
                    <a:pt x="18112" y="5507"/>
                    <a:pt x="18178" y="5507"/>
                  </a:cubicBezTo>
                  <a:cubicBezTo>
                    <a:pt x="18245" y="5507"/>
                    <a:pt x="18309" y="5460"/>
                    <a:pt x="18309" y="5368"/>
                  </a:cubicBezTo>
                  <a:cubicBezTo>
                    <a:pt x="18309" y="5338"/>
                    <a:pt x="18369" y="5326"/>
                    <a:pt x="18460" y="5326"/>
                  </a:cubicBezTo>
                  <a:cubicBezTo>
                    <a:pt x="18722" y="5326"/>
                    <a:pt x="19237" y="5420"/>
                    <a:pt x="19305" y="5437"/>
                  </a:cubicBezTo>
                  <a:cubicBezTo>
                    <a:pt x="19746" y="5576"/>
                    <a:pt x="20117" y="5924"/>
                    <a:pt x="20024" y="6434"/>
                  </a:cubicBezTo>
                  <a:cubicBezTo>
                    <a:pt x="19870" y="7182"/>
                    <a:pt x="19066" y="7629"/>
                    <a:pt x="18333" y="7629"/>
                  </a:cubicBezTo>
                  <a:cubicBezTo>
                    <a:pt x="18180" y="7629"/>
                    <a:pt x="18031" y="7609"/>
                    <a:pt x="17892" y="7569"/>
                  </a:cubicBezTo>
                  <a:cubicBezTo>
                    <a:pt x="17961" y="7384"/>
                    <a:pt x="18008" y="7199"/>
                    <a:pt x="18031" y="7013"/>
                  </a:cubicBezTo>
                  <a:cubicBezTo>
                    <a:pt x="18042" y="6932"/>
                    <a:pt x="17984" y="6892"/>
                    <a:pt x="17921" y="6892"/>
                  </a:cubicBezTo>
                  <a:cubicBezTo>
                    <a:pt x="17857" y="6892"/>
                    <a:pt x="17787" y="6932"/>
                    <a:pt x="17776" y="7013"/>
                  </a:cubicBezTo>
                  <a:cubicBezTo>
                    <a:pt x="17729" y="7593"/>
                    <a:pt x="17475" y="8102"/>
                    <a:pt x="17011" y="8473"/>
                  </a:cubicBezTo>
                  <a:cubicBezTo>
                    <a:pt x="16973" y="8530"/>
                    <a:pt x="17012" y="8602"/>
                    <a:pt x="17065" y="8602"/>
                  </a:cubicBezTo>
                  <a:cubicBezTo>
                    <a:pt x="17078" y="8602"/>
                    <a:pt x="17091" y="8598"/>
                    <a:pt x="17104" y="8589"/>
                  </a:cubicBezTo>
                  <a:cubicBezTo>
                    <a:pt x="17382" y="8404"/>
                    <a:pt x="17590" y="8172"/>
                    <a:pt x="17753" y="7894"/>
                  </a:cubicBezTo>
                  <a:lnTo>
                    <a:pt x="17753" y="7894"/>
                  </a:lnTo>
                  <a:cubicBezTo>
                    <a:pt x="19050" y="8798"/>
                    <a:pt x="18170" y="10466"/>
                    <a:pt x="16872" y="10791"/>
                  </a:cubicBezTo>
                  <a:cubicBezTo>
                    <a:pt x="16691" y="10832"/>
                    <a:pt x="16498" y="10852"/>
                    <a:pt x="16299" y="10852"/>
                  </a:cubicBezTo>
                  <a:cubicBezTo>
                    <a:pt x="15376" y="10852"/>
                    <a:pt x="14332" y="10422"/>
                    <a:pt x="13836" y="9678"/>
                  </a:cubicBezTo>
                  <a:cubicBezTo>
                    <a:pt x="13864" y="9552"/>
                    <a:pt x="13756" y="9468"/>
                    <a:pt x="13656" y="9468"/>
                  </a:cubicBezTo>
                  <a:cubicBezTo>
                    <a:pt x="13591" y="9468"/>
                    <a:pt x="13530" y="9503"/>
                    <a:pt x="13512" y="9586"/>
                  </a:cubicBezTo>
                  <a:cubicBezTo>
                    <a:pt x="13084" y="11522"/>
                    <a:pt x="11322" y="12671"/>
                    <a:pt x="9394" y="12671"/>
                  </a:cubicBezTo>
                  <a:cubicBezTo>
                    <a:pt x="9337" y="12671"/>
                    <a:pt x="9281" y="12670"/>
                    <a:pt x="9224" y="12668"/>
                  </a:cubicBezTo>
                  <a:cubicBezTo>
                    <a:pt x="7417" y="12598"/>
                    <a:pt x="5099" y="11486"/>
                    <a:pt x="5192" y="9400"/>
                  </a:cubicBezTo>
                  <a:cubicBezTo>
                    <a:pt x="5192" y="9316"/>
                    <a:pt x="5131" y="9257"/>
                    <a:pt x="5062" y="9257"/>
                  </a:cubicBezTo>
                  <a:cubicBezTo>
                    <a:pt x="5036" y="9257"/>
                    <a:pt x="5009" y="9265"/>
                    <a:pt x="4983" y="9284"/>
                  </a:cubicBezTo>
                  <a:cubicBezTo>
                    <a:pt x="4542" y="9588"/>
                    <a:pt x="4068" y="9842"/>
                    <a:pt x="3610" y="9842"/>
                  </a:cubicBezTo>
                  <a:cubicBezTo>
                    <a:pt x="3298" y="9842"/>
                    <a:pt x="2994" y="9724"/>
                    <a:pt x="2712" y="9423"/>
                  </a:cubicBezTo>
                  <a:cubicBezTo>
                    <a:pt x="2248" y="8937"/>
                    <a:pt x="2202" y="8473"/>
                    <a:pt x="2550" y="7871"/>
                  </a:cubicBezTo>
                  <a:cubicBezTo>
                    <a:pt x="2712" y="7569"/>
                    <a:pt x="2967" y="7291"/>
                    <a:pt x="3222" y="7060"/>
                  </a:cubicBezTo>
                  <a:cubicBezTo>
                    <a:pt x="3361" y="7060"/>
                    <a:pt x="3477" y="7060"/>
                    <a:pt x="3593" y="7036"/>
                  </a:cubicBezTo>
                  <a:cubicBezTo>
                    <a:pt x="3616" y="7036"/>
                    <a:pt x="3639" y="7013"/>
                    <a:pt x="3662" y="6990"/>
                  </a:cubicBezTo>
                  <a:cubicBezTo>
                    <a:pt x="3708" y="7199"/>
                    <a:pt x="3801" y="7407"/>
                    <a:pt x="3917" y="7593"/>
                  </a:cubicBezTo>
                  <a:cubicBezTo>
                    <a:pt x="3940" y="7630"/>
                    <a:pt x="3970" y="7646"/>
                    <a:pt x="3998" y="7646"/>
                  </a:cubicBezTo>
                  <a:cubicBezTo>
                    <a:pt x="4057" y="7646"/>
                    <a:pt x="4111" y="7578"/>
                    <a:pt x="4079" y="7500"/>
                  </a:cubicBezTo>
                  <a:cubicBezTo>
                    <a:pt x="3894" y="7152"/>
                    <a:pt x="3848" y="6781"/>
                    <a:pt x="3871" y="6387"/>
                  </a:cubicBezTo>
                  <a:cubicBezTo>
                    <a:pt x="3882" y="6295"/>
                    <a:pt x="3819" y="6248"/>
                    <a:pt x="3749" y="6248"/>
                  </a:cubicBezTo>
                  <a:cubicBezTo>
                    <a:pt x="3680" y="6248"/>
                    <a:pt x="3604" y="6295"/>
                    <a:pt x="3593" y="6387"/>
                  </a:cubicBezTo>
                  <a:cubicBezTo>
                    <a:pt x="3593" y="6527"/>
                    <a:pt x="3593" y="6666"/>
                    <a:pt x="3616" y="6805"/>
                  </a:cubicBezTo>
                  <a:cubicBezTo>
                    <a:pt x="3593" y="6781"/>
                    <a:pt x="3593" y="6781"/>
                    <a:pt x="3546" y="6781"/>
                  </a:cubicBezTo>
                  <a:cubicBezTo>
                    <a:pt x="3430" y="6786"/>
                    <a:pt x="3314" y="6789"/>
                    <a:pt x="3199" y="6789"/>
                  </a:cubicBezTo>
                  <a:cubicBezTo>
                    <a:pt x="2736" y="6789"/>
                    <a:pt x="2276" y="6744"/>
                    <a:pt x="1831" y="6596"/>
                  </a:cubicBezTo>
                  <a:cubicBezTo>
                    <a:pt x="1159" y="6364"/>
                    <a:pt x="441" y="5785"/>
                    <a:pt x="858" y="5020"/>
                  </a:cubicBezTo>
                  <a:cubicBezTo>
                    <a:pt x="1204" y="4395"/>
                    <a:pt x="1832" y="4159"/>
                    <a:pt x="2488" y="4159"/>
                  </a:cubicBezTo>
                  <a:cubicBezTo>
                    <a:pt x="2976" y="4159"/>
                    <a:pt x="3479" y="4290"/>
                    <a:pt x="3894" y="4487"/>
                  </a:cubicBezTo>
                  <a:cubicBezTo>
                    <a:pt x="3894" y="4510"/>
                    <a:pt x="3917" y="4533"/>
                    <a:pt x="3917" y="4557"/>
                  </a:cubicBezTo>
                  <a:cubicBezTo>
                    <a:pt x="3942" y="4606"/>
                    <a:pt x="3987" y="4629"/>
                    <a:pt x="4030" y="4629"/>
                  </a:cubicBezTo>
                  <a:cubicBezTo>
                    <a:pt x="4068" y="4629"/>
                    <a:pt x="4104" y="4612"/>
                    <a:pt x="4126" y="4580"/>
                  </a:cubicBezTo>
                  <a:cubicBezTo>
                    <a:pt x="4132" y="4583"/>
                    <a:pt x="4139" y="4584"/>
                    <a:pt x="4146" y="4584"/>
                  </a:cubicBezTo>
                  <a:cubicBezTo>
                    <a:pt x="4188" y="4584"/>
                    <a:pt x="4232" y="4527"/>
                    <a:pt x="4172" y="4487"/>
                  </a:cubicBezTo>
                  <a:cubicBezTo>
                    <a:pt x="4172" y="4464"/>
                    <a:pt x="4149" y="4441"/>
                    <a:pt x="4126" y="4441"/>
                  </a:cubicBezTo>
                  <a:cubicBezTo>
                    <a:pt x="3523" y="2517"/>
                    <a:pt x="5516" y="895"/>
                    <a:pt x="7185" y="455"/>
                  </a:cubicBezTo>
                  <a:cubicBezTo>
                    <a:pt x="7570" y="346"/>
                    <a:pt x="7964" y="292"/>
                    <a:pt x="8353" y="292"/>
                  </a:cubicBezTo>
                  <a:close/>
                  <a:moveTo>
                    <a:pt x="8332" y="1"/>
                  </a:moveTo>
                  <a:cubicBezTo>
                    <a:pt x="7921" y="1"/>
                    <a:pt x="7503" y="58"/>
                    <a:pt x="7092" y="177"/>
                  </a:cubicBezTo>
                  <a:cubicBezTo>
                    <a:pt x="5400" y="663"/>
                    <a:pt x="3338" y="2309"/>
                    <a:pt x="3824" y="4255"/>
                  </a:cubicBezTo>
                  <a:cubicBezTo>
                    <a:pt x="3438" y="4046"/>
                    <a:pt x="2965" y="3933"/>
                    <a:pt x="2494" y="3933"/>
                  </a:cubicBezTo>
                  <a:cubicBezTo>
                    <a:pt x="1664" y="3933"/>
                    <a:pt x="844" y="4283"/>
                    <a:pt x="533" y="5066"/>
                  </a:cubicBezTo>
                  <a:cubicBezTo>
                    <a:pt x="0" y="6434"/>
                    <a:pt x="1762" y="6990"/>
                    <a:pt x="2967" y="7060"/>
                  </a:cubicBezTo>
                  <a:cubicBezTo>
                    <a:pt x="2272" y="7685"/>
                    <a:pt x="1646" y="8728"/>
                    <a:pt x="2341" y="9609"/>
                  </a:cubicBezTo>
                  <a:cubicBezTo>
                    <a:pt x="2640" y="9980"/>
                    <a:pt x="3027" y="10122"/>
                    <a:pt x="3433" y="10122"/>
                  </a:cubicBezTo>
                  <a:cubicBezTo>
                    <a:pt x="3939" y="10122"/>
                    <a:pt x="4476" y="9902"/>
                    <a:pt x="4914" y="9632"/>
                  </a:cubicBezTo>
                  <a:cubicBezTo>
                    <a:pt x="4983" y="11625"/>
                    <a:pt x="7115" y="12784"/>
                    <a:pt x="8923" y="12969"/>
                  </a:cubicBezTo>
                  <a:cubicBezTo>
                    <a:pt x="9089" y="12985"/>
                    <a:pt x="9255" y="12993"/>
                    <a:pt x="9420" y="12993"/>
                  </a:cubicBezTo>
                  <a:cubicBezTo>
                    <a:pt x="11395" y="12993"/>
                    <a:pt x="13234" y="11855"/>
                    <a:pt x="13790" y="9887"/>
                  </a:cubicBezTo>
                  <a:cubicBezTo>
                    <a:pt x="14247" y="10676"/>
                    <a:pt x="15318" y="11089"/>
                    <a:pt x="16306" y="11089"/>
                  </a:cubicBezTo>
                  <a:cubicBezTo>
                    <a:pt x="16768" y="11089"/>
                    <a:pt x="17213" y="10999"/>
                    <a:pt x="17567" y="10814"/>
                  </a:cubicBezTo>
                  <a:cubicBezTo>
                    <a:pt x="18726" y="10188"/>
                    <a:pt x="19074" y="8659"/>
                    <a:pt x="18100" y="7778"/>
                  </a:cubicBezTo>
                  <a:lnTo>
                    <a:pt x="18100" y="7778"/>
                  </a:lnTo>
                  <a:cubicBezTo>
                    <a:pt x="18194" y="7793"/>
                    <a:pt x="18291" y="7800"/>
                    <a:pt x="18389" y="7800"/>
                  </a:cubicBezTo>
                  <a:cubicBezTo>
                    <a:pt x="19390" y="7800"/>
                    <a:pt x="20572" y="7067"/>
                    <a:pt x="20256" y="5970"/>
                  </a:cubicBezTo>
                  <a:cubicBezTo>
                    <a:pt x="20117" y="5460"/>
                    <a:pt x="19630" y="5206"/>
                    <a:pt x="19143" y="5113"/>
                  </a:cubicBezTo>
                  <a:cubicBezTo>
                    <a:pt x="19030" y="5075"/>
                    <a:pt x="18792" y="5037"/>
                    <a:pt x="18571" y="5037"/>
                  </a:cubicBezTo>
                  <a:cubicBezTo>
                    <a:pt x="18521" y="5037"/>
                    <a:pt x="18471" y="5039"/>
                    <a:pt x="18425" y="5043"/>
                  </a:cubicBezTo>
                  <a:cubicBezTo>
                    <a:pt x="19607" y="3514"/>
                    <a:pt x="18772" y="1289"/>
                    <a:pt x="17034" y="524"/>
                  </a:cubicBezTo>
                  <a:cubicBezTo>
                    <a:pt x="16503" y="287"/>
                    <a:pt x="15880" y="166"/>
                    <a:pt x="15249" y="166"/>
                  </a:cubicBezTo>
                  <a:cubicBezTo>
                    <a:pt x="13845" y="166"/>
                    <a:pt x="12403" y="767"/>
                    <a:pt x="11843" y="2031"/>
                  </a:cubicBezTo>
                  <a:cubicBezTo>
                    <a:pt x="11139" y="714"/>
                    <a:pt x="9776" y="1"/>
                    <a:pt x="8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8179188" y="3055285"/>
              <a:ext cx="1147071" cy="722333"/>
            </a:xfrm>
            <a:custGeom>
              <a:avLst/>
              <a:gdLst/>
              <a:ahLst/>
              <a:cxnLst/>
              <a:rect l="l" t="t" r="r" b="b"/>
              <a:pathLst>
                <a:path w="19677" h="12391" extrusionOk="0">
                  <a:moveTo>
                    <a:pt x="7879" y="1"/>
                  </a:moveTo>
                  <a:cubicBezTo>
                    <a:pt x="7502" y="1"/>
                    <a:pt x="7119" y="51"/>
                    <a:pt x="6745" y="151"/>
                  </a:cubicBezTo>
                  <a:cubicBezTo>
                    <a:pt x="5076" y="615"/>
                    <a:pt x="3083" y="2237"/>
                    <a:pt x="3686" y="4161"/>
                  </a:cubicBezTo>
                  <a:cubicBezTo>
                    <a:pt x="3709" y="4161"/>
                    <a:pt x="3732" y="4184"/>
                    <a:pt x="3732" y="4207"/>
                  </a:cubicBezTo>
                  <a:cubicBezTo>
                    <a:pt x="3794" y="4228"/>
                    <a:pt x="3746" y="4303"/>
                    <a:pt x="3701" y="4303"/>
                  </a:cubicBezTo>
                  <a:cubicBezTo>
                    <a:pt x="3696" y="4303"/>
                    <a:pt x="3691" y="4302"/>
                    <a:pt x="3686" y="4300"/>
                  </a:cubicBezTo>
                  <a:cubicBezTo>
                    <a:pt x="3664" y="4332"/>
                    <a:pt x="3628" y="4349"/>
                    <a:pt x="3590" y="4349"/>
                  </a:cubicBezTo>
                  <a:cubicBezTo>
                    <a:pt x="3547" y="4349"/>
                    <a:pt x="3502" y="4326"/>
                    <a:pt x="3477" y="4277"/>
                  </a:cubicBezTo>
                  <a:cubicBezTo>
                    <a:pt x="3477" y="4253"/>
                    <a:pt x="3477" y="4207"/>
                    <a:pt x="3454" y="4184"/>
                  </a:cubicBezTo>
                  <a:cubicBezTo>
                    <a:pt x="3041" y="3997"/>
                    <a:pt x="2541" y="3873"/>
                    <a:pt x="2056" y="3873"/>
                  </a:cubicBezTo>
                  <a:cubicBezTo>
                    <a:pt x="1397" y="3873"/>
                    <a:pt x="765" y="4103"/>
                    <a:pt x="418" y="4717"/>
                  </a:cubicBezTo>
                  <a:cubicBezTo>
                    <a:pt x="1" y="5505"/>
                    <a:pt x="742" y="6084"/>
                    <a:pt x="1391" y="6316"/>
                  </a:cubicBezTo>
                  <a:cubicBezTo>
                    <a:pt x="1947" y="6501"/>
                    <a:pt x="2527" y="6501"/>
                    <a:pt x="3129" y="6501"/>
                  </a:cubicBezTo>
                  <a:cubicBezTo>
                    <a:pt x="3153" y="6501"/>
                    <a:pt x="3153" y="6501"/>
                    <a:pt x="3176" y="6525"/>
                  </a:cubicBezTo>
                  <a:cubicBezTo>
                    <a:pt x="3153" y="6386"/>
                    <a:pt x="3153" y="6247"/>
                    <a:pt x="3176" y="6107"/>
                  </a:cubicBezTo>
                  <a:cubicBezTo>
                    <a:pt x="3176" y="6012"/>
                    <a:pt x="3250" y="5965"/>
                    <a:pt x="3319" y="5965"/>
                  </a:cubicBezTo>
                  <a:cubicBezTo>
                    <a:pt x="3383" y="5965"/>
                    <a:pt x="3442" y="6006"/>
                    <a:pt x="3431" y="6084"/>
                  </a:cubicBezTo>
                  <a:cubicBezTo>
                    <a:pt x="3408" y="6501"/>
                    <a:pt x="3477" y="6872"/>
                    <a:pt x="3639" y="7220"/>
                  </a:cubicBezTo>
                  <a:cubicBezTo>
                    <a:pt x="3671" y="7298"/>
                    <a:pt x="3617" y="7356"/>
                    <a:pt x="3558" y="7356"/>
                  </a:cubicBezTo>
                  <a:cubicBezTo>
                    <a:pt x="3529" y="7356"/>
                    <a:pt x="3500" y="7343"/>
                    <a:pt x="3477" y="7313"/>
                  </a:cubicBezTo>
                  <a:cubicBezTo>
                    <a:pt x="3361" y="7127"/>
                    <a:pt x="3268" y="6919"/>
                    <a:pt x="3222" y="6710"/>
                  </a:cubicBezTo>
                  <a:cubicBezTo>
                    <a:pt x="3199" y="6733"/>
                    <a:pt x="3176" y="6733"/>
                    <a:pt x="3153" y="6756"/>
                  </a:cubicBezTo>
                  <a:cubicBezTo>
                    <a:pt x="3037" y="6756"/>
                    <a:pt x="2921" y="6780"/>
                    <a:pt x="2782" y="6780"/>
                  </a:cubicBezTo>
                  <a:cubicBezTo>
                    <a:pt x="2527" y="7011"/>
                    <a:pt x="2272" y="7266"/>
                    <a:pt x="2110" y="7567"/>
                  </a:cubicBezTo>
                  <a:cubicBezTo>
                    <a:pt x="1785" y="8193"/>
                    <a:pt x="1808" y="8657"/>
                    <a:pt x="2272" y="9143"/>
                  </a:cubicBezTo>
                  <a:cubicBezTo>
                    <a:pt x="2561" y="9442"/>
                    <a:pt x="2865" y="9560"/>
                    <a:pt x="3174" y="9560"/>
                  </a:cubicBezTo>
                  <a:cubicBezTo>
                    <a:pt x="3632" y="9560"/>
                    <a:pt x="4100" y="9300"/>
                    <a:pt x="4543" y="8981"/>
                  </a:cubicBezTo>
                  <a:cubicBezTo>
                    <a:pt x="4563" y="8971"/>
                    <a:pt x="4585" y="8966"/>
                    <a:pt x="4606" y="8966"/>
                  </a:cubicBezTo>
                  <a:cubicBezTo>
                    <a:pt x="4681" y="8966"/>
                    <a:pt x="4752" y="9025"/>
                    <a:pt x="4752" y="9097"/>
                  </a:cubicBezTo>
                  <a:cubicBezTo>
                    <a:pt x="4659" y="11206"/>
                    <a:pt x="7000" y="12318"/>
                    <a:pt x="8807" y="12388"/>
                  </a:cubicBezTo>
                  <a:cubicBezTo>
                    <a:pt x="8863" y="12390"/>
                    <a:pt x="8919" y="12391"/>
                    <a:pt x="8975" y="12391"/>
                  </a:cubicBezTo>
                  <a:cubicBezTo>
                    <a:pt x="10883" y="12391"/>
                    <a:pt x="12666" y="11242"/>
                    <a:pt x="13072" y="9306"/>
                  </a:cubicBezTo>
                  <a:cubicBezTo>
                    <a:pt x="13091" y="9220"/>
                    <a:pt x="13156" y="9181"/>
                    <a:pt x="13224" y="9181"/>
                  </a:cubicBezTo>
                  <a:cubicBezTo>
                    <a:pt x="13322" y="9181"/>
                    <a:pt x="13423" y="9262"/>
                    <a:pt x="13396" y="9398"/>
                  </a:cubicBezTo>
                  <a:cubicBezTo>
                    <a:pt x="13885" y="10131"/>
                    <a:pt x="14906" y="10559"/>
                    <a:pt x="15819" y="10559"/>
                  </a:cubicBezTo>
                  <a:cubicBezTo>
                    <a:pt x="16032" y="10559"/>
                    <a:pt x="16239" y="10536"/>
                    <a:pt x="16432" y="10488"/>
                  </a:cubicBezTo>
                  <a:cubicBezTo>
                    <a:pt x="17730" y="10186"/>
                    <a:pt x="18610" y="8518"/>
                    <a:pt x="17313" y="7614"/>
                  </a:cubicBezTo>
                  <a:lnTo>
                    <a:pt x="17313" y="7614"/>
                  </a:lnTo>
                  <a:cubicBezTo>
                    <a:pt x="17150" y="7869"/>
                    <a:pt x="16942" y="8124"/>
                    <a:pt x="16664" y="8309"/>
                  </a:cubicBezTo>
                  <a:cubicBezTo>
                    <a:pt x="16653" y="8317"/>
                    <a:pt x="16641" y="8320"/>
                    <a:pt x="16631" y="8320"/>
                  </a:cubicBezTo>
                  <a:cubicBezTo>
                    <a:pt x="16575" y="8320"/>
                    <a:pt x="16536" y="8232"/>
                    <a:pt x="16594" y="8193"/>
                  </a:cubicBezTo>
                  <a:cubicBezTo>
                    <a:pt x="17035" y="7822"/>
                    <a:pt x="17313" y="7313"/>
                    <a:pt x="17336" y="6733"/>
                  </a:cubicBezTo>
                  <a:cubicBezTo>
                    <a:pt x="17347" y="6652"/>
                    <a:pt x="17417" y="6612"/>
                    <a:pt x="17481" y="6612"/>
                  </a:cubicBezTo>
                  <a:cubicBezTo>
                    <a:pt x="17544" y="6612"/>
                    <a:pt x="17602" y="6652"/>
                    <a:pt x="17591" y="6733"/>
                  </a:cubicBezTo>
                  <a:cubicBezTo>
                    <a:pt x="17568" y="6919"/>
                    <a:pt x="17521" y="7104"/>
                    <a:pt x="17452" y="7289"/>
                  </a:cubicBezTo>
                  <a:cubicBezTo>
                    <a:pt x="17585" y="7324"/>
                    <a:pt x="17728" y="7340"/>
                    <a:pt x="17874" y="7340"/>
                  </a:cubicBezTo>
                  <a:cubicBezTo>
                    <a:pt x="18617" y="7340"/>
                    <a:pt x="19448" y="6909"/>
                    <a:pt x="19584" y="6154"/>
                  </a:cubicBezTo>
                  <a:cubicBezTo>
                    <a:pt x="19677" y="5621"/>
                    <a:pt x="19329" y="5296"/>
                    <a:pt x="18865" y="5157"/>
                  </a:cubicBezTo>
                  <a:cubicBezTo>
                    <a:pt x="18799" y="5124"/>
                    <a:pt x="18313" y="5043"/>
                    <a:pt x="18045" y="5043"/>
                  </a:cubicBezTo>
                  <a:cubicBezTo>
                    <a:pt x="17940" y="5043"/>
                    <a:pt x="17869" y="5055"/>
                    <a:pt x="17869" y="5088"/>
                  </a:cubicBezTo>
                  <a:cubicBezTo>
                    <a:pt x="17880" y="5180"/>
                    <a:pt x="17817" y="5227"/>
                    <a:pt x="17747" y="5227"/>
                  </a:cubicBezTo>
                  <a:cubicBezTo>
                    <a:pt x="17678" y="5227"/>
                    <a:pt x="17602" y="5180"/>
                    <a:pt x="17591" y="5088"/>
                  </a:cubicBezTo>
                  <a:lnTo>
                    <a:pt x="17591" y="5065"/>
                  </a:lnTo>
                  <a:cubicBezTo>
                    <a:pt x="17521" y="5041"/>
                    <a:pt x="17452" y="4902"/>
                    <a:pt x="17544" y="4810"/>
                  </a:cubicBezTo>
                  <a:cubicBezTo>
                    <a:pt x="19004" y="3326"/>
                    <a:pt x="18008" y="1032"/>
                    <a:pt x="16223" y="406"/>
                  </a:cubicBezTo>
                  <a:cubicBezTo>
                    <a:pt x="15798" y="256"/>
                    <a:pt x="15320" y="179"/>
                    <a:pt x="14837" y="179"/>
                  </a:cubicBezTo>
                  <a:cubicBezTo>
                    <a:pt x="13451" y="179"/>
                    <a:pt x="12012" y="811"/>
                    <a:pt x="11565" y="2168"/>
                  </a:cubicBezTo>
                  <a:cubicBezTo>
                    <a:pt x="11543" y="2234"/>
                    <a:pt x="11495" y="2263"/>
                    <a:pt x="11442" y="2263"/>
                  </a:cubicBezTo>
                  <a:cubicBezTo>
                    <a:pt x="11385" y="2263"/>
                    <a:pt x="11323" y="2228"/>
                    <a:pt x="11287" y="2168"/>
                  </a:cubicBezTo>
                  <a:cubicBezTo>
                    <a:pt x="10699" y="734"/>
                    <a:pt x="9324" y="1"/>
                    <a:pt x="7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9114199" y="3076273"/>
              <a:ext cx="168881" cy="274395"/>
            </a:xfrm>
            <a:custGeom>
              <a:avLst/>
              <a:gdLst/>
              <a:ahLst/>
              <a:cxnLst/>
              <a:rect l="l" t="t" r="r" b="b"/>
              <a:pathLst>
                <a:path w="2897" h="4707" extrusionOk="0">
                  <a:moveTo>
                    <a:pt x="0" y="0"/>
                  </a:moveTo>
                  <a:lnTo>
                    <a:pt x="0" y="0"/>
                  </a:lnTo>
                  <a:cubicBezTo>
                    <a:pt x="742" y="1182"/>
                    <a:pt x="834" y="3291"/>
                    <a:pt x="417" y="4705"/>
                  </a:cubicBezTo>
                  <a:cubicBezTo>
                    <a:pt x="440" y="4706"/>
                    <a:pt x="462" y="4707"/>
                    <a:pt x="485" y="4707"/>
                  </a:cubicBezTo>
                  <a:cubicBezTo>
                    <a:pt x="725" y="4707"/>
                    <a:pt x="995" y="4637"/>
                    <a:pt x="1233" y="4637"/>
                  </a:cubicBezTo>
                  <a:cubicBezTo>
                    <a:pt x="1350" y="4637"/>
                    <a:pt x="1459" y="4654"/>
                    <a:pt x="1553" y="4705"/>
                  </a:cubicBezTo>
                  <a:cubicBezTo>
                    <a:pt x="2897" y="3221"/>
                    <a:pt x="1924" y="672"/>
                    <a:pt x="162" y="46"/>
                  </a:cubicBezTo>
                  <a:cubicBezTo>
                    <a:pt x="116" y="23"/>
                    <a:pt x="70" y="23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8965534" y="3499129"/>
              <a:ext cx="298645" cy="172262"/>
            </a:xfrm>
            <a:custGeom>
              <a:avLst/>
              <a:gdLst/>
              <a:ahLst/>
              <a:cxnLst/>
              <a:rect l="l" t="t" r="r" b="b"/>
              <a:pathLst>
                <a:path w="5123" h="2955" extrusionOk="0">
                  <a:moveTo>
                    <a:pt x="3825" y="1"/>
                  </a:moveTo>
                  <a:cubicBezTo>
                    <a:pt x="3709" y="186"/>
                    <a:pt x="3570" y="348"/>
                    <a:pt x="3407" y="511"/>
                  </a:cubicBezTo>
                  <a:cubicBezTo>
                    <a:pt x="3245" y="858"/>
                    <a:pt x="2990" y="1206"/>
                    <a:pt x="2620" y="1507"/>
                  </a:cubicBezTo>
                  <a:cubicBezTo>
                    <a:pt x="2097" y="1899"/>
                    <a:pt x="1538" y="2064"/>
                    <a:pt x="983" y="2064"/>
                  </a:cubicBezTo>
                  <a:cubicBezTo>
                    <a:pt x="651" y="2064"/>
                    <a:pt x="321" y="2005"/>
                    <a:pt x="1" y="1901"/>
                  </a:cubicBezTo>
                  <a:lnTo>
                    <a:pt x="1" y="1901"/>
                  </a:lnTo>
                  <a:cubicBezTo>
                    <a:pt x="531" y="2583"/>
                    <a:pt x="1509" y="2955"/>
                    <a:pt x="2380" y="2955"/>
                  </a:cubicBezTo>
                  <a:cubicBezTo>
                    <a:pt x="2575" y="2955"/>
                    <a:pt x="2766" y="2936"/>
                    <a:pt x="2944" y="2898"/>
                  </a:cubicBezTo>
                  <a:cubicBezTo>
                    <a:pt x="4242" y="2573"/>
                    <a:pt x="5122" y="905"/>
                    <a:pt x="382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8743996" y="3591011"/>
              <a:ext cx="195929" cy="183804"/>
            </a:xfrm>
            <a:custGeom>
              <a:avLst/>
              <a:gdLst/>
              <a:ahLst/>
              <a:cxnLst/>
              <a:rect l="l" t="t" r="r" b="b"/>
              <a:pathLst>
                <a:path w="3361" h="3153" extrusionOk="0">
                  <a:moveTo>
                    <a:pt x="2990" y="1"/>
                  </a:moveTo>
                  <a:cubicBezTo>
                    <a:pt x="2410" y="1275"/>
                    <a:pt x="1205" y="2365"/>
                    <a:pt x="0" y="3153"/>
                  </a:cubicBezTo>
                  <a:cubicBezTo>
                    <a:pt x="1622" y="2898"/>
                    <a:pt x="2990" y="1832"/>
                    <a:pt x="3360" y="186"/>
                  </a:cubicBezTo>
                  <a:cubicBezTo>
                    <a:pt x="3245" y="117"/>
                    <a:pt x="3105" y="47"/>
                    <a:pt x="299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8710182" y="3054644"/>
              <a:ext cx="642819" cy="741746"/>
            </a:xfrm>
            <a:custGeom>
              <a:avLst/>
              <a:gdLst/>
              <a:ahLst/>
              <a:cxnLst/>
              <a:rect l="l" t="t" r="r" b="b"/>
              <a:pathLst>
                <a:path w="11027" h="12724" extrusionOk="0">
                  <a:moveTo>
                    <a:pt x="6675" y="0"/>
                  </a:moveTo>
                  <a:lnTo>
                    <a:pt x="6675" y="0"/>
                  </a:lnTo>
                  <a:cubicBezTo>
                    <a:pt x="6768" y="116"/>
                    <a:pt x="6860" y="255"/>
                    <a:pt x="6930" y="371"/>
                  </a:cubicBezTo>
                  <a:cubicBezTo>
                    <a:pt x="7000" y="394"/>
                    <a:pt x="7046" y="417"/>
                    <a:pt x="7092" y="417"/>
                  </a:cubicBezTo>
                  <a:cubicBezTo>
                    <a:pt x="8854" y="1043"/>
                    <a:pt x="9850" y="3245"/>
                    <a:pt x="8506" y="4751"/>
                  </a:cubicBezTo>
                  <a:cubicBezTo>
                    <a:pt x="8668" y="4821"/>
                    <a:pt x="8830" y="4937"/>
                    <a:pt x="8969" y="5076"/>
                  </a:cubicBezTo>
                  <a:cubicBezTo>
                    <a:pt x="9224" y="5076"/>
                    <a:pt x="9688" y="5145"/>
                    <a:pt x="9757" y="5168"/>
                  </a:cubicBezTo>
                  <a:cubicBezTo>
                    <a:pt x="10198" y="5307"/>
                    <a:pt x="10569" y="5655"/>
                    <a:pt x="10476" y="6165"/>
                  </a:cubicBezTo>
                  <a:cubicBezTo>
                    <a:pt x="10316" y="6925"/>
                    <a:pt x="9517" y="7357"/>
                    <a:pt x="8780" y="7357"/>
                  </a:cubicBezTo>
                  <a:cubicBezTo>
                    <a:pt x="8663" y="7357"/>
                    <a:pt x="8548" y="7346"/>
                    <a:pt x="8436" y="7324"/>
                  </a:cubicBezTo>
                  <a:cubicBezTo>
                    <a:pt x="8321" y="7347"/>
                    <a:pt x="8181" y="7393"/>
                    <a:pt x="8066" y="7416"/>
                  </a:cubicBezTo>
                  <a:cubicBezTo>
                    <a:pt x="8042" y="7486"/>
                    <a:pt x="7996" y="7578"/>
                    <a:pt x="7950" y="7648"/>
                  </a:cubicBezTo>
                  <a:cubicBezTo>
                    <a:pt x="7927" y="7810"/>
                    <a:pt x="7857" y="7972"/>
                    <a:pt x="7787" y="8135"/>
                  </a:cubicBezTo>
                  <a:cubicBezTo>
                    <a:pt x="7950" y="7972"/>
                    <a:pt x="8089" y="7810"/>
                    <a:pt x="8205" y="7625"/>
                  </a:cubicBezTo>
                  <a:lnTo>
                    <a:pt x="8205" y="7625"/>
                  </a:lnTo>
                  <a:cubicBezTo>
                    <a:pt x="9502" y="8529"/>
                    <a:pt x="8622" y="10220"/>
                    <a:pt x="7324" y="10522"/>
                  </a:cubicBezTo>
                  <a:cubicBezTo>
                    <a:pt x="7138" y="10566"/>
                    <a:pt x="6939" y="10588"/>
                    <a:pt x="6734" y="10588"/>
                  </a:cubicBezTo>
                  <a:cubicBezTo>
                    <a:pt x="5870" y="10588"/>
                    <a:pt x="4906" y="10204"/>
                    <a:pt x="4381" y="9548"/>
                  </a:cubicBezTo>
                  <a:cubicBezTo>
                    <a:pt x="4242" y="9502"/>
                    <a:pt x="4103" y="9433"/>
                    <a:pt x="3940" y="9386"/>
                  </a:cubicBezTo>
                  <a:cubicBezTo>
                    <a:pt x="3570" y="11032"/>
                    <a:pt x="2202" y="12098"/>
                    <a:pt x="580" y="12353"/>
                  </a:cubicBezTo>
                  <a:cubicBezTo>
                    <a:pt x="395" y="12492"/>
                    <a:pt x="186" y="12607"/>
                    <a:pt x="1" y="12723"/>
                  </a:cubicBezTo>
                  <a:cubicBezTo>
                    <a:pt x="1924" y="12677"/>
                    <a:pt x="3709" y="11541"/>
                    <a:pt x="4242" y="9618"/>
                  </a:cubicBezTo>
                  <a:cubicBezTo>
                    <a:pt x="4699" y="10407"/>
                    <a:pt x="5769" y="10830"/>
                    <a:pt x="6756" y="10830"/>
                  </a:cubicBezTo>
                  <a:cubicBezTo>
                    <a:pt x="7219" y="10830"/>
                    <a:pt x="7664" y="10737"/>
                    <a:pt x="8019" y="10545"/>
                  </a:cubicBezTo>
                  <a:cubicBezTo>
                    <a:pt x="9178" y="9919"/>
                    <a:pt x="9526" y="8390"/>
                    <a:pt x="8552" y="7509"/>
                  </a:cubicBezTo>
                  <a:lnTo>
                    <a:pt x="8552" y="7509"/>
                  </a:lnTo>
                  <a:cubicBezTo>
                    <a:pt x="8646" y="7524"/>
                    <a:pt x="8743" y="7531"/>
                    <a:pt x="8841" y="7531"/>
                  </a:cubicBezTo>
                  <a:cubicBezTo>
                    <a:pt x="9842" y="7531"/>
                    <a:pt x="11026" y="6798"/>
                    <a:pt x="10731" y="5701"/>
                  </a:cubicBezTo>
                  <a:cubicBezTo>
                    <a:pt x="10569" y="5191"/>
                    <a:pt x="10082" y="4937"/>
                    <a:pt x="9595" y="4844"/>
                  </a:cubicBezTo>
                  <a:cubicBezTo>
                    <a:pt x="9476" y="4824"/>
                    <a:pt x="9219" y="4770"/>
                    <a:pt x="8987" y="4770"/>
                  </a:cubicBezTo>
                  <a:cubicBezTo>
                    <a:pt x="8949" y="4770"/>
                    <a:pt x="8912" y="4771"/>
                    <a:pt x="8877" y="4774"/>
                  </a:cubicBezTo>
                  <a:cubicBezTo>
                    <a:pt x="10059" y="3245"/>
                    <a:pt x="9224" y="1020"/>
                    <a:pt x="7486" y="255"/>
                  </a:cubicBezTo>
                  <a:cubicBezTo>
                    <a:pt x="7231" y="139"/>
                    <a:pt x="6953" y="70"/>
                    <a:pt x="6675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9201998" y="3349179"/>
              <a:ext cx="124343" cy="134370"/>
            </a:xfrm>
            <a:custGeom>
              <a:avLst/>
              <a:gdLst/>
              <a:ahLst/>
              <a:cxnLst/>
              <a:rect l="l" t="t" r="r" b="b"/>
              <a:pathLst>
                <a:path w="2133" h="2305" extrusionOk="0">
                  <a:moveTo>
                    <a:pt x="533" y="0"/>
                  </a:moveTo>
                  <a:lnTo>
                    <a:pt x="533" y="0"/>
                  </a:lnTo>
                  <a:cubicBezTo>
                    <a:pt x="696" y="186"/>
                    <a:pt x="858" y="418"/>
                    <a:pt x="997" y="719"/>
                  </a:cubicBezTo>
                  <a:cubicBezTo>
                    <a:pt x="1252" y="1368"/>
                    <a:pt x="696" y="2017"/>
                    <a:pt x="139" y="2225"/>
                  </a:cubicBezTo>
                  <a:cubicBezTo>
                    <a:pt x="93" y="2248"/>
                    <a:pt x="47" y="2248"/>
                    <a:pt x="0" y="2272"/>
                  </a:cubicBezTo>
                  <a:cubicBezTo>
                    <a:pt x="112" y="2294"/>
                    <a:pt x="228" y="2305"/>
                    <a:pt x="346" y="2305"/>
                  </a:cubicBezTo>
                  <a:cubicBezTo>
                    <a:pt x="1087" y="2305"/>
                    <a:pt x="1900" y="1873"/>
                    <a:pt x="2040" y="1113"/>
                  </a:cubicBezTo>
                  <a:cubicBezTo>
                    <a:pt x="2133" y="603"/>
                    <a:pt x="1762" y="255"/>
                    <a:pt x="1321" y="116"/>
                  </a:cubicBezTo>
                  <a:cubicBezTo>
                    <a:pt x="1252" y="93"/>
                    <a:pt x="788" y="24"/>
                    <a:pt x="5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24"/>
          <p:cNvSpPr txBox="1">
            <a:spLocks noGrp="1"/>
          </p:cNvSpPr>
          <p:nvPr>
            <p:ph type="subTitle" idx="1"/>
          </p:nvPr>
        </p:nvSpPr>
        <p:spPr>
          <a:xfrm>
            <a:off x="1020950" y="2866399"/>
            <a:ext cx="22113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44" name="Google Shape;644;p24"/>
          <p:cNvSpPr txBox="1">
            <a:spLocks noGrp="1"/>
          </p:cNvSpPr>
          <p:nvPr>
            <p:ph type="subTitle" idx="2"/>
          </p:nvPr>
        </p:nvSpPr>
        <p:spPr>
          <a:xfrm>
            <a:off x="1020950" y="3352125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5" name="Google Shape;645;p24"/>
          <p:cNvSpPr txBox="1">
            <a:spLocks noGrp="1"/>
          </p:cNvSpPr>
          <p:nvPr>
            <p:ph type="subTitle" idx="3"/>
          </p:nvPr>
        </p:nvSpPr>
        <p:spPr>
          <a:xfrm>
            <a:off x="5911750" y="2866399"/>
            <a:ext cx="22113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46" name="Google Shape;646;p24"/>
          <p:cNvSpPr txBox="1">
            <a:spLocks noGrp="1"/>
          </p:cNvSpPr>
          <p:nvPr>
            <p:ph type="subTitle" idx="4"/>
          </p:nvPr>
        </p:nvSpPr>
        <p:spPr>
          <a:xfrm>
            <a:off x="5911750" y="3352125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7" name="Google Shape;647;p24"/>
          <p:cNvSpPr txBox="1">
            <a:spLocks noGrp="1"/>
          </p:cNvSpPr>
          <p:nvPr>
            <p:ph type="subTitle" idx="5"/>
          </p:nvPr>
        </p:nvSpPr>
        <p:spPr>
          <a:xfrm>
            <a:off x="3466350" y="2866399"/>
            <a:ext cx="22113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48" name="Google Shape;648;p24"/>
          <p:cNvSpPr txBox="1">
            <a:spLocks noGrp="1"/>
          </p:cNvSpPr>
          <p:nvPr>
            <p:ph type="subTitle" idx="6"/>
          </p:nvPr>
        </p:nvSpPr>
        <p:spPr>
          <a:xfrm>
            <a:off x="3466350" y="3352125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649" name="Google Shape;649;p24"/>
          <p:cNvGrpSpPr/>
          <p:nvPr/>
        </p:nvGrpSpPr>
        <p:grpSpPr>
          <a:xfrm>
            <a:off x="7255896" y="472304"/>
            <a:ext cx="2206872" cy="919226"/>
            <a:chOff x="7255896" y="472304"/>
            <a:chExt cx="2206872" cy="919226"/>
          </a:xfrm>
        </p:grpSpPr>
        <p:sp>
          <p:nvSpPr>
            <p:cNvPr id="650" name="Google Shape;650;p24"/>
            <p:cNvSpPr/>
            <p:nvPr/>
          </p:nvSpPr>
          <p:spPr>
            <a:xfrm>
              <a:off x="7260231" y="500659"/>
              <a:ext cx="2191592" cy="869765"/>
            </a:xfrm>
            <a:custGeom>
              <a:avLst/>
              <a:gdLst/>
              <a:ahLst/>
              <a:cxnLst/>
              <a:rect l="l" t="t" r="r" b="b"/>
              <a:pathLst>
                <a:path w="30836" h="12239" extrusionOk="0">
                  <a:moveTo>
                    <a:pt x="12949" y="1"/>
                  </a:moveTo>
                  <a:cubicBezTo>
                    <a:pt x="10711" y="1"/>
                    <a:pt x="8461" y="1288"/>
                    <a:pt x="8760" y="4054"/>
                  </a:cubicBezTo>
                  <a:cubicBezTo>
                    <a:pt x="8779" y="4164"/>
                    <a:pt x="8681" y="4230"/>
                    <a:pt x="8582" y="4230"/>
                  </a:cubicBezTo>
                  <a:cubicBezTo>
                    <a:pt x="8556" y="4230"/>
                    <a:pt x="8530" y="4225"/>
                    <a:pt x="8505" y="4216"/>
                  </a:cubicBezTo>
                  <a:cubicBezTo>
                    <a:pt x="7691" y="3842"/>
                    <a:pt x="6801" y="3469"/>
                    <a:pt x="5901" y="3469"/>
                  </a:cubicBezTo>
                  <a:cubicBezTo>
                    <a:pt x="5572" y="3469"/>
                    <a:pt x="5242" y="3519"/>
                    <a:pt x="4913" y="3636"/>
                  </a:cubicBezTo>
                  <a:cubicBezTo>
                    <a:pt x="3592" y="4123"/>
                    <a:pt x="2990" y="6000"/>
                    <a:pt x="4496" y="6719"/>
                  </a:cubicBezTo>
                  <a:cubicBezTo>
                    <a:pt x="4612" y="6580"/>
                    <a:pt x="4774" y="6487"/>
                    <a:pt x="4936" y="6394"/>
                  </a:cubicBezTo>
                  <a:cubicBezTo>
                    <a:pt x="4953" y="6385"/>
                    <a:pt x="4969" y="6380"/>
                    <a:pt x="4986" y="6380"/>
                  </a:cubicBezTo>
                  <a:cubicBezTo>
                    <a:pt x="5086" y="6380"/>
                    <a:pt x="5172" y="6543"/>
                    <a:pt x="5052" y="6603"/>
                  </a:cubicBezTo>
                  <a:cubicBezTo>
                    <a:pt x="4612" y="6835"/>
                    <a:pt x="4334" y="7159"/>
                    <a:pt x="4125" y="7599"/>
                  </a:cubicBezTo>
                  <a:cubicBezTo>
                    <a:pt x="4110" y="7630"/>
                    <a:pt x="4084" y="7643"/>
                    <a:pt x="4058" y="7643"/>
                  </a:cubicBezTo>
                  <a:cubicBezTo>
                    <a:pt x="4004" y="7643"/>
                    <a:pt x="3948" y="7592"/>
                    <a:pt x="3963" y="7530"/>
                  </a:cubicBezTo>
                  <a:cubicBezTo>
                    <a:pt x="4033" y="7321"/>
                    <a:pt x="4125" y="7113"/>
                    <a:pt x="4264" y="6927"/>
                  </a:cubicBezTo>
                  <a:lnTo>
                    <a:pt x="4264" y="6927"/>
                  </a:lnTo>
                  <a:cubicBezTo>
                    <a:pt x="2897" y="6997"/>
                    <a:pt x="0" y="7901"/>
                    <a:pt x="1113" y="9731"/>
                  </a:cubicBezTo>
                  <a:cubicBezTo>
                    <a:pt x="1532" y="10425"/>
                    <a:pt x="2216" y="10694"/>
                    <a:pt x="2949" y="10694"/>
                  </a:cubicBezTo>
                  <a:cubicBezTo>
                    <a:pt x="3956" y="10694"/>
                    <a:pt x="5058" y="10186"/>
                    <a:pt x="5701" y="9569"/>
                  </a:cubicBezTo>
                  <a:cubicBezTo>
                    <a:pt x="5729" y="9541"/>
                    <a:pt x="5762" y="9529"/>
                    <a:pt x="5793" y="9529"/>
                  </a:cubicBezTo>
                  <a:cubicBezTo>
                    <a:pt x="5889" y="9529"/>
                    <a:pt x="5974" y="9644"/>
                    <a:pt x="5887" y="9731"/>
                  </a:cubicBezTo>
                  <a:cubicBezTo>
                    <a:pt x="5840" y="9778"/>
                    <a:pt x="5817" y="9801"/>
                    <a:pt x="5771" y="9847"/>
                  </a:cubicBezTo>
                  <a:cubicBezTo>
                    <a:pt x="5751" y="10334"/>
                    <a:pt x="6141" y="10674"/>
                    <a:pt x="6609" y="10674"/>
                  </a:cubicBezTo>
                  <a:cubicBezTo>
                    <a:pt x="6698" y="10674"/>
                    <a:pt x="6790" y="10661"/>
                    <a:pt x="6883" y="10635"/>
                  </a:cubicBezTo>
                  <a:cubicBezTo>
                    <a:pt x="7393" y="10519"/>
                    <a:pt x="7694" y="10079"/>
                    <a:pt x="7949" y="9662"/>
                  </a:cubicBezTo>
                  <a:cubicBezTo>
                    <a:pt x="7970" y="9628"/>
                    <a:pt x="8000" y="9614"/>
                    <a:pt x="8031" y="9614"/>
                  </a:cubicBezTo>
                  <a:cubicBezTo>
                    <a:pt x="8105" y="9614"/>
                    <a:pt x="8184" y="9696"/>
                    <a:pt x="8135" y="9778"/>
                  </a:cubicBezTo>
                  <a:cubicBezTo>
                    <a:pt x="8135" y="9778"/>
                    <a:pt x="8135" y="9778"/>
                    <a:pt x="8135" y="9801"/>
                  </a:cubicBezTo>
                  <a:lnTo>
                    <a:pt x="8158" y="9801"/>
                  </a:lnTo>
                  <a:cubicBezTo>
                    <a:pt x="8447" y="11426"/>
                    <a:pt x="9870" y="12238"/>
                    <a:pt x="11419" y="12238"/>
                  </a:cubicBezTo>
                  <a:cubicBezTo>
                    <a:pt x="11483" y="12238"/>
                    <a:pt x="11547" y="12237"/>
                    <a:pt x="11611" y="12234"/>
                  </a:cubicBezTo>
                  <a:cubicBezTo>
                    <a:pt x="12329" y="12211"/>
                    <a:pt x="13210" y="12072"/>
                    <a:pt x="13836" y="11678"/>
                  </a:cubicBezTo>
                  <a:cubicBezTo>
                    <a:pt x="14554" y="11238"/>
                    <a:pt x="14879" y="10427"/>
                    <a:pt x="15180" y="9685"/>
                  </a:cubicBezTo>
                  <a:cubicBezTo>
                    <a:pt x="14832" y="9685"/>
                    <a:pt x="14508" y="9662"/>
                    <a:pt x="14160" y="9592"/>
                  </a:cubicBezTo>
                  <a:cubicBezTo>
                    <a:pt x="14075" y="9571"/>
                    <a:pt x="14088" y="9451"/>
                    <a:pt x="14163" y="9451"/>
                  </a:cubicBezTo>
                  <a:cubicBezTo>
                    <a:pt x="14170" y="9451"/>
                    <a:pt x="14176" y="9452"/>
                    <a:pt x="14183" y="9453"/>
                  </a:cubicBezTo>
                  <a:cubicBezTo>
                    <a:pt x="14360" y="9466"/>
                    <a:pt x="14536" y="9473"/>
                    <a:pt x="14712" y="9473"/>
                  </a:cubicBezTo>
                  <a:cubicBezTo>
                    <a:pt x="15185" y="9473"/>
                    <a:pt x="15658" y="9420"/>
                    <a:pt x="16130" y="9268"/>
                  </a:cubicBezTo>
                  <a:cubicBezTo>
                    <a:pt x="16144" y="9264"/>
                    <a:pt x="16158" y="9263"/>
                    <a:pt x="16170" y="9263"/>
                  </a:cubicBezTo>
                  <a:cubicBezTo>
                    <a:pt x="16325" y="9263"/>
                    <a:pt x="16371" y="9503"/>
                    <a:pt x="16200" y="9546"/>
                  </a:cubicBezTo>
                  <a:cubicBezTo>
                    <a:pt x="15945" y="9592"/>
                    <a:pt x="15713" y="9639"/>
                    <a:pt x="15458" y="9662"/>
                  </a:cubicBezTo>
                  <a:cubicBezTo>
                    <a:pt x="15481" y="9685"/>
                    <a:pt x="15481" y="9708"/>
                    <a:pt x="15458" y="9755"/>
                  </a:cubicBezTo>
                  <a:cubicBezTo>
                    <a:pt x="15458" y="9755"/>
                    <a:pt x="15458" y="9778"/>
                    <a:pt x="15458" y="9778"/>
                  </a:cubicBezTo>
                  <a:cubicBezTo>
                    <a:pt x="15777" y="10347"/>
                    <a:pt x="16412" y="10832"/>
                    <a:pt x="16994" y="10832"/>
                  </a:cubicBezTo>
                  <a:cubicBezTo>
                    <a:pt x="17385" y="10832"/>
                    <a:pt x="17752" y="10614"/>
                    <a:pt x="17984" y="10056"/>
                  </a:cubicBezTo>
                  <a:cubicBezTo>
                    <a:pt x="18004" y="10007"/>
                    <a:pt x="18039" y="9987"/>
                    <a:pt x="18078" y="9987"/>
                  </a:cubicBezTo>
                  <a:cubicBezTo>
                    <a:pt x="18131" y="9987"/>
                    <a:pt x="18189" y="10025"/>
                    <a:pt x="18216" y="10079"/>
                  </a:cubicBezTo>
                  <a:cubicBezTo>
                    <a:pt x="18623" y="11188"/>
                    <a:pt x="20466" y="11656"/>
                    <a:pt x="21567" y="11656"/>
                  </a:cubicBezTo>
                  <a:cubicBezTo>
                    <a:pt x="21594" y="11656"/>
                    <a:pt x="21620" y="11656"/>
                    <a:pt x="21646" y="11655"/>
                  </a:cubicBezTo>
                  <a:cubicBezTo>
                    <a:pt x="22874" y="11609"/>
                    <a:pt x="23963" y="10913"/>
                    <a:pt x="24311" y="9731"/>
                  </a:cubicBezTo>
                  <a:lnTo>
                    <a:pt x="24311" y="9731"/>
                  </a:lnTo>
                  <a:cubicBezTo>
                    <a:pt x="24120" y="9784"/>
                    <a:pt x="23929" y="9810"/>
                    <a:pt x="23737" y="9810"/>
                  </a:cubicBezTo>
                  <a:cubicBezTo>
                    <a:pt x="23674" y="9810"/>
                    <a:pt x="23610" y="9807"/>
                    <a:pt x="23546" y="9801"/>
                  </a:cubicBezTo>
                  <a:cubicBezTo>
                    <a:pt x="23453" y="9778"/>
                    <a:pt x="23453" y="9662"/>
                    <a:pt x="23546" y="9662"/>
                  </a:cubicBezTo>
                  <a:cubicBezTo>
                    <a:pt x="23940" y="9616"/>
                    <a:pt x="24265" y="9546"/>
                    <a:pt x="24589" y="9407"/>
                  </a:cubicBezTo>
                  <a:cubicBezTo>
                    <a:pt x="24589" y="9384"/>
                    <a:pt x="24612" y="9384"/>
                    <a:pt x="24612" y="9384"/>
                  </a:cubicBezTo>
                  <a:cubicBezTo>
                    <a:pt x="24890" y="9245"/>
                    <a:pt x="25145" y="9083"/>
                    <a:pt x="25377" y="8851"/>
                  </a:cubicBezTo>
                  <a:cubicBezTo>
                    <a:pt x="25403" y="8825"/>
                    <a:pt x="25432" y="8814"/>
                    <a:pt x="25461" y="8814"/>
                  </a:cubicBezTo>
                  <a:cubicBezTo>
                    <a:pt x="25561" y="8814"/>
                    <a:pt x="25652" y="8946"/>
                    <a:pt x="25562" y="9036"/>
                  </a:cubicBezTo>
                  <a:cubicBezTo>
                    <a:pt x="25400" y="9222"/>
                    <a:pt x="25168" y="9384"/>
                    <a:pt x="24937" y="9523"/>
                  </a:cubicBezTo>
                  <a:cubicBezTo>
                    <a:pt x="25665" y="9881"/>
                    <a:pt x="26860" y="10245"/>
                    <a:pt x="27937" y="10245"/>
                  </a:cubicBezTo>
                  <a:cubicBezTo>
                    <a:pt x="28951" y="10245"/>
                    <a:pt x="29859" y="9922"/>
                    <a:pt x="30174" y="8967"/>
                  </a:cubicBezTo>
                  <a:cubicBezTo>
                    <a:pt x="30836" y="6896"/>
                    <a:pt x="28431" y="6241"/>
                    <a:pt x="26834" y="6241"/>
                  </a:cubicBezTo>
                  <a:cubicBezTo>
                    <a:pt x="26697" y="6241"/>
                    <a:pt x="26566" y="6246"/>
                    <a:pt x="26443" y="6255"/>
                  </a:cubicBezTo>
                  <a:cubicBezTo>
                    <a:pt x="26420" y="6278"/>
                    <a:pt x="26420" y="6278"/>
                    <a:pt x="26420" y="6278"/>
                  </a:cubicBezTo>
                  <a:cubicBezTo>
                    <a:pt x="26395" y="6309"/>
                    <a:pt x="26364" y="6322"/>
                    <a:pt x="26333" y="6322"/>
                  </a:cubicBezTo>
                  <a:cubicBezTo>
                    <a:pt x="26248" y="6322"/>
                    <a:pt x="26166" y="6224"/>
                    <a:pt x="26234" y="6139"/>
                  </a:cubicBezTo>
                  <a:cubicBezTo>
                    <a:pt x="26652" y="5560"/>
                    <a:pt x="26165" y="4934"/>
                    <a:pt x="25516" y="4865"/>
                  </a:cubicBezTo>
                  <a:cubicBezTo>
                    <a:pt x="25470" y="4860"/>
                    <a:pt x="25424" y="4858"/>
                    <a:pt x="25378" y="4858"/>
                  </a:cubicBezTo>
                  <a:cubicBezTo>
                    <a:pt x="24950" y="4858"/>
                    <a:pt x="24572" y="5047"/>
                    <a:pt x="24195" y="5235"/>
                  </a:cubicBezTo>
                  <a:cubicBezTo>
                    <a:pt x="24195" y="5259"/>
                    <a:pt x="24195" y="5282"/>
                    <a:pt x="24195" y="5328"/>
                  </a:cubicBezTo>
                  <a:cubicBezTo>
                    <a:pt x="24195" y="5421"/>
                    <a:pt x="24120" y="5467"/>
                    <a:pt x="24044" y="5467"/>
                  </a:cubicBezTo>
                  <a:cubicBezTo>
                    <a:pt x="23969" y="5467"/>
                    <a:pt x="23894" y="5421"/>
                    <a:pt x="23894" y="5328"/>
                  </a:cubicBezTo>
                  <a:cubicBezTo>
                    <a:pt x="23894" y="3683"/>
                    <a:pt x="22573" y="2269"/>
                    <a:pt x="20927" y="2107"/>
                  </a:cubicBezTo>
                  <a:cubicBezTo>
                    <a:pt x="20798" y="2093"/>
                    <a:pt x="20670" y="2086"/>
                    <a:pt x="20544" y="2086"/>
                  </a:cubicBezTo>
                  <a:cubicBezTo>
                    <a:pt x="19200" y="2086"/>
                    <a:pt x="18041" y="2849"/>
                    <a:pt x="17173" y="3845"/>
                  </a:cubicBezTo>
                  <a:cubicBezTo>
                    <a:pt x="17173" y="3845"/>
                    <a:pt x="17173" y="3868"/>
                    <a:pt x="17150" y="3868"/>
                  </a:cubicBezTo>
                  <a:cubicBezTo>
                    <a:pt x="17150" y="3914"/>
                    <a:pt x="17127" y="3914"/>
                    <a:pt x="17103" y="3914"/>
                  </a:cubicBezTo>
                  <a:cubicBezTo>
                    <a:pt x="17095" y="3919"/>
                    <a:pt x="17086" y="3921"/>
                    <a:pt x="17077" y="3921"/>
                  </a:cubicBezTo>
                  <a:cubicBezTo>
                    <a:pt x="17035" y="3921"/>
                    <a:pt x="16992" y="3879"/>
                    <a:pt x="17011" y="3822"/>
                  </a:cubicBezTo>
                  <a:cubicBezTo>
                    <a:pt x="17034" y="3799"/>
                    <a:pt x="17057" y="3775"/>
                    <a:pt x="17057" y="3752"/>
                  </a:cubicBezTo>
                  <a:cubicBezTo>
                    <a:pt x="17465" y="1317"/>
                    <a:pt x="15213" y="1"/>
                    <a:pt x="12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7255896" y="472304"/>
              <a:ext cx="2206872" cy="919226"/>
            </a:xfrm>
            <a:custGeom>
              <a:avLst/>
              <a:gdLst/>
              <a:ahLst/>
              <a:cxnLst/>
              <a:rect l="l" t="t" r="r" b="b"/>
              <a:pathLst>
                <a:path w="31051" h="12935" extrusionOk="0">
                  <a:moveTo>
                    <a:pt x="13032" y="408"/>
                  </a:moveTo>
                  <a:cubicBezTo>
                    <a:pt x="15296" y="408"/>
                    <a:pt x="17549" y="1719"/>
                    <a:pt x="17141" y="4151"/>
                  </a:cubicBezTo>
                  <a:cubicBezTo>
                    <a:pt x="17118" y="4174"/>
                    <a:pt x="17095" y="4198"/>
                    <a:pt x="17072" y="4221"/>
                  </a:cubicBezTo>
                  <a:cubicBezTo>
                    <a:pt x="17053" y="4278"/>
                    <a:pt x="17096" y="4320"/>
                    <a:pt x="17138" y="4320"/>
                  </a:cubicBezTo>
                  <a:cubicBezTo>
                    <a:pt x="17147" y="4320"/>
                    <a:pt x="17156" y="4318"/>
                    <a:pt x="17164" y="4313"/>
                  </a:cubicBezTo>
                  <a:cubicBezTo>
                    <a:pt x="17188" y="4313"/>
                    <a:pt x="17211" y="4313"/>
                    <a:pt x="17234" y="4267"/>
                  </a:cubicBezTo>
                  <a:cubicBezTo>
                    <a:pt x="17234" y="4267"/>
                    <a:pt x="17234" y="4244"/>
                    <a:pt x="17234" y="4244"/>
                  </a:cubicBezTo>
                  <a:cubicBezTo>
                    <a:pt x="18111" y="3239"/>
                    <a:pt x="19304" y="2490"/>
                    <a:pt x="20649" y="2490"/>
                  </a:cubicBezTo>
                  <a:cubicBezTo>
                    <a:pt x="20761" y="2490"/>
                    <a:pt x="20874" y="2495"/>
                    <a:pt x="20988" y="2506"/>
                  </a:cubicBezTo>
                  <a:cubicBezTo>
                    <a:pt x="22634" y="2668"/>
                    <a:pt x="23955" y="4082"/>
                    <a:pt x="23955" y="5727"/>
                  </a:cubicBezTo>
                  <a:cubicBezTo>
                    <a:pt x="23955" y="5831"/>
                    <a:pt x="24036" y="5884"/>
                    <a:pt x="24114" y="5884"/>
                  </a:cubicBezTo>
                  <a:cubicBezTo>
                    <a:pt x="24192" y="5884"/>
                    <a:pt x="24268" y="5831"/>
                    <a:pt x="24256" y="5727"/>
                  </a:cubicBezTo>
                  <a:cubicBezTo>
                    <a:pt x="24256" y="5704"/>
                    <a:pt x="24256" y="5658"/>
                    <a:pt x="24256" y="5634"/>
                  </a:cubicBezTo>
                  <a:cubicBezTo>
                    <a:pt x="24629" y="5448"/>
                    <a:pt x="25021" y="5280"/>
                    <a:pt x="25432" y="5280"/>
                  </a:cubicBezTo>
                  <a:cubicBezTo>
                    <a:pt x="25480" y="5280"/>
                    <a:pt x="25528" y="5282"/>
                    <a:pt x="25577" y="5287"/>
                  </a:cubicBezTo>
                  <a:cubicBezTo>
                    <a:pt x="26226" y="5333"/>
                    <a:pt x="26736" y="5959"/>
                    <a:pt x="26295" y="6561"/>
                  </a:cubicBezTo>
                  <a:cubicBezTo>
                    <a:pt x="26242" y="6633"/>
                    <a:pt x="26325" y="6731"/>
                    <a:pt x="26409" y="6731"/>
                  </a:cubicBezTo>
                  <a:cubicBezTo>
                    <a:pt x="26434" y="6731"/>
                    <a:pt x="26459" y="6722"/>
                    <a:pt x="26481" y="6701"/>
                  </a:cubicBezTo>
                  <a:cubicBezTo>
                    <a:pt x="26504" y="6677"/>
                    <a:pt x="26504" y="6677"/>
                    <a:pt x="26504" y="6654"/>
                  </a:cubicBezTo>
                  <a:cubicBezTo>
                    <a:pt x="26609" y="6648"/>
                    <a:pt x="26721" y="6645"/>
                    <a:pt x="26837" y="6645"/>
                  </a:cubicBezTo>
                  <a:cubicBezTo>
                    <a:pt x="28433" y="6645"/>
                    <a:pt x="30905" y="7270"/>
                    <a:pt x="30235" y="9366"/>
                  </a:cubicBezTo>
                  <a:cubicBezTo>
                    <a:pt x="29932" y="10321"/>
                    <a:pt x="29023" y="10644"/>
                    <a:pt x="28009" y="10644"/>
                  </a:cubicBezTo>
                  <a:cubicBezTo>
                    <a:pt x="26932" y="10644"/>
                    <a:pt x="25737" y="10280"/>
                    <a:pt x="25021" y="9922"/>
                  </a:cubicBezTo>
                  <a:cubicBezTo>
                    <a:pt x="25253" y="9783"/>
                    <a:pt x="25461" y="9621"/>
                    <a:pt x="25623" y="9435"/>
                  </a:cubicBezTo>
                  <a:cubicBezTo>
                    <a:pt x="25713" y="9345"/>
                    <a:pt x="25636" y="9213"/>
                    <a:pt x="25542" y="9213"/>
                  </a:cubicBezTo>
                  <a:cubicBezTo>
                    <a:pt x="25515" y="9213"/>
                    <a:pt x="25487" y="9224"/>
                    <a:pt x="25461" y="9250"/>
                  </a:cubicBezTo>
                  <a:cubicBezTo>
                    <a:pt x="25206" y="9482"/>
                    <a:pt x="24951" y="9667"/>
                    <a:pt x="24673" y="9783"/>
                  </a:cubicBezTo>
                  <a:cubicBezTo>
                    <a:pt x="24673" y="9783"/>
                    <a:pt x="24650" y="9806"/>
                    <a:pt x="24650" y="9806"/>
                  </a:cubicBezTo>
                  <a:cubicBezTo>
                    <a:pt x="24349" y="9945"/>
                    <a:pt x="24001" y="10038"/>
                    <a:pt x="23630" y="10061"/>
                  </a:cubicBezTo>
                  <a:cubicBezTo>
                    <a:pt x="23538" y="10061"/>
                    <a:pt x="23538" y="10177"/>
                    <a:pt x="23630" y="10200"/>
                  </a:cubicBezTo>
                  <a:cubicBezTo>
                    <a:pt x="23688" y="10206"/>
                    <a:pt x="23749" y="10209"/>
                    <a:pt x="23812" y="10209"/>
                  </a:cubicBezTo>
                  <a:cubicBezTo>
                    <a:pt x="24000" y="10209"/>
                    <a:pt x="24204" y="10183"/>
                    <a:pt x="24395" y="10130"/>
                  </a:cubicBezTo>
                  <a:lnTo>
                    <a:pt x="24395" y="10130"/>
                  </a:lnTo>
                  <a:cubicBezTo>
                    <a:pt x="24047" y="11312"/>
                    <a:pt x="22935" y="12008"/>
                    <a:pt x="21730" y="12054"/>
                  </a:cubicBezTo>
                  <a:cubicBezTo>
                    <a:pt x="21681" y="12056"/>
                    <a:pt x="21630" y="12057"/>
                    <a:pt x="21578" y="12057"/>
                  </a:cubicBezTo>
                  <a:cubicBezTo>
                    <a:pt x="20470" y="12057"/>
                    <a:pt x="18697" y="11585"/>
                    <a:pt x="18277" y="10478"/>
                  </a:cubicBezTo>
                  <a:cubicBezTo>
                    <a:pt x="18263" y="10436"/>
                    <a:pt x="18205" y="10393"/>
                    <a:pt x="18152" y="10393"/>
                  </a:cubicBezTo>
                  <a:cubicBezTo>
                    <a:pt x="18118" y="10393"/>
                    <a:pt x="18086" y="10410"/>
                    <a:pt x="18068" y="10455"/>
                  </a:cubicBezTo>
                  <a:cubicBezTo>
                    <a:pt x="17827" y="11021"/>
                    <a:pt x="17460" y="11241"/>
                    <a:pt x="17071" y="11241"/>
                  </a:cubicBezTo>
                  <a:cubicBezTo>
                    <a:pt x="16490" y="11241"/>
                    <a:pt x="15862" y="10747"/>
                    <a:pt x="15542" y="10177"/>
                  </a:cubicBezTo>
                  <a:cubicBezTo>
                    <a:pt x="15542" y="10177"/>
                    <a:pt x="15542" y="10177"/>
                    <a:pt x="15542" y="10154"/>
                  </a:cubicBezTo>
                  <a:cubicBezTo>
                    <a:pt x="15542" y="10130"/>
                    <a:pt x="15542" y="10084"/>
                    <a:pt x="15542" y="10061"/>
                  </a:cubicBezTo>
                  <a:cubicBezTo>
                    <a:pt x="15774" y="10038"/>
                    <a:pt x="16029" y="9991"/>
                    <a:pt x="16284" y="9945"/>
                  </a:cubicBezTo>
                  <a:cubicBezTo>
                    <a:pt x="16434" y="9924"/>
                    <a:pt x="16385" y="9662"/>
                    <a:pt x="16229" y="9662"/>
                  </a:cubicBezTo>
                  <a:cubicBezTo>
                    <a:pt x="16217" y="9662"/>
                    <a:pt x="16204" y="9664"/>
                    <a:pt x="16191" y="9667"/>
                  </a:cubicBezTo>
                  <a:cubicBezTo>
                    <a:pt x="15735" y="9819"/>
                    <a:pt x="15267" y="9872"/>
                    <a:pt x="14787" y="9872"/>
                  </a:cubicBezTo>
                  <a:cubicBezTo>
                    <a:pt x="14608" y="9872"/>
                    <a:pt x="14427" y="9865"/>
                    <a:pt x="14244" y="9852"/>
                  </a:cubicBezTo>
                  <a:cubicBezTo>
                    <a:pt x="14175" y="9852"/>
                    <a:pt x="14152" y="9968"/>
                    <a:pt x="14221" y="9991"/>
                  </a:cubicBezTo>
                  <a:cubicBezTo>
                    <a:pt x="14569" y="10061"/>
                    <a:pt x="14916" y="10084"/>
                    <a:pt x="15241" y="10084"/>
                  </a:cubicBezTo>
                  <a:cubicBezTo>
                    <a:pt x="14940" y="10849"/>
                    <a:pt x="14638" y="11637"/>
                    <a:pt x="13897" y="12077"/>
                  </a:cubicBezTo>
                  <a:cubicBezTo>
                    <a:pt x="13271" y="12471"/>
                    <a:pt x="12390" y="12610"/>
                    <a:pt x="11695" y="12657"/>
                  </a:cubicBezTo>
                  <a:cubicBezTo>
                    <a:pt x="11632" y="12659"/>
                    <a:pt x="11569" y="12661"/>
                    <a:pt x="11506" y="12661"/>
                  </a:cubicBezTo>
                  <a:cubicBezTo>
                    <a:pt x="9934" y="12661"/>
                    <a:pt x="8508" y="11827"/>
                    <a:pt x="8219" y="10200"/>
                  </a:cubicBezTo>
                  <a:cubicBezTo>
                    <a:pt x="8266" y="10105"/>
                    <a:pt x="8185" y="10021"/>
                    <a:pt x="8106" y="10021"/>
                  </a:cubicBezTo>
                  <a:cubicBezTo>
                    <a:pt x="8069" y="10021"/>
                    <a:pt x="8032" y="10040"/>
                    <a:pt x="8010" y="10084"/>
                  </a:cubicBezTo>
                  <a:cubicBezTo>
                    <a:pt x="7778" y="10501"/>
                    <a:pt x="7454" y="10918"/>
                    <a:pt x="6967" y="11057"/>
                  </a:cubicBezTo>
                  <a:cubicBezTo>
                    <a:pt x="6882" y="11077"/>
                    <a:pt x="6797" y="11087"/>
                    <a:pt x="6714" y="11087"/>
                  </a:cubicBezTo>
                  <a:cubicBezTo>
                    <a:pt x="6218" y="11087"/>
                    <a:pt x="5812" y="10743"/>
                    <a:pt x="5832" y="10246"/>
                  </a:cubicBezTo>
                  <a:cubicBezTo>
                    <a:pt x="5878" y="10223"/>
                    <a:pt x="5924" y="10177"/>
                    <a:pt x="5948" y="10130"/>
                  </a:cubicBezTo>
                  <a:cubicBezTo>
                    <a:pt x="6037" y="10059"/>
                    <a:pt x="5960" y="9931"/>
                    <a:pt x="5867" y="9931"/>
                  </a:cubicBezTo>
                  <a:cubicBezTo>
                    <a:pt x="5840" y="9931"/>
                    <a:pt x="5812" y="9942"/>
                    <a:pt x="5785" y="9968"/>
                  </a:cubicBezTo>
                  <a:cubicBezTo>
                    <a:pt x="5140" y="10586"/>
                    <a:pt x="4028" y="11103"/>
                    <a:pt x="3013" y="11103"/>
                  </a:cubicBezTo>
                  <a:cubicBezTo>
                    <a:pt x="2277" y="11103"/>
                    <a:pt x="1592" y="10832"/>
                    <a:pt x="1174" y="10130"/>
                  </a:cubicBezTo>
                  <a:cubicBezTo>
                    <a:pt x="84" y="8300"/>
                    <a:pt x="2981" y="7396"/>
                    <a:pt x="4349" y="7349"/>
                  </a:cubicBezTo>
                  <a:lnTo>
                    <a:pt x="4349" y="7349"/>
                  </a:lnTo>
                  <a:cubicBezTo>
                    <a:pt x="4209" y="7535"/>
                    <a:pt x="4094" y="7743"/>
                    <a:pt x="4047" y="7952"/>
                  </a:cubicBezTo>
                  <a:cubicBezTo>
                    <a:pt x="4032" y="8014"/>
                    <a:pt x="4088" y="8065"/>
                    <a:pt x="4142" y="8065"/>
                  </a:cubicBezTo>
                  <a:cubicBezTo>
                    <a:pt x="4168" y="8065"/>
                    <a:pt x="4194" y="8052"/>
                    <a:pt x="4209" y="8022"/>
                  </a:cubicBezTo>
                  <a:cubicBezTo>
                    <a:pt x="4418" y="7558"/>
                    <a:pt x="4696" y="7234"/>
                    <a:pt x="5113" y="7002"/>
                  </a:cubicBezTo>
                  <a:cubicBezTo>
                    <a:pt x="5233" y="6942"/>
                    <a:pt x="5164" y="6779"/>
                    <a:pt x="5054" y="6779"/>
                  </a:cubicBezTo>
                  <a:cubicBezTo>
                    <a:pt x="5036" y="6779"/>
                    <a:pt x="5017" y="6784"/>
                    <a:pt x="4997" y="6793"/>
                  </a:cubicBezTo>
                  <a:cubicBezTo>
                    <a:pt x="4835" y="6886"/>
                    <a:pt x="4696" y="7002"/>
                    <a:pt x="4557" y="7118"/>
                  </a:cubicBezTo>
                  <a:cubicBezTo>
                    <a:pt x="3051" y="6422"/>
                    <a:pt x="3653" y="4522"/>
                    <a:pt x="4974" y="4059"/>
                  </a:cubicBezTo>
                  <a:cubicBezTo>
                    <a:pt x="5314" y="3931"/>
                    <a:pt x="5656" y="3877"/>
                    <a:pt x="5998" y="3877"/>
                  </a:cubicBezTo>
                  <a:cubicBezTo>
                    <a:pt x="6894" y="3877"/>
                    <a:pt x="7784" y="4246"/>
                    <a:pt x="8590" y="4615"/>
                  </a:cubicBezTo>
                  <a:cubicBezTo>
                    <a:pt x="8612" y="4626"/>
                    <a:pt x="8639" y="4632"/>
                    <a:pt x="8666" y="4632"/>
                  </a:cubicBezTo>
                  <a:cubicBezTo>
                    <a:pt x="8751" y="4632"/>
                    <a:pt x="8845" y="4575"/>
                    <a:pt x="8845" y="4453"/>
                  </a:cubicBezTo>
                  <a:cubicBezTo>
                    <a:pt x="8533" y="1695"/>
                    <a:pt x="10788" y="408"/>
                    <a:pt x="13032" y="408"/>
                  </a:cubicBezTo>
                  <a:close/>
                  <a:moveTo>
                    <a:pt x="12835" y="1"/>
                  </a:moveTo>
                  <a:cubicBezTo>
                    <a:pt x="10499" y="1"/>
                    <a:pt x="8337" y="1765"/>
                    <a:pt x="8474" y="4198"/>
                  </a:cubicBezTo>
                  <a:cubicBezTo>
                    <a:pt x="7688" y="3866"/>
                    <a:pt x="6765" y="3560"/>
                    <a:pt x="5895" y="3560"/>
                  </a:cubicBezTo>
                  <a:cubicBezTo>
                    <a:pt x="5124" y="3560"/>
                    <a:pt x="4394" y="3801"/>
                    <a:pt x="3839" y="4476"/>
                  </a:cubicBezTo>
                  <a:cubicBezTo>
                    <a:pt x="3143" y="5333"/>
                    <a:pt x="3306" y="6701"/>
                    <a:pt x="4302" y="7164"/>
                  </a:cubicBezTo>
                  <a:cubicBezTo>
                    <a:pt x="4243" y="7161"/>
                    <a:pt x="4183" y="7159"/>
                    <a:pt x="4121" y="7159"/>
                  </a:cubicBezTo>
                  <a:cubicBezTo>
                    <a:pt x="2525" y="7159"/>
                    <a:pt x="0" y="8301"/>
                    <a:pt x="826" y="10130"/>
                  </a:cubicBezTo>
                  <a:cubicBezTo>
                    <a:pt x="1223" y="11013"/>
                    <a:pt x="2030" y="11350"/>
                    <a:pt x="2912" y="11350"/>
                  </a:cubicBezTo>
                  <a:cubicBezTo>
                    <a:pt x="3882" y="11350"/>
                    <a:pt x="4942" y="10943"/>
                    <a:pt x="5646" y="10409"/>
                  </a:cubicBezTo>
                  <a:cubicBezTo>
                    <a:pt x="5646" y="10826"/>
                    <a:pt x="6040" y="11220"/>
                    <a:pt x="6481" y="11289"/>
                  </a:cubicBezTo>
                  <a:cubicBezTo>
                    <a:pt x="6550" y="11301"/>
                    <a:pt x="6619" y="11306"/>
                    <a:pt x="6687" y="11306"/>
                  </a:cubicBezTo>
                  <a:cubicBezTo>
                    <a:pt x="7294" y="11306"/>
                    <a:pt x="7811" y="10860"/>
                    <a:pt x="8103" y="10339"/>
                  </a:cubicBezTo>
                  <a:cubicBezTo>
                    <a:pt x="8242" y="12031"/>
                    <a:pt x="9934" y="12935"/>
                    <a:pt x="11510" y="12935"/>
                  </a:cubicBezTo>
                  <a:cubicBezTo>
                    <a:pt x="12437" y="12935"/>
                    <a:pt x="13549" y="12749"/>
                    <a:pt x="14291" y="12170"/>
                  </a:cubicBezTo>
                  <a:cubicBezTo>
                    <a:pt x="14870" y="11730"/>
                    <a:pt x="15171" y="11057"/>
                    <a:pt x="15426" y="10409"/>
                  </a:cubicBezTo>
                  <a:cubicBezTo>
                    <a:pt x="15771" y="11029"/>
                    <a:pt x="16459" y="11485"/>
                    <a:pt x="17093" y="11485"/>
                  </a:cubicBezTo>
                  <a:cubicBezTo>
                    <a:pt x="17524" y="11485"/>
                    <a:pt x="17930" y="11273"/>
                    <a:pt x="18184" y="10756"/>
                  </a:cubicBezTo>
                  <a:cubicBezTo>
                    <a:pt x="18952" y="11747"/>
                    <a:pt x="20325" y="12326"/>
                    <a:pt x="21624" y="12326"/>
                  </a:cubicBezTo>
                  <a:cubicBezTo>
                    <a:pt x="23029" y="12326"/>
                    <a:pt x="24346" y="11649"/>
                    <a:pt x="24720" y="10084"/>
                  </a:cubicBezTo>
                  <a:cubicBezTo>
                    <a:pt x="25481" y="10517"/>
                    <a:pt x="26816" y="10939"/>
                    <a:pt x="28025" y="10939"/>
                  </a:cubicBezTo>
                  <a:cubicBezTo>
                    <a:pt x="29209" y="10939"/>
                    <a:pt x="30273" y="10535"/>
                    <a:pt x="30560" y="9343"/>
                  </a:cubicBezTo>
                  <a:cubicBezTo>
                    <a:pt x="31051" y="7276"/>
                    <a:pt x="28977" y="6474"/>
                    <a:pt x="27256" y="6474"/>
                  </a:cubicBezTo>
                  <a:cubicBezTo>
                    <a:pt x="27028" y="6474"/>
                    <a:pt x="26806" y="6488"/>
                    <a:pt x="26597" y="6515"/>
                  </a:cubicBezTo>
                  <a:cubicBezTo>
                    <a:pt x="26852" y="6052"/>
                    <a:pt x="26620" y="5472"/>
                    <a:pt x="26180" y="5217"/>
                  </a:cubicBezTo>
                  <a:cubicBezTo>
                    <a:pt x="25961" y="5100"/>
                    <a:pt x="25735" y="5052"/>
                    <a:pt x="25509" y="5052"/>
                  </a:cubicBezTo>
                  <a:cubicBezTo>
                    <a:pt x="25063" y="5052"/>
                    <a:pt x="24617" y="5242"/>
                    <a:pt x="24233" y="5472"/>
                  </a:cubicBezTo>
                  <a:cubicBezTo>
                    <a:pt x="24094" y="3943"/>
                    <a:pt x="22935" y="2645"/>
                    <a:pt x="21405" y="2320"/>
                  </a:cubicBezTo>
                  <a:cubicBezTo>
                    <a:pt x="21158" y="2269"/>
                    <a:pt x="20909" y="2244"/>
                    <a:pt x="20662" y="2244"/>
                  </a:cubicBezTo>
                  <a:cubicBezTo>
                    <a:pt x="19359" y="2244"/>
                    <a:pt x="18099" y="2930"/>
                    <a:pt x="17280" y="3943"/>
                  </a:cubicBezTo>
                  <a:cubicBezTo>
                    <a:pt x="17605" y="1579"/>
                    <a:pt x="15171" y="49"/>
                    <a:pt x="12970" y="3"/>
                  </a:cubicBezTo>
                  <a:cubicBezTo>
                    <a:pt x="12925" y="2"/>
                    <a:pt x="12880" y="1"/>
                    <a:pt x="1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8816630" y="668442"/>
              <a:ext cx="141719" cy="240555"/>
            </a:xfrm>
            <a:custGeom>
              <a:avLst/>
              <a:gdLst/>
              <a:ahLst/>
              <a:cxnLst/>
              <a:rect l="l" t="t" r="r" b="b"/>
              <a:pathLst>
                <a:path w="1994" h="3385" extrusionOk="0">
                  <a:moveTo>
                    <a:pt x="1" y="1"/>
                  </a:moveTo>
                  <a:cubicBezTo>
                    <a:pt x="719" y="858"/>
                    <a:pt x="835" y="2156"/>
                    <a:pt x="951" y="3384"/>
                  </a:cubicBezTo>
                  <a:cubicBezTo>
                    <a:pt x="1275" y="3199"/>
                    <a:pt x="1646" y="3083"/>
                    <a:pt x="1994" y="3014"/>
                  </a:cubicBezTo>
                  <a:cubicBezTo>
                    <a:pt x="1994" y="2990"/>
                    <a:pt x="1994" y="2990"/>
                    <a:pt x="1994" y="2967"/>
                  </a:cubicBezTo>
                  <a:cubicBezTo>
                    <a:pt x="1994" y="1669"/>
                    <a:pt x="1159" y="51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8979732" y="845890"/>
              <a:ext cx="174625" cy="91105"/>
            </a:xfrm>
            <a:custGeom>
              <a:avLst/>
              <a:gdLst/>
              <a:ahLst/>
              <a:cxnLst/>
              <a:rect l="l" t="t" r="r" b="b"/>
              <a:pathLst>
                <a:path w="2457" h="1282" extrusionOk="0">
                  <a:moveTo>
                    <a:pt x="1183" y="0"/>
                  </a:moveTo>
                  <a:cubicBezTo>
                    <a:pt x="755" y="0"/>
                    <a:pt x="377" y="189"/>
                    <a:pt x="0" y="377"/>
                  </a:cubicBezTo>
                  <a:cubicBezTo>
                    <a:pt x="0" y="401"/>
                    <a:pt x="0" y="424"/>
                    <a:pt x="0" y="447"/>
                  </a:cubicBezTo>
                  <a:cubicBezTo>
                    <a:pt x="93" y="447"/>
                    <a:pt x="162" y="424"/>
                    <a:pt x="255" y="424"/>
                  </a:cubicBezTo>
                  <a:cubicBezTo>
                    <a:pt x="394" y="377"/>
                    <a:pt x="533" y="354"/>
                    <a:pt x="672" y="354"/>
                  </a:cubicBezTo>
                  <a:cubicBezTo>
                    <a:pt x="704" y="350"/>
                    <a:pt x="736" y="348"/>
                    <a:pt x="767" y="348"/>
                  </a:cubicBezTo>
                  <a:cubicBezTo>
                    <a:pt x="920" y="348"/>
                    <a:pt x="1071" y="393"/>
                    <a:pt x="1205" y="470"/>
                  </a:cubicBezTo>
                  <a:cubicBezTo>
                    <a:pt x="1599" y="586"/>
                    <a:pt x="1924" y="887"/>
                    <a:pt x="2039" y="1281"/>
                  </a:cubicBezTo>
                  <a:cubicBezTo>
                    <a:pt x="2457" y="679"/>
                    <a:pt x="1970" y="76"/>
                    <a:pt x="1321" y="7"/>
                  </a:cubicBezTo>
                  <a:cubicBezTo>
                    <a:pt x="1275" y="2"/>
                    <a:pt x="1229" y="0"/>
                    <a:pt x="118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 rot="440425">
              <a:off x="8306736" y="516274"/>
              <a:ext cx="195836" cy="259820"/>
            </a:xfrm>
            <a:custGeom>
              <a:avLst/>
              <a:gdLst/>
              <a:ahLst/>
              <a:cxnLst/>
              <a:rect l="l" t="t" r="r" b="b"/>
              <a:pathLst>
                <a:path w="2481" h="3292" extrusionOk="0">
                  <a:moveTo>
                    <a:pt x="1" y="1"/>
                  </a:moveTo>
                  <a:cubicBezTo>
                    <a:pt x="882" y="997"/>
                    <a:pt x="1646" y="2087"/>
                    <a:pt x="2202" y="3292"/>
                  </a:cubicBezTo>
                  <a:cubicBezTo>
                    <a:pt x="2295" y="3199"/>
                    <a:pt x="2365" y="3106"/>
                    <a:pt x="2457" y="2990"/>
                  </a:cubicBezTo>
                  <a:cubicBezTo>
                    <a:pt x="2481" y="1461"/>
                    <a:pt x="1391" y="46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8852875" y="1195457"/>
              <a:ext cx="135109" cy="125288"/>
            </a:xfrm>
            <a:custGeom>
              <a:avLst/>
              <a:gdLst/>
              <a:ahLst/>
              <a:cxnLst/>
              <a:rect l="l" t="t" r="r" b="b"/>
              <a:pathLst>
                <a:path w="1901" h="1763" extrusionOk="0">
                  <a:moveTo>
                    <a:pt x="1901" y="1"/>
                  </a:moveTo>
                  <a:cubicBezTo>
                    <a:pt x="1739" y="47"/>
                    <a:pt x="1553" y="70"/>
                    <a:pt x="1368" y="94"/>
                  </a:cubicBezTo>
                  <a:lnTo>
                    <a:pt x="1090" y="94"/>
                  </a:lnTo>
                  <a:cubicBezTo>
                    <a:pt x="812" y="696"/>
                    <a:pt x="441" y="1252"/>
                    <a:pt x="1" y="1762"/>
                  </a:cubicBezTo>
                  <a:cubicBezTo>
                    <a:pt x="881" y="1530"/>
                    <a:pt x="1623" y="905"/>
                    <a:pt x="190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9073614" y="944457"/>
              <a:ext cx="378674" cy="284686"/>
            </a:xfrm>
            <a:custGeom>
              <a:avLst/>
              <a:gdLst/>
              <a:ahLst/>
              <a:cxnLst/>
              <a:rect l="l" t="t" r="r" b="b"/>
              <a:pathLst>
                <a:path w="5328" h="4006" extrusionOk="0">
                  <a:moveTo>
                    <a:pt x="1260" y="1"/>
                  </a:moveTo>
                  <a:cubicBezTo>
                    <a:pt x="1144" y="1"/>
                    <a:pt x="1032" y="4"/>
                    <a:pt x="927" y="10"/>
                  </a:cubicBezTo>
                  <a:cubicBezTo>
                    <a:pt x="904" y="33"/>
                    <a:pt x="904" y="33"/>
                    <a:pt x="904" y="57"/>
                  </a:cubicBezTo>
                  <a:lnTo>
                    <a:pt x="881" y="57"/>
                  </a:lnTo>
                  <a:cubicBezTo>
                    <a:pt x="1738" y="196"/>
                    <a:pt x="2526" y="520"/>
                    <a:pt x="2804" y="1238"/>
                  </a:cubicBezTo>
                  <a:cubicBezTo>
                    <a:pt x="3268" y="2444"/>
                    <a:pt x="2039" y="3278"/>
                    <a:pt x="1020" y="3486"/>
                  </a:cubicBezTo>
                  <a:cubicBezTo>
                    <a:pt x="795" y="3531"/>
                    <a:pt x="580" y="3557"/>
                    <a:pt x="363" y="3557"/>
                  </a:cubicBezTo>
                  <a:cubicBezTo>
                    <a:pt x="243" y="3557"/>
                    <a:pt x="123" y="3549"/>
                    <a:pt x="0" y="3533"/>
                  </a:cubicBezTo>
                  <a:lnTo>
                    <a:pt x="0" y="3533"/>
                  </a:lnTo>
                  <a:cubicBezTo>
                    <a:pt x="706" y="3792"/>
                    <a:pt x="1597" y="4005"/>
                    <a:pt x="2419" y="4005"/>
                  </a:cubicBezTo>
                  <a:cubicBezTo>
                    <a:pt x="3432" y="4005"/>
                    <a:pt x="4338" y="3681"/>
                    <a:pt x="4658" y="2722"/>
                  </a:cubicBezTo>
                  <a:cubicBezTo>
                    <a:pt x="5328" y="626"/>
                    <a:pt x="2856" y="1"/>
                    <a:pt x="126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>
            <a:off x="-140607" y="2362904"/>
            <a:ext cx="1223672" cy="655914"/>
            <a:chOff x="-140607" y="2362904"/>
            <a:chExt cx="1223672" cy="655914"/>
          </a:xfrm>
        </p:grpSpPr>
        <p:sp>
          <p:nvSpPr>
            <p:cNvPr id="658" name="Google Shape;658;p24"/>
            <p:cNvSpPr/>
            <p:nvPr/>
          </p:nvSpPr>
          <p:spPr>
            <a:xfrm>
              <a:off x="-132715" y="2375911"/>
              <a:ext cx="1205842" cy="628196"/>
            </a:xfrm>
            <a:custGeom>
              <a:avLst/>
              <a:gdLst/>
              <a:ahLst/>
              <a:cxnLst/>
              <a:rect l="l" t="t" r="r" b="b"/>
              <a:pathLst>
                <a:path w="24753" h="12896" extrusionOk="0">
                  <a:moveTo>
                    <a:pt x="10271" y="1"/>
                  </a:moveTo>
                  <a:cubicBezTo>
                    <a:pt x="9857" y="1"/>
                    <a:pt x="9436" y="47"/>
                    <a:pt x="9016" y="141"/>
                  </a:cubicBezTo>
                  <a:cubicBezTo>
                    <a:pt x="6791" y="651"/>
                    <a:pt x="3709" y="2922"/>
                    <a:pt x="5354" y="5472"/>
                  </a:cubicBezTo>
                  <a:cubicBezTo>
                    <a:pt x="5586" y="5356"/>
                    <a:pt x="5841" y="5286"/>
                    <a:pt x="6096" y="5263"/>
                  </a:cubicBezTo>
                  <a:cubicBezTo>
                    <a:pt x="6103" y="5262"/>
                    <a:pt x="6110" y="5261"/>
                    <a:pt x="6116" y="5261"/>
                  </a:cubicBezTo>
                  <a:cubicBezTo>
                    <a:pt x="6256" y="5261"/>
                    <a:pt x="6228" y="5496"/>
                    <a:pt x="6073" y="5518"/>
                  </a:cubicBezTo>
                  <a:cubicBezTo>
                    <a:pt x="5470" y="5587"/>
                    <a:pt x="5007" y="5866"/>
                    <a:pt x="4590" y="6329"/>
                  </a:cubicBezTo>
                  <a:cubicBezTo>
                    <a:pt x="4574" y="6339"/>
                    <a:pt x="4557" y="6344"/>
                    <a:pt x="4539" y="6344"/>
                  </a:cubicBezTo>
                  <a:cubicBezTo>
                    <a:pt x="4477" y="6344"/>
                    <a:pt x="4414" y="6286"/>
                    <a:pt x="4451" y="6213"/>
                  </a:cubicBezTo>
                  <a:cubicBezTo>
                    <a:pt x="4590" y="6028"/>
                    <a:pt x="4752" y="5842"/>
                    <a:pt x="4960" y="5703"/>
                  </a:cubicBezTo>
                  <a:lnTo>
                    <a:pt x="4937" y="5703"/>
                  </a:lnTo>
                  <a:cubicBezTo>
                    <a:pt x="4624" y="5177"/>
                    <a:pt x="4018" y="4975"/>
                    <a:pt x="3382" y="4975"/>
                  </a:cubicBezTo>
                  <a:cubicBezTo>
                    <a:pt x="2701" y="4975"/>
                    <a:pt x="1985" y="5206"/>
                    <a:pt x="1554" y="5518"/>
                  </a:cubicBezTo>
                  <a:cubicBezTo>
                    <a:pt x="650" y="6144"/>
                    <a:pt x="1" y="7372"/>
                    <a:pt x="418" y="8461"/>
                  </a:cubicBezTo>
                  <a:cubicBezTo>
                    <a:pt x="861" y="9594"/>
                    <a:pt x="2180" y="10144"/>
                    <a:pt x="3490" y="10144"/>
                  </a:cubicBezTo>
                  <a:cubicBezTo>
                    <a:pt x="4646" y="10144"/>
                    <a:pt x="5795" y="9715"/>
                    <a:pt x="6328" y="8878"/>
                  </a:cubicBezTo>
                  <a:cubicBezTo>
                    <a:pt x="6357" y="8827"/>
                    <a:pt x="6402" y="8806"/>
                    <a:pt x="6448" y="8806"/>
                  </a:cubicBezTo>
                  <a:cubicBezTo>
                    <a:pt x="6547" y="8806"/>
                    <a:pt x="6646" y="8906"/>
                    <a:pt x="6583" y="9017"/>
                  </a:cubicBezTo>
                  <a:cubicBezTo>
                    <a:pt x="6606" y="9041"/>
                    <a:pt x="6629" y="9087"/>
                    <a:pt x="6583" y="9133"/>
                  </a:cubicBezTo>
                  <a:cubicBezTo>
                    <a:pt x="5980" y="9713"/>
                    <a:pt x="6235" y="10663"/>
                    <a:pt x="7046" y="10871"/>
                  </a:cubicBezTo>
                  <a:cubicBezTo>
                    <a:pt x="7148" y="10896"/>
                    <a:pt x="7246" y="10908"/>
                    <a:pt x="7339" y="10908"/>
                  </a:cubicBezTo>
                  <a:cubicBezTo>
                    <a:pt x="7944" y="10908"/>
                    <a:pt x="8367" y="10420"/>
                    <a:pt x="8668" y="9898"/>
                  </a:cubicBezTo>
                  <a:cubicBezTo>
                    <a:pt x="8685" y="9856"/>
                    <a:pt x="8720" y="9838"/>
                    <a:pt x="8756" y="9838"/>
                  </a:cubicBezTo>
                  <a:cubicBezTo>
                    <a:pt x="8819" y="9838"/>
                    <a:pt x="8883" y="9894"/>
                    <a:pt x="8854" y="9968"/>
                  </a:cubicBezTo>
                  <a:cubicBezTo>
                    <a:pt x="8900" y="9968"/>
                    <a:pt x="8970" y="9991"/>
                    <a:pt x="8970" y="10060"/>
                  </a:cubicBezTo>
                  <a:cubicBezTo>
                    <a:pt x="8930" y="11916"/>
                    <a:pt x="11020" y="12895"/>
                    <a:pt x="12741" y="12895"/>
                  </a:cubicBezTo>
                  <a:cubicBezTo>
                    <a:pt x="13019" y="12895"/>
                    <a:pt x="13287" y="12870"/>
                    <a:pt x="13535" y="12818"/>
                  </a:cubicBezTo>
                  <a:cubicBezTo>
                    <a:pt x="15273" y="12447"/>
                    <a:pt x="16479" y="10964"/>
                    <a:pt x="16803" y="9249"/>
                  </a:cubicBezTo>
                  <a:lnTo>
                    <a:pt x="16803" y="9249"/>
                  </a:lnTo>
                  <a:cubicBezTo>
                    <a:pt x="16699" y="9261"/>
                    <a:pt x="16594" y="9266"/>
                    <a:pt x="16490" y="9266"/>
                  </a:cubicBezTo>
                  <a:cubicBezTo>
                    <a:pt x="16386" y="9266"/>
                    <a:pt x="16282" y="9261"/>
                    <a:pt x="16177" y="9249"/>
                  </a:cubicBezTo>
                  <a:cubicBezTo>
                    <a:pt x="16061" y="9226"/>
                    <a:pt x="16061" y="9064"/>
                    <a:pt x="16177" y="9064"/>
                  </a:cubicBezTo>
                  <a:cubicBezTo>
                    <a:pt x="16258" y="9071"/>
                    <a:pt x="16339" y="9075"/>
                    <a:pt x="16419" y="9075"/>
                  </a:cubicBezTo>
                  <a:cubicBezTo>
                    <a:pt x="16817" y="9075"/>
                    <a:pt x="17197" y="8979"/>
                    <a:pt x="17545" y="8786"/>
                  </a:cubicBezTo>
                  <a:cubicBezTo>
                    <a:pt x="17567" y="8776"/>
                    <a:pt x="17589" y="8772"/>
                    <a:pt x="17609" y="8772"/>
                  </a:cubicBezTo>
                  <a:cubicBezTo>
                    <a:pt x="17734" y="8772"/>
                    <a:pt x="17803" y="8934"/>
                    <a:pt x="17684" y="8994"/>
                  </a:cubicBezTo>
                  <a:cubicBezTo>
                    <a:pt x="17568" y="9064"/>
                    <a:pt x="17429" y="9110"/>
                    <a:pt x="17313" y="9156"/>
                  </a:cubicBezTo>
                  <a:cubicBezTo>
                    <a:pt x="17635" y="10124"/>
                    <a:pt x="18597" y="10673"/>
                    <a:pt x="19585" y="10673"/>
                  </a:cubicBezTo>
                  <a:cubicBezTo>
                    <a:pt x="19662" y="10673"/>
                    <a:pt x="19739" y="10669"/>
                    <a:pt x="19816" y="10663"/>
                  </a:cubicBezTo>
                  <a:cubicBezTo>
                    <a:pt x="21114" y="10547"/>
                    <a:pt x="22180" y="9087"/>
                    <a:pt x="21137" y="7974"/>
                  </a:cubicBezTo>
                  <a:cubicBezTo>
                    <a:pt x="21050" y="7870"/>
                    <a:pt x="21132" y="7740"/>
                    <a:pt x="21238" y="7740"/>
                  </a:cubicBezTo>
                  <a:cubicBezTo>
                    <a:pt x="21273" y="7740"/>
                    <a:pt x="21311" y="7754"/>
                    <a:pt x="21345" y="7789"/>
                  </a:cubicBezTo>
                  <a:cubicBezTo>
                    <a:pt x="21415" y="7859"/>
                    <a:pt x="21484" y="7928"/>
                    <a:pt x="21554" y="8021"/>
                  </a:cubicBezTo>
                  <a:cubicBezTo>
                    <a:pt x="23477" y="7905"/>
                    <a:pt x="24752" y="5935"/>
                    <a:pt x="23732" y="4174"/>
                  </a:cubicBezTo>
                  <a:cubicBezTo>
                    <a:pt x="23197" y="3258"/>
                    <a:pt x="22351" y="2855"/>
                    <a:pt x="21472" y="2855"/>
                  </a:cubicBezTo>
                  <a:cubicBezTo>
                    <a:pt x="20638" y="2855"/>
                    <a:pt x="19775" y="3218"/>
                    <a:pt x="19120" y="3849"/>
                  </a:cubicBezTo>
                  <a:cubicBezTo>
                    <a:pt x="19260" y="3919"/>
                    <a:pt x="19399" y="4012"/>
                    <a:pt x="19514" y="4104"/>
                  </a:cubicBezTo>
                  <a:cubicBezTo>
                    <a:pt x="19621" y="4193"/>
                    <a:pt x="19524" y="4336"/>
                    <a:pt x="19420" y="4336"/>
                  </a:cubicBezTo>
                  <a:cubicBezTo>
                    <a:pt x="19389" y="4336"/>
                    <a:pt x="19356" y="4322"/>
                    <a:pt x="19329" y="4290"/>
                  </a:cubicBezTo>
                  <a:cubicBezTo>
                    <a:pt x="19024" y="3964"/>
                    <a:pt x="18595" y="3818"/>
                    <a:pt x="18165" y="3818"/>
                  </a:cubicBezTo>
                  <a:cubicBezTo>
                    <a:pt x="18105" y="3818"/>
                    <a:pt x="18045" y="3820"/>
                    <a:pt x="17985" y="3826"/>
                  </a:cubicBezTo>
                  <a:cubicBezTo>
                    <a:pt x="17978" y="3828"/>
                    <a:pt x="17971" y="3829"/>
                    <a:pt x="17965" y="3829"/>
                  </a:cubicBezTo>
                  <a:cubicBezTo>
                    <a:pt x="17893" y="3829"/>
                    <a:pt x="17898" y="3708"/>
                    <a:pt x="17962" y="3687"/>
                  </a:cubicBezTo>
                  <a:cubicBezTo>
                    <a:pt x="18087" y="3666"/>
                    <a:pt x="18207" y="3655"/>
                    <a:pt x="18325" y="3655"/>
                  </a:cubicBezTo>
                  <a:cubicBezTo>
                    <a:pt x="18469" y="3655"/>
                    <a:pt x="18609" y="3672"/>
                    <a:pt x="18750" y="3710"/>
                  </a:cubicBezTo>
                  <a:cubicBezTo>
                    <a:pt x="18657" y="2783"/>
                    <a:pt x="18101" y="1995"/>
                    <a:pt x="17151" y="1833"/>
                  </a:cubicBezTo>
                  <a:cubicBezTo>
                    <a:pt x="17059" y="1818"/>
                    <a:pt x="16967" y="1811"/>
                    <a:pt x="16877" y="1811"/>
                  </a:cubicBezTo>
                  <a:cubicBezTo>
                    <a:pt x="16124" y="1811"/>
                    <a:pt x="15442" y="2309"/>
                    <a:pt x="15111" y="2992"/>
                  </a:cubicBezTo>
                  <a:cubicBezTo>
                    <a:pt x="15111" y="3015"/>
                    <a:pt x="15134" y="3061"/>
                    <a:pt x="15158" y="3085"/>
                  </a:cubicBezTo>
                  <a:cubicBezTo>
                    <a:pt x="15186" y="3198"/>
                    <a:pt x="15101" y="3268"/>
                    <a:pt x="15015" y="3268"/>
                  </a:cubicBezTo>
                  <a:cubicBezTo>
                    <a:pt x="14961" y="3268"/>
                    <a:pt x="14906" y="3240"/>
                    <a:pt x="14879" y="3177"/>
                  </a:cubicBezTo>
                  <a:cubicBezTo>
                    <a:pt x="14167" y="1117"/>
                    <a:pt x="12303" y="1"/>
                    <a:pt x="10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-140607" y="2362904"/>
              <a:ext cx="1223672" cy="655914"/>
            </a:xfrm>
            <a:custGeom>
              <a:avLst/>
              <a:gdLst/>
              <a:ahLst/>
              <a:cxnLst/>
              <a:rect l="l" t="t" r="r" b="b"/>
              <a:pathLst>
                <a:path w="25119" h="13465" extrusionOk="0">
                  <a:moveTo>
                    <a:pt x="10433" y="268"/>
                  </a:moveTo>
                  <a:cubicBezTo>
                    <a:pt x="12465" y="268"/>
                    <a:pt x="14329" y="1384"/>
                    <a:pt x="15041" y="3444"/>
                  </a:cubicBezTo>
                  <a:cubicBezTo>
                    <a:pt x="15068" y="3507"/>
                    <a:pt x="15123" y="3535"/>
                    <a:pt x="15177" y="3535"/>
                  </a:cubicBezTo>
                  <a:cubicBezTo>
                    <a:pt x="15263" y="3535"/>
                    <a:pt x="15348" y="3465"/>
                    <a:pt x="15320" y="3352"/>
                  </a:cubicBezTo>
                  <a:cubicBezTo>
                    <a:pt x="15296" y="3328"/>
                    <a:pt x="15296" y="3282"/>
                    <a:pt x="15273" y="3259"/>
                  </a:cubicBezTo>
                  <a:cubicBezTo>
                    <a:pt x="15626" y="2594"/>
                    <a:pt x="16296" y="2079"/>
                    <a:pt x="17048" y="2079"/>
                  </a:cubicBezTo>
                  <a:cubicBezTo>
                    <a:pt x="17135" y="2079"/>
                    <a:pt x="17223" y="2086"/>
                    <a:pt x="17313" y="2100"/>
                  </a:cubicBezTo>
                  <a:cubicBezTo>
                    <a:pt x="18286" y="2262"/>
                    <a:pt x="18819" y="3050"/>
                    <a:pt x="18912" y="3977"/>
                  </a:cubicBezTo>
                  <a:cubicBezTo>
                    <a:pt x="18771" y="3939"/>
                    <a:pt x="18631" y="3922"/>
                    <a:pt x="18487" y="3922"/>
                  </a:cubicBezTo>
                  <a:cubicBezTo>
                    <a:pt x="18369" y="3922"/>
                    <a:pt x="18249" y="3933"/>
                    <a:pt x="18124" y="3954"/>
                  </a:cubicBezTo>
                  <a:cubicBezTo>
                    <a:pt x="18060" y="3975"/>
                    <a:pt x="18055" y="4096"/>
                    <a:pt x="18127" y="4096"/>
                  </a:cubicBezTo>
                  <a:cubicBezTo>
                    <a:pt x="18133" y="4096"/>
                    <a:pt x="18140" y="4095"/>
                    <a:pt x="18147" y="4093"/>
                  </a:cubicBezTo>
                  <a:cubicBezTo>
                    <a:pt x="18210" y="4087"/>
                    <a:pt x="18272" y="4085"/>
                    <a:pt x="18334" y="4085"/>
                  </a:cubicBezTo>
                  <a:cubicBezTo>
                    <a:pt x="18774" y="4085"/>
                    <a:pt x="19186" y="4231"/>
                    <a:pt x="19491" y="4557"/>
                  </a:cubicBezTo>
                  <a:cubicBezTo>
                    <a:pt x="19518" y="4589"/>
                    <a:pt x="19551" y="4603"/>
                    <a:pt x="19582" y="4603"/>
                  </a:cubicBezTo>
                  <a:cubicBezTo>
                    <a:pt x="19686" y="4603"/>
                    <a:pt x="19783" y="4460"/>
                    <a:pt x="19676" y="4371"/>
                  </a:cubicBezTo>
                  <a:cubicBezTo>
                    <a:pt x="19561" y="4279"/>
                    <a:pt x="19422" y="4186"/>
                    <a:pt x="19282" y="4116"/>
                  </a:cubicBezTo>
                  <a:cubicBezTo>
                    <a:pt x="19937" y="3485"/>
                    <a:pt x="20800" y="3122"/>
                    <a:pt x="21634" y="3122"/>
                  </a:cubicBezTo>
                  <a:cubicBezTo>
                    <a:pt x="22513" y="3122"/>
                    <a:pt x="23359" y="3525"/>
                    <a:pt x="23894" y="4441"/>
                  </a:cubicBezTo>
                  <a:cubicBezTo>
                    <a:pt x="24914" y="6202"/>
                    <a:pt x="23639" y="8172"/>
                    <a:pt x="21716" y="8288"/>
                  </a:cubicBezTo>
                  <a:cubicBezTo>
                    <a:pt x="21646" y="8195"/>
                    <a:pt x="21600" y="8126"/>
                    <a:pt x="21507" y="8056"/>
                  </a:cubicBezTo>
                  <a:cubicBezTo>
                    <a:pt x="21473" y="8021"/>
                    <a:pt x="21435" y="8007"/>
                    <a:pt x="21400" y="8007"/>
                  </a:cubicBezTo>
                  <a:cubicBezTo>
                    <a:pt x="21294" y="8007"/>
                    <a:pt x="21212" y="8137"/>
                    <a:pt x="21299" y="8241"/>
                  </a:cubicBezTo>
                  <a:cubicBezTo>
                    <a:pt x="22342" y="9354"/>
                    <a:pt x="21276" y="10814"/>
                    <a:pt x="19978" y="10930"/>
                  </a:cubicBezTo>
                  <a:cubicBezTo>
                    <a:pt x="19901" y="10936"/>
                    <a:pt x="19824" y="10940"/>
                    <a:pt x="19747" y="10940"/>
                  </a:cubicBezTo>
                  <a:cubicBezTo>
                    <a:pt x="18759" y="10940"/>
                    <a:pt x="17797" y="10391"/>
                    <a:pt x="17475" y="9423"/>
                  </a:cubicBezTo>
                  <a:cubicBezTo>
                    <a:pt x="17591" y="9377"/>
                    <a:pt x="17730" y="9331"/>
                    <a:pt x="17846" y="9261"/>
                  </a:cubicBezTo>
                  <a:cubicBezTo>
                    <a:pt x="17965" y="9201"/>
                    <a:pt x="17896" y="9039"/>
                    <a:pt x="17786" y="9039"/>
                  </a:cubicBezTo>
                  <a:cubicBezTo>
                    <a:pt x="17768" y="9039"/>
                    <a:pt x="17749" y="9043"/>
                    <a:pt x="17730" y="9053"/>
                  </a:cubicBezTo>
                  <a:cubicBezTo>
                    <a:pt x="17363" y="9246"/>
                    <a:pt x="16980" y="9342"/>
                    <a:pt x="16581" y="9342"/>
                  </a:cubicBezTo>
                  <a:cubicBezTo>
                    <a:pt x="16501" y="9342"/>
                    <a:pt x="16420" y="9338"/>
                    <a:pt x="16339" y="9331"/>
                  </a:cubicBezTo>
                  <a:cubicBezTo>
                    <a:pt x="16223" y="9331"/>
                    <a:pt x="16223" y="9516"/>
                    <a:pt x="16339" y="9516"/>
                  </a:cubicBezTo>
                  <a:cubicBezTo>
                    <a:pt x="16444" y="9528"/>
                    <a:pt x="16548" y="9533"/>
                    <a:pt x="16652" y="9533"/>
                  </a:cubicBezTo>
                  <a:cubicBezTo>
                    <a:pt x="16756" y="9533"/>
                    <a:pt x="16861" y="9528"/>
                    <a:pt x="16965" y="9516"/>
                  </a:cubicBezTo>
                  <a:lnTo>
                    <a:pt x="16965" y="9516"/>
                  </a:lnTo>
                  <a:cubicBezTo>
                    <a:pt x="16641" y="11231"/>
                    <a:pt x="15435" y="12714"/>
                    <a:pt x="13697" y="13085"/>
                  </a:cubicBezTo>
                  <a:cubicBezTo>
                    <a:pt x="13449" y="13137"/>
                    <a:pt x="13181" y="13162"/>
                    <a:pt x="12903" y="13162"/>
                  </a:cubicBezTo>
                  <a:cubicBezTo>
                    <a:pt x="11182" y="13162"/>
                    <a:pt x="9092" y="12183"/>
                    <a:pt x="9132" y="10327"/>
                  </a:cubicBezTo>
                  <a:cubicBezTo>
                    <a:pt x="9132" y="10275"/>
                    <a:pt x="9093" y="10249"/>
                    <a:pt x="9063" y="10249"/>
                  </a:cubicBezTo>
                  <a:cubicBezTo>
                    <a:pt x="9054" y="10249"/>
                    <a:pt x="9045" y="10252"/>
                    <a:pt x="9039" y="10258"/>
                  </a:cubicBezTo>
                  <a:cubicBezTo>
                    <a:pt x="9054" y="10167"/>
                    <a:pt x="8981" y="10106"/>
                    <a:pt x="8916" y="10106"/>
                  </a:cubicBezTo>
                  <a:cubicBezTo>
                    <a:pt x="8880" y="10106"/>
                    <a:pt x="8847" y="10124"/>
                    <a:pt x="8830" y="10165"/>
                  </a:cubicBezTo>
                  <a:cubicBezTo>
                    <a:pt x="8529" y="10687"/>
                    <a:pt x="8123" y="11175"/>
                    <a:pt x="7508" y="11175"/>
                  </a:cubicBezTo>
                  <a:cubicBezTo>
                    <a:pt x="7413" y="11175"/>
                    <a:pt x="7313" y="11163"/>
                    <a:pt x="7208" y="11138"/>
                  </a:cubicBezTo>
                  <a:cubicBezTo>
                    <a:pt x="6397" y="10930"/>
                    <a:pt x="6142" y="9980"/>
                    <a:pt x="6745" y="9400"/>
                  </a:cubicBezTo>
                  <a:cubicBezTo>
                    <a:pt x="6791" y="9377"/>
                    <a:pt x="6768" y="9308"/>
                    <a:pt x="6745" y="9284"/>
                  </a:cubicBezTo>
                  <a:cubicBezTo>
                    <a:pt x="6808" y="9173"/>
                    <a:pt x="6709" y="9073"/>
                    <a:pt x="6610" y="9073"/>
                  </a:cubicBezTo>
                  <a:cubicBezTo>
                    <a:pt x="6564" y="9073"/>
                    <a:pt x="6519" y="9094"/>
                    <a:pt x="6490" y="9145"/>
                  </a:cubicBezTo>
                  <a:cubicBezTo>
                    <a:pt x="5968" y="9982"/>
                    <a:pt x="4820" y="10411"/>
                    <a:pt x="3661" y="10411"/>
                  </a:cubicBezTo>
                  <a:cubicBezTo>
                    <a:pt x="2349" y="10411"/>
                    <a:pt x="1023" y="9861"/>
                    <a:pt x="580" y="8728"/>
                  </a:cubicBezTo>
                  <a:cubicBezTo>
                    <a:pt x="163" y="7639"/>
                    <a:pt x="812" y="6411"/>
                    <a:pt x="1716" y="5785"/>
                  </a:cubicBezTo>
                  <a:cubicBezTo>
                    <a:pt x="2162" y="5471"/>
                    <a:pt x="2885" y="5239"/>
                    <a:pt x="3567" y="5239"/>
                  </a:cubicBezTo>
                  <a:cubicBezTo>
                    <a:pt x="4195" y="5239"/>
                    <a:pt x="4788" y="5436"/>
                    <a:pt x="5099" y="5947"/>
                  </a:cubicBezTo>
                  <a:lnTo>
                    <a:pt x="5122" y="5970"/>
                  </a:lnTo>
                  <a:cubicBezTo>
                    <a:pt x="4914" y="6109"/>
                    <a:pt x="4752" y="6272"/>
                    <a:pt x="4613" y="6480"/>
                  </a:cubicBezTo>
                  <a:cubicBezTo>
                    <a:pt x="4579" y="6547"/>
                    <a:pt x="4629" y="6601"/>
                    <a:pt x="4686" y="6601"/>
                  </a:cubicBezTo>
                  <a:cubicBezTo>
                    <a:pt x="4709" y="6601"/>
                    <a:pt x="4732" y="6593"/>
                    <a:pt x="4752" y="6573"/>
                  </a:cubicBezTo>
                  <a:cubicBezTo>
                    <a:pt x="5169" y="6133"/>
                    <a:pt x="5632" y="5854"/>
                    <a:pt x="6258" y="5785"/>
                  </a:cubicBezTo>
                  <a:cubicBezTo>
                    <a:pt x="6391" y="5763"/>
                    <a:pt x="6418" y="5528"/>
                    <a:pt x="6278" y="5528"/>
                  </a:cubicBezTo>
                  <a:cubicBezTo>
                    <a:pt x="6272" y="5528"/>
                    <a:pt x="6265" y="5529"/>
                    <a:pt x="6258" y="5530"/>
                  </a:cubicBezTo>
                  <a:cubicBezTo>
                    <a:pt x="6003" y="5553"/>
                    <a:pt x="5748" y="5623"/>
                    <a:pt x="5516" y="5739"/>
                  </a:cubicBezTo>
                  <a:cubicBezTo>
                    <a:pt x="3871" y="3189"/>
                    <a:pt x="6953" y="895"/>
                    <a:pt x="9178" y="408"/>
                  </a:cubicBezTo>
                  <a:cubicBezTo>
                    <a:pt x="9598" y="314"/>
                    <a:pt x="10019" y="268"/>
                    <a:pt x="10433" y="268"/>
                  </a:cubicBezTo>
                  <a:close/>
                  <a:moveTo>
                    <a:pt x="10415" y="0"/>
                  </a:moveTo>
                  <a:cubicBezTo>
                    <a:pt x="9810" y="0"/>
                    <a:pt x="9202" y="90"/>
                    <a:pt x="8622" y="269"/>
                  </a:cubicBezTo>
                  <a:cubicBezTo>
                    <a:pt x="6536" y="918"/>
                    <a:pt x="3431" y="3467"/>
                    <a:pt x="5401" y="5808"/>
                  </a:cubicBezTo>
                  <a:cubicBezTo>
                    <a:pt x="5354" y="5831"/>
                    <a:pt x="5308" y="5854"/>
                    <a:pt x="5261" y="5878"/>
                  </a:cubicBezTo>
                  <a:cubicBezTo>
                    <a:pt x="4941" y="5223"/>
                    <a:pt x="4185" y="4978"/>
                    <a:pt x="3426" y="4978"/>
                  </a:cubicBezTo>
                  <a:cubicBezTo>
                    <a:pt x="2923" y="4978"/>
                    <a:pt x="2419" y="5086"/>
                    <a:pt x="2040" y="5252"/>
                  </a:cubicBezTo>
                  <a:cubicBezTo>
                    <a:pt x="928" y="5739"/>
                    <a:pt x="1" y="7013"/>
                    <a:pt x="117" y="8265"/>
                  </a:cubicBezTo>
                  <a:cubicBezTo>
                    <a:pt x="293" y="9895"/>
                    <a:pt x="1995" y="10725"/>
                    <a:pt x="3673" y="10725"/>
                  </a:cubicBezTo>
                  <a:cubicBezTo>
                    <a:pt x="4643" y="10725"/>
                    <a:pt x="5604" y="10447"/>
                    <a:pt x="6258" y="9887"/>
                  </a:cubicBezTo>
                  <a:lnTo>
                    <a:pt x="6258" y="9887"/>
                  </a:lnTo>
                  <a:cubicBezTo>
                    <a:pt x="6119" y="10397"/>
                    <a:pt x="6374" y="10999"/>
                    <a:pt x="6884" y="11254"/>
                  </a:cubicBezTo>
                  <a:cubicBezTo>
                    <a:pt x="7085" y="11358"/>
                    <a:pt x="7300" y="11406"/>
                    <a:pt x="7513" y="11406"/>
                  </a:cubicBezTo>
                  <a:cubicBezTo>
                    <a:pt x="8108" y="11406"/>
                    <a:pt x="8690" y="11035"/>
                    <a:pt x="8946" y="10489"/>
                  </a:cubicBezTo>
                  <a:lnTo>
                    <a:pt x="8946" y="10489"/>
                  </a:lnTo>
                  <a:cubicBezTo>
                    <a:pt x="8858" y="12406"/>
                    <a:pt x="11242" y="13464"/>
                    <a:pt x="12931" y="13464"/>
                  </a:cubicBezTo>
                  <a:cubicBezTo>
                    <a:pt x="13018" y="13464"/>
                    <a:pt x="13104" y="13462"/>
                    <a:pt x="13187" y="13456"/>
                  </a:cubicBezTo>
                  <a:cubicBezTo>
                    <a:pt x="15273" y="13317"/>
                    <a:pt x="16965" y="11625"/>
                    <a:pt x="17266" y="9562"/>
                  </a:cubicBezTo>
                  <a:cubicBezTo>
                    <a:pt x="17289" y="9539"/>
                    <a:pt x="17266" y="9493"/>
                    <a:pt x="17266" y="9470"/>
                  </a:cubicBezTo>
                  <a:lnTo>
                    <a:pt x="17313" y="9470"/>
                  </a:lnTo>
                  <a:cubicBezTo>
                    <a:pt x="17548" y="10592"/>
                    <a:pt x="18688" y="11220"/>
                    <a:pt x="19795" y="11220"/>
                  </a:cubicBezTo>
                  <a:cubicBezTo>
                    <a:pt x="20105" y="11220"/>
                    <a:pt x="20412" y="11170"/>
                    <a:pt x="20696" y="11069"/>
                  </a:cubicBezTo>
                  <a:cubicBezTo>
                    <a:pt x="21762" y="10675"/>
                    <a:pt x="22365" y="9400"/>
                    <a:pt x="21809" y="8450"/>
                  </a:cubicBezTo>
                  <a:lnTo>
                    <a:pt x="21809" y="8450"/>
                  </a:lnTo>
                  <a:cubicBezTo>
                    <a:pt x="21819" y="8450"/>
                    <a:pt x="21830" y="8450"/>
                    <a:pt x="21840" y="8450"/>
                  </a:cubicBezTo>
                  <a:cubicBezTo>
                    <a:pt x="23816" y="8450"/>
                    <a:pt x="25118" y="6308"/>
                    <a:pt x="24265" y="4533"/>
                  </a:cubicBezTo>
                  <a:cubicBezTo>
                    <a:pt x="23736" y="3382"/>
                    <a:pt x="22631" y="2797"/>
                    <a:pt x="21509" y="2797"/>
                  </a:cubicBezTo>
                  <a:cubicBezTo>
                    <a:pt x="20667" y="2797"/>
                    <a:pt x="19816" y="3126"/>
                    <a:pt x="19190" y="3792"/>
                  </a:cubicBezTo>
                  <a:cubicBezTo>
                    <a:pt x="19150" y="2553"/>
                    <a:pt x="18107" y="1866"/>
                    <a:pt x="17073" y="1866"/>
                  </a:cubicBezTo>
                  <a:cubicBezTo>
                    <a:pt x="16309" y="1866"/>
                    <a:pt x="15549" y="2242"/>
                    <a:pt x="15204" y="3050"/>
                  </a:cubicBezTo>
                  <a:cubicBezTo>
                    <a:pt x="14470" y="1028"/>
                    <a:pt x="12464" y="0"/>
                    <a:pt x="10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731020" y="2474218"/>
              <a:ext cx="49738" cy="82470"/>
            </a:xfrm>
            <a:custGeom>
              <a:avLst/>
              <a:gdLst/>
              <a:ahLst/>
              <a:cxnLst/>
              <a:rect l="l" t="t" r="r" b="b"/>
              <a:pathLst>
                <a:path w="1021" h="1693" extrusionOk="0">
                  <a:moveTo>
                    <a:pt x="1" y="0"/>
                  </a:moveTo>
                  <a:lnTo>
                    <a:pt x="1" y="0"/>
                  </a:lnTo>
                  <a:cubicBezTo>
                    <a:pt x="186" y="533"/>
                    <a:pt x="279" y="1090"/>
                    <a:pt x="349" y="1669"/>
                  </a:cubicBezTo>
                  <a:cubicBezTo>
                    <a:pt x="442" y="1648"/>
                    <a:pt x="541" y="1637"/>
                    <a:pt x="640" y="1637"/>
                  </a:cubicBezTo>
                  <a:cubicBezTo>
                    <a:pt x="761" y="1637"/>
                    <a:pt x="883" y="1654"/>
                    <a:pt x="998" y="1692"/>
                  </a:cubicBezTo>
                  <a:cubicBezTo>
                    <a:pt x="998" y="1669"/>
                    <a:pt x="998" y="1669"/>
                    <a:pt x="1021" y="1669"/>
                  </a:cubicBezTo>
                  <a:cubicBezTo>
                    <a:pt x="951" y="974"/>
                    <a:pt x="604" y="32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795378" y="2515188"/>
              <a:ext cx="277822" cy="380591"/>
            </a:xfrm>
            <a:custGeom>
              <a:avLst/>
              <a:gdLst/>
              <a:ahLst/>
              <a:cxnLst/>
              <a:rect l="l" t="t" r="r" b="b"/>
              <a:pathLst>
                <a:path w="5703" h="7813" extrusionOk="0">
                  <a:moveTo>
                    <a:pt x="2433" y="0"/>
                  </a:moveTo>
                  <a:cubicBezTo>
                    <a:pt x="1957" y="0"/>
                    <a:pt x="1471" y="120"/>
                    <a:pt x="1021" y="341"/>
                  </a:cubicBezTo>
                  <a:cubicBezTo>
                    <a:pt x="1265" y="292"/>
                    <a:pt x="1510" y="263"/>
                    <a:pt x="1751" y="263"/>
                  </a:cubicBezTo>
                  <a:cubicBezTo>
                    <a:pt x="1967" y="263"/>
                    <a:pt x="2180" y="287"/>
                    <a:pt x="2388" y="341"/>
                  </a:cubicBezTo>
                  <a:cubicBezTo>
                    <a:pt x="3570" y="643"/>
                    <a:pt x="4242" y="1778"/>
                    <a:pt x="4126" y="2960"/>
                  </a:cubicBezTo>
                  <a:cubicBezTo>
                    <a:pt x="3995" y="4340"/>
                    <a:pt x="2870" y="4913"/>
                    <a:pt x="1670" y="4913"/>
                  </a:cubicBezTo>
                  <a:cubicBezTo>
                    <a:pt x="1601" y="4913"/>
                    <a:pt x="1531" y="4911"/>
                    <a:pt x="1461" y="4907"/>
                  </a:cubicBezTo>
                  <a:cubicBezTo>
                    <a:pt x="1345" y="6019"/>
                    <a:pt x="835" y="7155"/>
                    <a:pt x="1" y="7757"/>
                  </a:cubicBezTo>
                  <a:cubicBezTo>
                    <a:pt x="188" y="7791"/>
                    <a:pt x="374" y="7813"/>
                    <a:pt x="561" y="7813"/>
                  </a:cubicBezTo>
                  <a:cubicBezTo>
                    <a:pt x="629" y="7813"/>
                    <a:pt x="697" y="7810"/>
                    <a:pt x="766" y="7804"/>
                  </a:cubicBezTo>
                  <a:cubicBezTo>
                    <a:pt x="2064" y="7688"/>
                    <a:pt x="3130" y="6228"/>
                    <a:pt x="2087" y="5115"/>
                  </a:cubicBezTo>
                  <a:cubicBezTo>
                    <a:pt x="1998" y="5027"/>
                    <a:pt x="2086" y="4884"/>
                    <a:pt x="2194" y="4884"/>
                  </a:cubicBezTo>
                  <a:cubicBezTo>
                    <a:pt x="2227" y="4884"/>
                    <a:pt x="2263" y="4897"/>
                    <a:pt x="2295" y="4930"/>
                  </a:cubicBezTo>
                  <a:cubicBezTo>
                    <a:pt x="2388" y="5000"/>
                    <a:pt x="2434" y="5069"/>
                    <a:pt x="2504" y="5162"/>
                  </a:cubicBezTo>
                  <a:cubicBezTo>
                    <a:pt x="4427" y="5046"/>
                    <a:pt x="5702" y="3076"/>
                    <a:pt x="4682" y="1315"/>
                  </a:cubicBezTo>
                  <a:cubicBezTo>
                    <a:pt x="4143" y="401"/>
                    <a:pt x="3303" y="0"/>
                    <a:pt x="24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724248" y="2458386"/>
              <a:ext cx="358640" cy="450493"/>
            </a:xfrm>
            <a:custGeom>
              <a:avLst/>
              <a:gdLst/>
              <a:ahLst/>
              <a:cxnLst/>
              <a:rect l="l" t="t" r="r" b="b"/>
              <a:pathLst>
                <a:path w="7362" h="924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17"/>
                    <a:pt x="94" y="233"/>
                    <a:pt x="140" y="325"/>
                  </a:cubicBezTo>
                  <a:cubicBezTo>
                    <a:pt x="743" y="650"/>
                    <a:pt x="1090" y="1299"/>
                    <a:pt x="1160" y="1994"/>
                  </a:cubicBezTo>
                  <a:cubicBezTo>
                    <a:pt x="1554" y="1785"/>
                    <a:pt x="2017" y="1600"/>
                    <a:pt x="2481" y="1507"/>
                  </a:cubicBezTo>
                  <a:cubicBezTo>
                    <a:pt x="2929" y="1287"/>
                    <a:pt x="3413" y="1167"/>
                    <a:pt x="3887" y="1167"/>
                  </a:cubicBezTo>
                  <a:cubicBezTo>
                    <a:pt x="4760" y="1167"/>
                    <a:pt x="5602" y="1573"/>
                    <a:pt x="6142" y="2504"/>
                  </a:cubicBezTo>
                  <a:cubicBezTo>
                    <a:pt x="7162" y="4242"/>
                    <a:pt x="5887" y="6212"/>
                    <a:pt x="3964" y="6328"/>
                  </a:cubicBezTo>
                  <a:cubicBezTo>
                    <a:pt x="3894" y="6235"/>
                    <a:pt x="3825" y="6166"/>
                    <a:pt x="3755" y="6096"/>
                  </a:cubicBezTo>
                  <a:cubicBezTo>
                    <a:pt x="3723" y="6063"/>
                    <a:pt x="3687" y="6050"/>
                    <a:pt x="3654" y="6050"/>
                  </a:cubicBezTo>
                  <a:cubicBezTo>
                    <a:pt x="3546" y="6050"/>
                    <a:pt x="3458" y="6193"/>
                    <a:pt x="3547" y="6281"/>
                  </a:cubicBezTo>
                  <a:cubicBezTo>
                    <a:pt x="4590" y="7394"/>
                    <a:pt x="3524" y="8854"/>
                    <a:pt x="2226" y="8970"/>
                  </a:cubicBezTo>
                  <a:cubicBezTo>
                    <a:pt x="2157" y="8976"/>
                    <a:pt x="2087" y="8979"/>
                    <a:pt x="2017" y="8979"/>
                  </a:cubicBezTo>
                  <a:cubicBezTo>
                    <a:pt x="1825" y="8979"/>
                    <a:pt x="1631" y="8957"/>
                    <a:pt x="1461" y="8923"/>
                  </a:cubicBezTo>
                  <a:cubicBezTo>
                    <a:pt x="1345" y="8993"/>
                    <a:pt x="1252" y="9062"/>
                    <a:pt x="1137" y="9109"/>
                  </a:cubicBezTo>
                  <a:cubicBezTo>
                    <a:pt x="1426" y="9202"/>
                    <a:pt x="1733" y="9248"/>
                    <a:pt x="2040" y="9248"/>
                  </a:cubicBezTo>
                  <a:cubicBezTo>
                    <a:pt x="2347" y="9248"/>
                    <a:pt x="2654" y="9202"/>
                    <a:pt x="2944" y="9109"/>
                  </a:cubicBezTo>
                  <a:cubicBezTo>
                    <a:pt x="4010" y="8715"/>
                    <a:pt x="4613" y="7440"/>
                    <a:pt x="4057" y="6467"/>
                  </a:cubicBezTo>
                  <a:lnTo>
                    <a:pt x="4057" y="6467"/>
                  </a:lnTo>
                  <a:cubicBezTo>
                    <a:pt x="4078" y="6467"/>
                    <a:pt x="4099" y="6468"/>
                    <a:pt x="4120" y="6468"/>
                  </a:cubicBezTo>
                  <a:cubicBezTo>
                    <a:pt x="6077" y="6468"/>
                    <a:pt x="7362" y="4339"/>
                    <a:pt x="6513" y="2573"/>
                  </a:cubicBezTo>
                  <a:cubicBezTo>
                    <a:pt x="5984" y="1422"/>
                    <a:pt x="4879" y="837"/>
                    <a:pt x="3757" y="837"/>
                  </a:cubicBezTo>
                  <a:cubicBezTo>
                    <a:pt x="2915" y="837"/>
                    <a:pt x="2064" y="1166"/>
                    <a:pt x="1438" y="1832"/>
                  </a:cubicBezTo>
                  <a:cubicBezTo>
                    <a:pt x="1415" y="882"/>
                    <a:pt x="766" y="23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24"/>
          <p:cNvGrpSpPr/>
          <p:nvPr/>
        </p:nvGrpSpPr>
        <p:grpSpPr>
          <a:xfrm>
            <a:off x="8389038" y="2861870"/>
            <a:ext cx="976564" cy="616728"/>
            <a:chOff x="8389038" y="2861870"/>
            <a:chExt cx="976564" cy="616728"/>
          </a:xfrm>
        </p:grpSpPr>
        <p:sp>
          <p:nvSpPr>
            <p:cNvPr id="664" name="Google Shape;664;p24"/>
            <p:cNvSpPr/>
            <p:nvPr/>
          </p:nvSpPr>
          <p:spPr>
            <a:xfrm>
              <a:off x="8409922" y="2875160"/>
              <a:ext cx="933920" cy="588108"/>
            </a:xfrm>
            <a:custGeom>
              <a:avLst/>
              <a:gdLst/>
              <a:ahLst/>
              <a:cxnLst/>
              <a:rect l="l" t="t" r="r" b="b"/>
              <a:pathLst>
                <a:path w="19677" h="12391" extrusionOk="0">
                  <a:moveTo>
                    <a:pt x="7879" y="1"/>
                  </a:moveTo>
                  <a:cubicBezTo>
                    <a:pt x="7502" y="1"/>
                    <a:pt x="7119" y="51"/>
                    <a:pt x="6745" y="151"/>
                  </a:cubicBezTo>
                  <a:cubicBezTo>
                    <a:pt x="5076" y="615"/>
                    <a:pt x="3083" y="2237"/>
                    <a:pt x="3686" y="4161"/>
                  </a:cubicBezTo>
                  <a:cubicBezTo>
                    <a:pt x="3709" y="4161"/>
                    <a:pt x="3732" y="4184"/>
                    <a:pt x="3732" y="4207"/>
                  </a:cubicBezTo>
                  <a:cubicBezTo>
                    <a:pt x="3794" y="4228"/>
                    <a:pt x="3746" y="4303"/>
                    <a:pt x="3701" y="4303"/>
                  </a:cubicBezTo>
                  <a:cubicBezTo>
                    <a:pt x="3696" y="4303"/>
                    <a:pt x="3691" y="4302"/>
                    <a:pt x="3686" y="4300"/>
                  </a:cubicBezTo>
                  <a:cubicBezTo>
                    <a:pt x="3664" y="4332"/>
                    <a:pt x="3628" y="4349"/>
                    <a:pt x="3590" y="4349"/>
                  </a:cubicBezTo>
                  <a:cubicBezTo>
                    <a:pt x="3547" y="4349"/>
                    <a:pt x="3502" y="4326"/>
                    <a:pt x="3477" y="4277"/>
                  </a:cubicBezTo>
                  <a:cubicBezTo>
                    <a:pt x="3477" y="4253"/>
                    <a:pt x="3477" y="4207"/>
                    <a:pt x="3454" y="4184"/>
                  </a:cubicBezTo>
                  <a:cubicBezTo>
                    <a:pt x="3041" y="3997"/>
                    <a:pt x="2541" y="3873"/>
                    <a:pt x="2056" y="3873"/>
                  </a:cubicBezTo>
                  <a:cubicBezTo>
                    <a:pt x="1397" y="3873"/>
                    <a:pt x="765" y="4103"/>
                    <a:pt x="418" y="4717"/>
                  </a:cubicBezTo>
                  <a:cubicBezTo>
                    <a:pt x="1" y="5505"/>
                    <a:pt x="742" y="6084"/>
                    <a:pt x="1391" y="6316"/>
                  </a:cubicBezTo>
                  <a:cubicBezTo>
                    <a:pt x="1947" y="6501"/>
                    <a:pt x="2527" y="6501"/>
                    <a:pt x="3129" y="6501"/>
                  </a:cubicBezTo>
                  <a:cubicBezTo>
                    <a:pt x="3153" y="6501"/>
                    <a:pt x="3153" y="6501"/>
                    <a:pt x="3176" y="6525"/>
                  </a:cubicBezTo>
                  <a:cubicBezTo>
                    <a:pt x="3153" y="6386"/>
                    <a:pt x="3153" y="6247"/>
                    <a:pt x="3176" y="6107"/>
                  </a:cubicBezTo>
                  <a:cubicBezTo>
                    <a:pt x="3176" y="6012"/>
                    <a:pt x="3250" y="5965"/>
                    <a:pt x="3319" y="5965"/>
                  </a:cubicBezTo>
                  <a:cubicBezTo>
                    <a:pt x="3383" y="5965"/>
                    <a:pt x="3442" y="6006"/>
                    <a:pt x="3431" y="6084"/>
                  </a:cubicBezTo>
                  <a:cubicBezTo>
                    <a:pt x="3408" y="6501"/>
                    <a:pt x="3477" y="6872"/>
                    <a:pt x="3639" y="7220"/>
                  </a:cubicBezTo>
                  <a:cubicBezTo>
                    <a:pt x="3671" y="7298"/>
                    <a:pt x="3617" y="7356"/>
                    <a:pt x="3558" y="7356"/>
                  </a:cubicBezTo>
                  <a:cubicBezTo>
                    <a:pt x="3529" y="7356"/>
                    <a:pt x="3500" y="7343"/>
                    <a:pt x="3477" y="7313"/>
                  </a:cubicBezTo>
                  <a:cubicBezTo>
                    <a:pt x="3361" y="7127"/>
                    <a:pt x="3268" y="6919"/>
                    <a:pt x="3222" y="6710"/>
                  </a:cubicBezTo>
                  <a:cubicBezTo>
                    <a:pt x="3199" y="6733"/>
                    <a:pt x="3176" y="6733"/>
                    <a:pt x="3153" y="6756"/>
                  </a:cubicBezTo>
                  <a:cubicBezTo>
                    <a:pt x="3037" y="6756"/>
                    <a:pt x="2921" y="6780"/>
                    <a:pt x="2782" y="6780"/>
                  </a:cubicBezTo>
                  <a:cubicBezTo>
                    <a:pt x="2527" y="7011"/>
                    <a:pt x="2272" y="7266"/>
                    <a:pt x="2110" y="7567"/>
                  </a:cubicBezTo>
                  <a:cubicBezTo>
                    <a:pt x="1785" y="8193"/>
                    <a:pt x="1808" y="8657"/>
                    <a:pt x="2272" y="9143"/>
                  </a:cubicBezTo>
                  <a:cubicBezTo>
                    <a:pt x="2561" y="9442"/>
                    <a:pt x="2865" y="9560"/>
                    <a:pt x="3174" y="9560"/>
                  </a:cubicBezTo>
                  <a:cubicBezTo>
                    <a:pt x="3632" y="9560"/>
                    <a:pt x="4100" y="9300"/>
                    <a:pt x="4543" y="8981"/>
                  </a:cubicBezTo>
                  <a:cubicBezTo>
                    <a:pt x="4563" y="8971"/>
                    <a:pt x="4585" y="8966"/>
                    <a:pt x="4606" y="8966"/>
                  </a:cubicBezTo>
                  <a:cubicBezTo>
                    <a:pt x="4681" y="8966"/>
                    <a:pt x="4752" y="9025"/>
                    <a:pt x="4752" y="9097"/>
                  </a:cubicBezTo>
                  <a:cubicBezTo>
                    <a:pt x="4659" y="11206"/>
                    <a:pt x="7000" y="12318"/>
                    <a:pt x="8807" y="12388"/>
                  </a:cubicBezTo>
                  <a:cubicBezTo>
                    <a:pt x="8863" y="12390"/>
                    <a:pt x="8919" y="12391"/>
                    <a:pt x="8975" y="12391"/>
                  </a:cubicBezTo>
                  <a:cubicBezTo>
                    <a:pt x="10883" y="12391"/>
                    <a:pt x="12666" y="11242"/>
                    <a:pt x="13072" y="9306"/>
                  </a:cubicBezTo>
                  <a:cubicBezTo>
                    <a:pt x="13091" y="9220"/>
                    <a:pt x="13156" y="9181"/>
                    <a:pt x="13224" y="9181"/>
                  </a:cubicBezTo>
                  <a:cubicBezTo>
                    <a:pt x="13322" y="9181"/>
                    <a:pt x="13423" y="9262"/>
                    <a:pt x="13396" y="9398"/>
                  </a:cubicBezTo>
                  <a:cubicBezTo>
                    <a:pt x="13885" y="10131"/>
                    <a:pt x="14906" y="10559"/>
                    <a:pt x="15819" y="10559"/>
                  </a:cubicBezTo>
                  <a:cubicBezTo>
                    <a:pt x="16032" y="10559"/>
                    <a:pt x="16239" y="10536"/>
                    <a:pt x="16432" y="10488"/>
                  </a:cubicBezTo>
                  <a:cubicBezTo>
                    <a:pt x="17730" y="10186"/>
                    <a:pt x="18610" y="8518"/>
                    <a:pt x="17313" y="7614"/>
                  </a:cubicBezTo>
                  <a:lnTo>
                    <a:pt x="17313" y="7614"/>
                  </a:lnTo>
                  <a:cubicBezTo>
                    <a:pt x="17150" y="7869"/>
                    <a:pt x="16942" y="8124"/>
                    <a:pt x="16664" y="8309"/>
                  </a:cubicBezTo>
                  <a:cubicBezTo>
                    <a:pt x="16653" y="8317"/>
                    <a:pt x="16641" y="8320"/>
                    <a:pt x="16631" y="8320"/>
                  </a:cubicBezTo>
                  <a:cubicBezTo>
                    <a:pt x="16575" y="8320"/>
                    <a:pt x="16536" y="8232"/>
                    <a:pt x="16594" y="8193"/>
                  </a:cubicBezTo>
                  <a:cubicBezTo>
                    <a:pt x="17035" y="7822"/>
                    <a:pt x="17313" y="7313"/>
                    <a:pt x="17336" y="6733"/>
                  </a:cubicBezTo>
                  <a:cubicBezTo>
                    <a:pt x="17347" y="6652"/>
                    <a:pt x="17417" y="6612"/>
                    <a:pt x="17481" y="6612"/>
                  </a:cubicBezTo>
                  <a:cubicBezTo>
                    <a:pt x="17544" y="6612"/>
                    <a:pt x="17602" y="6652"/>
                    <a:pt x="17591" y="6733"/>
                  </a:cubicBezTo>
                  <a:cubicBezTo>
                    <a:pt x="17568" y="6919"/>
                    <a:pt x="17521" y="7104"/>
                    <a:pt x="17452" y="7289"/>
                  </a:cubicBezTo>
                  <a:cubicBezTo>
                    <a:pt x="17585" y="7324"/>
                    <a:pt x="17728" y="7340"/>
                    <a:pt x="17874" y="7340"/>
                  </a:cubicBezTo>
                  <a:cubicBezTo>
                    <a:pt x="18617" y="7340"/>
                    <a:pt x="19448" y="6909"/>
                    <a:pt x="19584" y="6154"/>
                  </a:cubicBezTo>
                  <a:cubicBezTo>
                    <a:pt x="19677" y="5621"/>
                    <a:pt x="19329" y="5296"/>
                    <a:pt x="18865" y="5157"/>
                  </a:cubicBezTo>
                  <a:cubicBezTo>
                    <a:pt x="18799" y="5124"/>
                    <a:pt x="18313" y="5043"/>
                    <a:pt x="18045" y="5043"/>
                  </a:cubicBezTo>
                  <a:cubicBezTo>
                    <a:pt x="17940" y="5043"/>
                    <a:pt x="17869" y="5055"/>
                    <a:pt x="17869" y="5088"/>
                  </a:cubicBezTo>
                  <a:cubicBezTo>
                    <a:pt x="17880" y="5180"/>
                    <a:pt x="17817" y="5227"/>
                    <a:pt x="17747" y="5227"/>
                  </a:cubicBezTo>
                  <a:cubicBezTo>
                    <a:pt x="17678" y="5227"/>
                    <a:pt x="17602" y="5180"/>
                    <a:pt x="17591" y="5088"/>
                  </a:cubicBezTo>
                  <a:lnTo>
                    <a:pt x="17591" y="5065"/>
                  </a:lnTo>
                  <a:cubicBezTo>
                    <a:pt x="17521" y="5041"/>
                    <a:pt x="17452" y="4902"/>
                    <a:pt x="17544" y="4810"/>
                  </a:cubicBezTo>
                  <a:cubicBezTo>
                    <a:pt x="19004" y="3326"/>
                    <a:pt x="18008" y="1032"/>
                    <a:pt x="16223" y="406"/>
                  </a:cubicBezTo>
                  <a:cubicBezTo>
                    <a:pt x="15798" y="256"/>
                    <a:pt x="15320" y="179"/>
                    <a:pt x="14837" y="179"/>
                  </a:cubicBezTo>
                  <a:cubicBezTo>
                    <a:pt x="13451" y="179"/>
                    <a:pt x="12012" y="811"/>
                    <a:pt x="11565" y="2168"/>
                  </a:cubicBezTo>
                  <a:cubicBezTo>
                    <a:pt x="11543" y="2234"/>
                    <a:pt x="11495" y="2263"/>
                    <a:pt x="11442" y="2263"/>
                  </a:cubicBezTo>
                  <a:cubicBezTo>
                    <a:pt x="11385" y="2263"/>
                    <a:pt x="11323" y="2228"/>
                    <a:pt x="11287" y="2168"/>
                  </a:cubicBezTo>
                  <a:cubicBezTo>
                    <a:pt x="10699" y="734"/>
                    <a:pt x="9324" y="1"/>
                    <a:pt x="7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8389038" y="2861870"/>
              <a:ext cx="976446" cy="616728"/>
            </a:xfrm>
            <a:custGeom>
              <a:avLst/>
              <a:gdLst/>
              <a:ahLst/>
              <a:cxnLst/>
              <a:rect l="l" t="t" r="r" b="b"/>
              <a:pathLst>
                <a:path w="20573" h="12994" extrusionOk="0">
                  <a:moveTo>
                    <a:pt x="8353" y="292"/>
                  </a:moveTo>
                  <a:cubicBezTo>
                    <a:pt x="9786" y="292"/>
                    <a:pt x="11144" y="1026"/>
                    <a:pt x="11727" y="2448"/>
                  </a:cubicBezTo>
                  <a:cubicBezTo>
                    <a:pt x="11763" y="2508"/>
                    <a:pt x="11825" y="2543"/>
                    <a:pt x="11882" y="2543"/>
                  </a:cubicBezTo>
                  <a:cubicBezTo>
                    <a:pt x="11935" y="2543"/>
                    <a:pt x="11983" y="2514"/>
                    <a:pt x="12005" y="2448"/>
                  </a:cubicBezTo>
                  <a:cubicBezTo>
                    <a:pt x="12452" y="1091"/>
                    <a:pt x="13891" y="459"/>
                    <a:pt x="15277" y="459"/>
                  </a:cubicBezTo>
                  <a:cubicBezTo>
                    <a:pt x="15760" y="459"/>
                    <a:pt x="16238" y="536"/>
                    <a:pt x="16663" y="686"/>
                  </a:cubicBezTo>
                  <a:cubicBezTo>
                    <a:pt x="18425" y="1335"/>
                    <a:pt x="19444" y="3606"/>
                    <a:pt x="17984" y="5113"/>
                  </a:cubicBezTo>
                  <a:cubicBezTo>
                    <a:pt x="17892" y="5206"/>
                    <a:pt x="17938" y="5321"/>
                    <a:pt x="18031" y="5345"/>
                  </a:cubicBezTo>
                  <a:lnTo>
                    <a:pt x="18031" y="5368"/>
                  </a:lnTo>
                  <a:cubicBezTo>
                    <a:pt x="18042" y="5460"/>
                    <a:pt x="18112" y="5507"/>
                    <a:pt x="18178" y="5507"/>
                  </a:cubicBezTo>
                  <a:cubicBezTo>
                    <a:pt x="18245" y="5507"/>
                    <a:pt x="18309" y="5460"/>
                    <a:pt x="18309" y="5368"/>
                  </a:cubicBezTo>
                  <a:cubicBezTo>
                    <a:pt x="18309" y="5338"/>
                    <a:pt x="18369" y="5326"/>
                    <a:pt x="18460" y="5326"/>
                  </a:cubicBezTo>
                  <a:cubicBezTo>
                    <a:pt x="18722" y="5326"/>
                    <a:pt x="19237" y="5420"/>
                    <a:pt x="19305" y="5437"/>
                  </a:cubicBezTo>
                  <a:cubicBezTo>
                    <a:pt x="19746" y="5576"/>
                    <a:pt x="20117" y="5924"/>
                    <a:pt x="20024" y="6434"/>
                  </a:cubicBezTo>
                  <a:cubicBezTo>
                    <a:pt x="19870" y="7182"/>
                    <a:pt x="19066" y="7629"/>
                    <a:pt x="18333" y="7629"/>
                  </a:cubicBezTo>
                  <a:cubicBezTo>
                    <a:pt x="18180" y="7629"/>
                    <a:pt x="18031" y="7609"/>
                    <a:pt x="17892" y="7569"/>
                  </a:cubicBezTo>
                  <a:cubicBezTo>
                    <a:pt x="17961" y="7384"/>
                    <a:pt x="18008" y="7199"/>
                    <a:pt x="18031" y="7013"/>
                  </a:cubicBezTo>
                  <a:cubicBezTo>
                    <a:pt x="18042" y="6932"/>
                    <a:pt x="17984" y="6892"/>
                    <a:pt x="17921" y="6892"/>
                  </a:cubicBezTo>
                  <a:cubicBezTo>
                    <a:pt x="17857" y="6892"/>
                    <a:pt x="17787" y="6932"/>
                    <a:pt x="17776" y="7013"/>
                  </a:cubicBezTo>
                  <a:cubicBezTo>
                    <a:pt x="17729" y="7593"/>
                    <a:pt x="17475" y="8102"/>
                    <a:pt x="17011" y="8473"/>
                  </a:cubicBezTo>
                  <a:cubicBezTo>
                    <a:pt x="16973" y="8530"/>
                    <a:pt x="17012" y="8602"/>
                    <a:pt x="17065" y="8602"/>
                  </a:cubicBezTo>
                  <a:cubicBezTo>
                    <a:pt x="17078" y="8602"/>
                    <a:pt x="17091" y="8598"/>
                    <a:pt x="17104" y="8589"/>
                  </a:cubicBezTo>
                  <a:cubicBezTo>
                    <a:pt x="17382" y="8404"/>
                    <a:pt x="17590" y="8172"/>
                    <a:pt x="17753" y="7894"/>
                  </a:cubicBezTo>
                  <a:lnTo>
                    <a:pt x="17753" y="7894"/>
                  </a:lnTo>
                  <a:cubicBezTo>
                    <a:pt x="19050" y="8798"/>
                    <a:pt x="18170" y="10466"/>
                    <a:pt x="16872" y="10791"/>
                  </a:cubicBezTo>
                  <a:cubicBezTo>
                    <a:pt x="16691" y="10832"/>
                    <a:pt x="16498" y="10852"/>
                    <a:pt x="16299" y="10852"/>
                  </a:cubicBezTo>
                  <a:cubicBezTo>
                    <a:pt x="15376" y="10852"/>
                    <a:pt x="14332" y="10422"/>
                    <a:pt x="13836" y="9678"/>
                  </a:cubicBezTo>
                  <a:cubicBezTo>
                    <a:pt x="13864" y="9552"/>
                    <a:pt x="13756" y="9468"/>
                    <a:pt x="13656" y="9468"/>
                  </a:cubicBezTo>
                  <a:cubicBezTo>
                    <a:pt x="13591" y="9468"/>
                    <a:pt x="13530" y="9503"/>
                    <a:pt x="13512" y="9586"/>
                  </a:cubicBezTo>
                  <a:cubicBezTo>
                    <a:pt x="13084" y="11522"/>
                    <a:pt x="11322" y="12671"/>
                    <a:pt x="9394" y="12671"/>
                  </a:cubicBezTo>
                  <a:cubicBezTo>
                    <a:pt x="9337" y="12671"/>
                    <a:pt x="9281" y="12670"/>
                    <a:pt x="9224" y="12668"/>
                  </a:cubicBezTo>
                  <a:cubicBezTo>
                    <a:pt x="7417" y="12598"/>
                    <a:pt x="5099" y="11486"/>
                    <a:pt x="5192" y="9400"/>
                  </a:cubicBezTo>
                  <a:cubicBezTo>
                    <a:pt x="5192" y="9316"/>
                    <a:pt x="5131" y="9257"/>
                    <a:pt x="5062" y="9257"/>
                  </a:cubicBezTo>
                  <a:cubicBezTo>
                    <a:pt x="5036" y="9257"/>
                    <a:pt x="5009" y="9265"/>
                    <a:pt x="4983" y="9284"/>
                  </a:cubicBezTo>
                  <a:cubicBezTo>
                    <a:pt x="4542" y="9588"/>
                    <a:pt x="4068" y="9842"/>
                    <a:pt x="3610" y="9842"/>
                  </a:cubicBezTo>
                  <a:cubicBezTo>
                    <a:pt x="3298" y="9842"/>
                    <a:pt x="2994" y="9724"/>
                    <a:pt x="2712" y="9423"/>
                  </a:cubicBezTo>
                  <a:cubicBezTo>
                    <a:pt x="2248" y="8937"/>
                    <a:pt x="2202" y="8473"/>
                    <a:pt x="2550" y="7871"/>
                  </a:cubicBezTo>
                  <a:cubicBezTo>
                    <a:pt x="2712" y="7569"/>
                    <a:pt x="2967" y="7291"/>
                    <a:pt x="3222" y="7060"/>
                  </a:cubicBezTo>
                  <a:cubicBezTo>
                    <a:pt x="3361" y="7060"/>
                    <a:pt x="3477" y="7060"/>
                    <a:pt x="3593" y="7036"/>
                  </a:cubicBezTo>
                  <a:cubicBezTo>
                    <a:pt x="3616" y="7036"/>
                    <a:pt x="3639" y="7013"/>
                    <a:pt x="3662" y="6990"/>
                  </a:cubicBezTo>
                  <a:cubicBezTo>
                    <a:pt x="3708" y="7199"/>
                    <a:pt x="3801" y="7407"/>
                    <a:pt x="3917" y="7593"/>
                  </a:cubicBezTo>
                  <a:cubicBezTo>
                    <a:pt x="3940" y="7630"/>
                    <a:pt x="3970" y="7646"/>
                    <a:pt x="3998" y="7646"/>
                  </a:cubicBezTo>
                  <a:cubicBezTo>
                    <a:pt x="4057" y="7646"/>
                    <a:pt x="4111" y="7578"/>
                    <a:pt x="4079" y="7500"/>
                  </a:cubicBezTo>
                  <a:cubicBezTo>
                    <a:pt x="3894" y="7152"/>
                    <a:pt x="3848" y="6781"/>
                    <a:pt x="3871" y="6387"/>
                  </a:cubicBezTo>
                  <a:cubicBezTo>
                    <a:pt x="3882" y="6295"/>
                    <a:pt x="3819" y="6248"/>
                    <a:pt x="3749" y="6248"/>
                  </a:cubicBezTo>
                  <a:cubicBezTo>
                    <a:pt x="3680" y="6248"/>
                    <a:pt x="3604" y="6295"/>
                    <a:pt x="3593" y="6387"/>
                  </a:cubicBezTo>
                  <a:cubicBezTo>
                    <a:pt x="3593" y="6527"/>
                    <a:pt x="3593" y="6666"/>
                    <a:pt x="3616" y="6805"/>
                  </a:cubicBezTo>
                  <a:cubicBezTo>
                    <a:pt x="3593" y="6781"/>
                    <a:pt x="3593" y="6781"/>
                    <a:pt x="3546" y="6781"/>
                  </a:cubicBezTo>
                  <a:cubicBezTo>
                    <a:pt x="3430" y="6786"/>
                    <a:pt x="3314" y="6789"/>
                    <a:pt x="3199" y="6789"/>
                  </a:cubicBezTo>
                  <a:cubicBezTo>
                    <a:pt x="2736" y="6789"/>
                    <a:pt x="2276" y="6744"/>
                    <a:pt x="1831" y="6596"/>
                  </a:cubicBezTo>
                  <a:cubicBezTo>
                    <a:pt x="1159" y="6364"/>
                    <a:pt x="441" y="5785"/>
                    <a:pt x="858" y="5020"/>
                  </a:cubicBezTo>
                  <a:cubicBezTo>
                    <a:pt x="1204" y="4395"/>
                    <a:pt x="1832" y="4159"/>
                    <a:pt x="2488" y="4159"/>
                  </a:cubicBezTo>
                  <a:cubicBezTo>
                    <a:pt x="2976" y="4159"/>
                    <a:pt x="3479" y="4290"/>
                    <a:pt x="3894" y="4487"/>
                  </a:cubicBezTo>
                  <a:cubicBezTo>
                    <a:pt x="3894" y="4510"/>
                    <a:pt x="3917" y="4533"/>
                    <a:pt x="3917" y="4557"/>
                  </a:cubicBezTo>
                  <a:cubicBezTo>
                    <a:pt x="3942" y="4606"/>
                    <a:pt x="3987" y="4629"/>
                    <a:pt x="4030" y="4629"/>
                  </a:cubicBezTo>
                  <a:cubicBezTo>
                    <a:pt x="4068" y="4629"/>
                    <a:pt x="4104" y="4612"/>
                    <a:pt x="4126" y="4580"/>
                  </a:cubicBezTo>
                  <a:cubicBezTo>
                    <a:pt x="4132" y="4583"/>
                    <a:pt x="4139" y="4584"/>
                    <a:pt x="4146" y="4584"/>
                  </a:cubicBezTo>
                  <a:cubicBezTo>
                    <a:pt x="4188" y="4584"/>
                    <a:pt x="4232" y="4527"/>
                    <a:pt x="4172" y="4487"/>
                  </a:cubicBezTo>
                  <a:cubicBezTo>
                    <a:pt x="4172" y="4464"/>
                    <a:pt x="4149" y="4441"/>
                    <a:pt x="4126" y="4441"/>
                  </a:cubicBezTo>
                  <a:cubicBezTo>
                    <a:pt x="3523" y="2517"/>
                    <a:pt x="5516" y="895"/>
                    <a:pt x="7185" y="455"/>
                  </a:cubicBezTo>
                  <a:cubicBezTo>
                    <a:pt x="7570" y="346"/>
                    <a:pt x="7964" y="292"/>
                    <a:pt x="8353" y="292"/>
                  </a:cubicBezTo>
                  <a:close/>
                  <a:moveTo>
                    <a:pt x="8332" y="1"/>
                  </a:moveTo>
                  <a:cubicBezTo>
                    <a:pt x="7921" y="1"/>
                    <a:pt x="7503" y="58"/>
                    <a:pt x="7092" y="177"/>
                  </a:cubicBezTo>
                  <a:cubicBezTo>
                    <a:pt x="5400" y="663"/>
                    <a:pt x="3338" y="2309"/>
                    <a:pt x="3824" y="4255"/>
                  </a:cubicBezTo>
                  <a:cubicBezTo>
                    <a:pt x="3438" y="4046"/>
                    <a:pt x="2965" y="3933"/>
                    <a:pt x="2494" y="3933"/>
                  </a:cubicBezTo>
                  <a:cubicBezTo>
                    <a:pt x="1664" y="3933"/>
                    <a:pt x="844" y="4283"/>
                    <a:pt x="533" y="5066"/>
                  </a:cubicBezTo>
                  <a:cubicBezTo>
                    <a:pt x="0" y="6434"/>
                    <a:pt x="1762" y="6990"/>
                    <a:pt x="2967" y="7060"/>
                  </a:cubicBezTo>
                  <a:cubicBezTo>
                    <a:pt x="2272" y="7685"/>
                    <a:pt x="1646" y="8728"/>
                    <a:pt x="2341" y="9609"/>
                  </a:cubicBezTo>
                  <a:cubicBezTo>
                    <a:pt x="2640" y="9980"/>
                    <a:pt x="3027" y="10122"/>
                    <a:pt x="3433" y="10122"/>
                  </a:cubicBezTo>
                  <a:cubicBezTo>
                    <a:pt x="3939" y="10122"/>
                    <a:pt x="4476" y="9902"/>
                    <a:pt x="4914" y="9632"/>
                  </a:cubicBezTo>
                  <a:cubicBezTo>
                    <a:pt x="4983" y="11625"/>
                    <a:pt x="7115" y="12784"/>
                    <a:pt x="8923" y="12969"/>
                  </a:cubicBezTo>
                  <a:cubicBezTo>
                    <a:pt x="9089" y="12985"/>
                    <a:pt x="9255" y="12993"/>
                    <a:pt x="9420" y="12993"/>
                  </a:cubicBezTo>
                  <a:cubicBezTo>
                    <a:pt x="11395" y="12993"/>
                    <a:pt x="13234" y="11855"/>
                    <a:pt x="13790" y="9887"/>
                  </a:cubicBezTo>
                  <a:cubicBezTo>
                    <a:pt x="14247" y="10676"/>
                    <a:pt x="15318" y="11089"/>
                    <a:pt x="16306" y="11089"/>
                  </a:cubicBezTo>
                  <a:cubicBezTo>
                    <a:pt x="16768" y="11089"/>
                    <a:pt x="17213" y="10999"/>
                    <a:pt x="17567" y="10814"/>
                  </a:cubicBezTo>
                  <a:cubicBezTo>
                    <a:pt x="18726" y="10188"/>
                    <a:pt x="19074" y="8659"/>
                    <a:pt x="18100" y="7778"/>
                  </a:cubicBezTo>
                  <a:lnTo>
                    <a:pt x="18100" y="7778"/>
                  </a:lnTo>
                  <a:cubicBezTo>
                    <a:pt x="18194" y="7793"/>
                    <a:pt x="18291" y="7800"/>
                    <a:pt x="18389" y="7800"/>
                  </a:cubicBezTo>
                  <a:cubicBezTo>
                    <a:pt x="19390" y="7800"/>
                    <a:pt x="20572" y="7067"/>
                    <a:pt x="20256" y="5970"/>
                  </a:cubicBezTo>
                  <a:cubicBezTo>
                    <a:pt x="20117" y="5460"/>
                    <a:pt x="19630" y="5206"/>
                    <a:pt x="19143" y="5113"/>
                  </a:cubicBezTo>
                  <a:cubicBezTo>
                    <a:pt x="19030" y="5075"/>
                    <a:pt x="18792" y="5037"/>
                    <a:pt x="18571" y="5037"/>
                  </a:cubicBezTo>
                  <a:cubicBezTo>
                    <a:pt x="18521" y="5037"/>
                    <a:pt x="18471" y="5039"/>
                    <a:pt x="18425" y="5043"/>
                  </a:cubicBezTo>
                  <a:cubicBezTo>
                    <a:pt x="19607" y="3514"/>
                    <a:pt x="18772" y="1289"/>
                    <a:pt x="17034" y="524"/>
                  </a:cubicBezTo>
                  <a:cubicBezTo>
                    <a:pt x="16503" y="287"/>
                    <a:pt x="15880" y="166"/>
                    <a:pt x="15249" y="166"/>
                  </a:cubicBezTo>
                  <a:cubicBezTo>
                    <a:pt x="13845" y="166"/>
                    <a:pt x="12403" y="767"/>
                    <a:pt x="11843" y="2031"/>
                  </a:cubicBezTo>
                  <a:cubicBezTo>
                    <a:pt x="11139" y="714"/>
                    <a:pt x="9776" y="1"/>
                    <a:pt x="8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9171164" y="2892247"/>
              <a:ext cx="137499" cy="223406"/>
            </a:xfrm>
            <a:custGeom>
              <a:avLst/>
              <a:gdLst/>
              <a:ahLst/>
              <a:cxnLst/>
              <a:rect l="l" t="t" r="r" b="b"/>
              <a:pathLst>
                <a:path w="2897" h="4707" extrusionOk="0">
                  <a:moveTo>
                    <a:pt x="0" y="0"/>
                  </a:moveTo>
                  <a:lnTo>
                    <a:pt x="0" y="0"/>
                  </a:lnTo>
                  <a:cubicBezTo>
                    <a:pt x="742" y="1182"/>
                    <a:pt x="834" y="3291"/>
                    <a:pt x="417" y="4705"/>
                  </a:cubicBezTo>
                  <a:cubicBezTo>
                    <a:pt x="440" y="4706"/>
                    <a:pt x="462" y="4707"/>
                    <a:pt x="485" y="4707"/>
                  </a:cubicBezTo>
                  <a:cubicBezTo>
                    <a:pt x="725" y="4707"/>
                    <a:pt x="995" y="4637"/>
                    <a:pt x="1233" y="4637"/>
                  </a:cubicBezTo>
                  <a:cubicBezTo>
                    <a:pt x="1350" y="4637"/>
                    <a:pt x="1459" y="4654"/>
                    <a:pt x="1553" y="4705"/>
                  </a:cubicBezTo>
                  <a:cubicBezTo>
                    <a:pt x="2897" y="3221"/>
                    <a:pt x="1924" y="672"/>
                    <a:pt x="162" y="46"/>
                  </a:cubicBezTo>
                  <a:cubicBezTo>
                    <a:pt x="116" y="23"/>
                    <a:pt x="70" y="23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9242646" y="3114425"/>
              <a:ext cx="101238" cy="109401"/>
            </a:xfrm>
            <a:custGeom>
              <a:avLst/>
              <a:gdLst/>
              <a:ahLst/>
              <a:cxnLst/>
              <a:rect l="l" t="t" r="r" b="b"/>
              <a:pathLst>
                <a:path w="2133" h="2305" extrusionOk="0">
                  <a:moveTo>
                    <a:pt x="533" y="0"/>
                  </a:moveTo>
                  <a:lnTo>
                    <a:pt x="533" y="0"/>
                  </a:lnTo>
                  <a:cubicBezTo>
                    <a:pt x="696" y="186"/>
                    <a:pt x="858" y="418"/>
                    <a:pt x="997" y="719"/>
                  </a:cubicBezTo>
                  <a:cubicBezTo>
                    <a:pt x="1252" y="1368"/>
                    <a:pt x="696" y="2017"/>
                    <a:pt x="139" y="2225"/>
                  </a:cubicBezTo>
                  <a:cubicBezTo>
                    <a:pt x="93" y="2248"/>
                    <a:pt x="47" y="2248"/>
                    <a:pt x="0" y="2272"/>
                  </a:cubicBezTo>
                  <a:cubicBezTo>
                    <a:pt x="112" y="2294"/>
                    <a:pt x="228" y="2305"/>
                    <a:pt x="346" y="2305"/>
                  </a:cubicBezTo>
                  <a:cubicBezTo>
                    <a:pt x="1087" y="2305"/>
                    <a:pt x="1900" y="1873"/>
                    <a:pt x="2040" y="1113"/>
                  </a:cubicBezTo>
                  <a:cubicBezTo>
                    <a:pt x="2133" y="603"/>
                    <a:pt x="1762" y="255"/>
                    <a:pt x="1321" y="116"/>
                  </a:cubicBezTo>
                  <a:cubicBezTo>
                    <a:pt x="1252" y="93"/>
                    <a:pt x="788" y="24"/>
                    <a:pt x="5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9050128" y="3236502"/>
              <a:ext cx="243150" cy="140252"/>
            </a:xfrm>
            <a:custGeom>
              <a:avLst/>
              <a:gdLst/>
              <a:ahLst/>
              <a:cxnLst/>
              <a:rect l="l" t="t" r="r" b="b"/>
              <a:pathLst>
                <a:path w="5123" h="2955" extrusionOk="0">
                  <a:moveTo>
                    <a:pt x="3825" y="1"/>
                  </a:moveTo>
                  <a:cubicBezTo>
                    <a:pt x="3709" y="186"/>
                    <a:pt x="3570" y="348"/>
                    <a:pt x="3407" y="511"/>
                  </a:cubicBezTo>
                  <a:cubicBezTo>
                    <a:pt x="3245" y="858"/>
                    <a:pt x="2990" y="1206"/>
                    <a:pt x="2620" y="1507"/>
                  </a:cubicBezTo>
                  <a:cubicBezTo>
                    <a:pt x="2097" y="1899"/>
                    <a:pt x="1538" y="2064"/>
                    <a:pt x="983" y="2064"/>
                  </a:cubicBezTo>
                  <a:cubicBezTo>
                    <a:pt x="651" y="2064"/>
                    <a:pt x="321" y="2005"/>
                    <a:pt x="1" y="1901"/>
                  </a:cubicBezTo>
                  <a:lnTo>
                    <a:pt x="1" y="1901"/>
                  </a:lnTo>
                  <a:cubicBezTo>
                    <a:pt x="531" y="2583"/>
                    <a:pt x="1509" y="2955"/>
                    <a:pt x="2380" y="2955"/>
                  </a:cubicBezTo>
                  <a:cubicBezTo>
                    <a:pt x="2575" y="2955"/>
                    <a:pt x="2766" y="2936"/>
                    <a:pt x="2944" y="2898"/>
                  </a:cubicBezTo>
                  <a:cubicBezTo>
                    <a:pt x="4242" y="2573"/>
                    <a:pt x="5122" y="905"/>
                    <a:pt x="382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8869762" y="3311304"/>
              <a:ext cx="159521" cy="149649"/>
            </a:xfrm>
            <a:custGeom>
              <a:avLst/>
              <a:gdLst/>
              <a:ahLst/>
              <a:cxnLst/>
              <a:rect l="l" t="t" r="r" b="b"/>
              <a:pathLst>
                <a:path w="3361" h="3153" extrusionOk="0">
                  <a:moveTo>
                    <a:pt x="2990" y="1"/>
                  </a:moveTo>
                  <a:cubicBezTo>
                    <a:pt x="2410" y="1275"/>
                    <a:pt x="1205" y="2365"/>
                    <a:pt x="0" y="3153"/>
                  </a:cubicBezTo>
                  <a:cubicBezTo>
                    <a:pt x="1622" y="2898"/>
                    <a:pt x="2990" y="1832"/>
                    <a:pt x="3360" y="186"/>
                  </a:cubicBezTo>
                  <a:cubicBezTo>
                    <a:pt x="3245" y="117"/>
                    <a:pt x="3105" y="47"/>
                    <a:pt x="299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8842232" y="2874638"/>
              <a:ext cx="523369" cy="603913"/>
            </a:xfrm>
            <a:custGeom>
              <a:avLst/>
              <a:gdLst/>
              <a:ahLst/>
              <a:cxnLst/>
              <a:rect l="l" t="t" r="r" b="b"/>
              <a:pathLst>
                <a:path w="11027" h="12724" extrusionOk="0">
                  <a:moveTo>
                    <a:pt x="6675" y="0"/>
                  </a:moveTo>
                  <a:lnTo>
                    <a:pt x="6675" y="0"/>
                  </a:lnTo>
                  <a:cubicBezTo>
                    <a:pt x="6768" y="116"/>
                    <a:pt x="6860" y="255"/>
                    <a:pt x="6930" y="371"/>
                  </a:cubicBezTo>
                  <a:cubicBezTo>
                    <a:pt x="7000" y="394"/>
                    <a:pt x="7046" y="417"/>
                    <a:pt x="7092" y="417"/>
                  </a:cubicBezTo>
                  <a:cubicBezTo>
                    <a:pt x="8854" y="1043"/>
                    <a:pt x="9850" y="3245"/>
                    <a:pt x="8506" y="4751"/>
                  </a:cubicBezTo>
                  <a:cubicBezTo>
                    <a:pt x="8668" y="4821"/>
                    <a:pt x="8830" y="4937"/>
                    <a:pt x="8969" y="5076"/>
                  </a:cubicBezTo>
                  <a:cubicBezTo>
                    <a:pt x="9224" y="5076"/>
                    <a:pt x="9688" y="5145"/>
                    <a:pt x="9757" y="5168"/>
                  </a:cubicBezTo>
                  <a:cubicBezTo>
                    <a:pt x="10198" y="5307"/>
                    <a:pt x="10569" y="5655"/>
                    <a:pt x="10476" y="6165"/>
                  </a:cubicBezTo>
                  <a:cubicBezTo>
                    <a:pt x="10316" y="6925"/>
                    <a:pt x="9517" y="7357"/>
                    <a:pt x="8780" y="7357"/>
                  </a:cubicBezTo>
                  <a:cubicBezTo>
                    <a:pt x="8663" y="7357"/>
                    <a:pt x="8548" y="7346"/>
                    <a:pt x="8436" y="7324"/>
                  </a:cubicBezTo>
                  <a:cubicBezTo>
                    <a:pt x="8321" y="7347"/>
                    <a:pt x="8181" y="7393"/>
                    <a:pt x="8066" y="7416"/>
                  </a:cubicBezTo>
                  <a:cubicBezTo>
                    <a:pt x="8042" y="7486"/>
                    <a:pt x="7996" y="7578"/>
                    <a:pt x="7950" y="7648"/>
                  </a:cubicBezTo>
                  <a:cubicBezTo>
                    <a:pt x="7927" y="7810"/>
                    <a:pt x="7857" y="7972"/>
                    <a:pt x="7787" y="8135"/>
                  </a:cubicBezTo>
                  <a:cubicBezTo>
                    <a:pt x="7950" y="7972"/>
                    <a:pt x="8089" y="7810"/>
                    <a:pt x="8205" y="7625"/>
                  </a:cubicBezTo>
                  <a:lnTo>
                    <a:pt x="8205" y="7625"/>
                  </a:lnTo>
                  <a:cubicBezTo>
                    <a:pt x="9502" y="8529"/>
                    <a:pt x="8622" y="10220"/>
                    <a:pt x="7324" y="10522"/>
                  </a:cubicBezTo>
                  <a:cubicBezTo>
                    <a:pt x="7138" y="10566"/>
                    <a:pt x="6939" y="10588"/>
                    <a:pt x="6734" y="10588"/>
                  </a:cubicBezTo>
                  <a:cubicBezTo>
                    <a:pt x="5870" y="10588"/>
                    <a:pt x="4906" y="10204"/>
                    <a:pt x="4381" y="9548"/>
                  </a:cubicBezTo>
                  <a:cubicBezTo>
                    <a:pt x="4242" y="9502"/>
                    <a:pt x="4103" y="9433"/>
                    <a:pt x="3940" y="9386"/>
                  </a:cubicBezTo>
                  <a:cubicBezTo>
                    <a:pt x="3570" y="11032"/>
                    <a:pt x="2202" y="12098"/>
                    <a:pt x="580" y="12353"/>
                  </a:cubicBezTo>
                  <a:cubicBezTo>
                    <a:pt x="395" y="12492"/>
                    <a:pt x="186" y="12607"/>
                    <a:pt x="1" y="12723"/>
                  </a:cubicBezTo>
                  <a:cubicBezTo>
                    <a:pt x="1924" y="12677"/>
                    <a:pt x="3709" y="11541"/>
                    <a:pt x="4242" y="9618"/>
                  </a:cubicBezTo>
                  <a:cubicBezTo>
                    <a:pt x="4699" y="10407"/>
                    <a:pt x="5769" y="10830"/>
                    <a:pt x="6756" y="10830"/>
                  </a:cubicBezTo>
                  <a:cubicBezTo>
                    <a:pt x="7219" y="10830"/>
                    <a:pt x="7664" y="10737"/>
                    <a:pt x="8019" y="10545"/>
                  </a:cubicBezTo>
                  <a:cubicBezTo>
                    <a:pt x="9178" y="9919"/>
                    <a:pt x="9526" y="8390"/>
                    <a:pt x="8552" y="7509"/>
                  </a:cubicBezTo>
                  <a:lnTo>
                    <a:pt x="8552" y="7509"/>
                  </a:lnTo>
                  <a:cubicBezTo>
                    <a:pt x="8646" y="7524"/>
                    <a:pt x="8743" y="7531"/>
                    <a:pt x="8841" y="7531"/>
                  </a:cubicBezTo>
                  <a:cubicBezTo>
                    <a:pt x="9842" y="7531"/>
                    <a:pt x="11026" y="6798"/>
                    <a:pt x="10731" y="5701"/>
                  </a:cubicBezTo>
                  <a:cubicBezTo>
                    <a:pt x="10569" y="5191"/>
                    <a:pt x="10082" y="4937"/>
                    <a:pt x="9595" y="4844"/>
                  </a:cubicBezTo>
                  <a:cubicBezTo>
                    <a:pt x="9476" y="4824"/>
                    <a:pt x="9219" y="4770"/>
                    <a:pt x="8987" y="4770"/>
                  </a:cubicBezTo>
                  <a:cubicBezTo>
                    <a:pt x="8949" y="4770"/>
                    <a:pt x="8912" y="4771"/>
                    <a:pt x="8877" y="4774"/>
                  </a:cubicBezTo>
                  <a:cubicBezTo>
                    <a:pt x="10059" y="3245"/>
                    <a:pt x="9224" y="1020"/>
                    <a:pt x="7486" y="255"/>
                  </a:cubicBezTo>
                  <a:cubicBezTo>
                    <a:pt x="7231" y="139"/>
                    <a:pt x="6953" y="70"/>
                    <a:pt x="6675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24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2" name="Google Shape;672;p24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25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6" name="Google Shape;676;p25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7" name="Google Shape;677;p25"/>
          <p:cNvGrpSpPr/>
          <p:nvPr/>
        </p:nvGrpSpPr>
        <p:grpSpPr>
          <a:xfrm>
            <a:off x="1006850" y="-269070"/>
            <a:ext cx="1244655" cy="737400"/>
            <a:chOff x="1006850" y="-269070"/>
            <a:chExt cx="1244655" cy="737400"/>
          </a:xfrm>
        </p:grpSpPr>
        <p:sp>
          <p:nvSpPr>
            <p:cNvPr id="678" name="Google Shape;678;p25"/>
            <p:cNvSpPr/>
            <p:nvPr/>
          </p:nvSpPr>
          <p:spPr>
            <a:xfrm>
              <a:off x="1021830" y="-251657"/>
              <a:ext cx="1162260" cy="702447"/>
            </a:xfrm>
            <a:custGeom>
              <a:avLst/>
              <a:gdLst/>
              <a:ahLst/>
              <a:cxnLst/>
              <a:rect l="l" t="t" r="r" b="b"/>
              <a:pathLst>
                <a:path w="18620" h="11254" extrusionOk="0">
                  <a:moveTo>
                    <a:pt x="10970" y="1"/>
                  </a:moveTo>
                  <a:cubicBezTo>
                    <a:pt x="8934" y="1"/>
                    <a:pt x="6017" y="1443"/>
                    <a:pt x="6197" y="3736"/>
                  </a:cubicBezTo>
                  <a:cubicBezTo>
                    <a:pt x="6197" y="3814"/>
                    <a:pt x="6134" y="3872"/>
                    <a:pt x="6071" y="3872"/>
                  </a:cubicBezTo>
                  <a:cubicBezTo>
                    <a:pt x="6041" y="3872"/>
                    <a:pt x="6011" y="3859"/>
                    <a:pt x="5989" y="3829"/>
                  </a:cubicBezTo>
                  <a:cubicBezTo>
                    <a:pt x="5592" y="3387"/>
                    <a:pt x="5109" y="3195"/>
                    <a:pt x="4641" y="3195"/>
                  </a:cubicBezTo>
                  <a:cubicBezTo>
                    <a:pt x="3661" y="3195"/>
                    <a:pt x="2750" y="4042"/>
                    <a:pt x="2860" y="5219"/>
                  </a:cubicBezTo>
                  <a:cubicBezTo>
                    <a:pt x="2906" y="5219"/>
                    <a:pt x="2953" y="5242"/>
                    <a:pt x="2999" y="5266"/>
                  </a:cubicBezTo>
                  <a:cubicBezTo>
                    <a:pt x="3061" y="5328"/>
                    <a:pt x="3012" y="5408"/>
                    <a:pt x="2952" y="5408"/>
                  </a:cubicBezTo>
                  <a:cubicBezTo>
                    <a:pt x="2944" y="5408"/>
                    <a:pt x="2937" y="5407"/>
                    <a:pt x="2930" y="5405"/>
                  </a:cubicBezTo>
                  <a:cubicBezTo>
                    <a:pt x="2906" y="5381"/>
                    <a:pt x="2883" y="5381"/>
                    <a:pt x="2883" y="5381"/>
                  </a:cubicBezTo>
                  <a:cubicBezTo>
                    <a:pt x="2883" y="5433"/>
                    <a:pt x="2847" y="5464"/>
                    <a:pt x="2811" y="5464"/>
                  </a:cubicBezTo>
                  <a:cubicBezTo>
                    <a:pt x="2782" y="5464"/>
                    <a:pt x="2754" y="5445"/>
                    <a:pt x="2744" y="5405"/>
                  </a:cubicBezTo>
                  <a:cubicBezTo>
                    <a:pt x="2744" y="5381"/>
                    <a:pt x="2721" y="5358"/>
                    <a:pt x="2721" y="5312"/>
                  </a:cubicBezTo>
                  <a:cubicBezTo>
                    <a:pt x="2414" y="5202"/>
                    <a:pt x="2067" y="5136"/>
                    <a:pt x="1729" y="5136"/>
                  </a:cubicBezTo>
                  <a:cubicBezTo>
                    <a:pt x="999" y="5136"/>
                    <a:pt x="314" y="5445"/>
                    <a:pt x="172" y="6285"/>
                  </a:cubicBezTo>
                  <a:cubicBezTo>
                    <a:pt x="1" y="7311"/>
                    <a:pt x="830" y="7607"/>
                    <a:pt x="1682" y="7607"/>
                  </a:cubicBezTo>
                  <a:cubicBezTo>
                    <a:pt x="2100" y="7607"/>
                    <a:pt x="2524" y="7536"/>
                    <a:pt x="2837" y="7444"/>
                  </a:cubicBezTo>
                  <a:cubicBezTo>
                    <a:pt x="2767" y="7259"/>
                    <a:pt x="2698" y="7096"/>
                    <a:pt x="2675" y="6911"/>
                  </a:cubicBezTo>
                  <a:cubicBezTo>
                    <a:pt x="2660" y="6854"/>
                    <a:pt x="2699" y="6814"/>
                    <a:pt x="2736" y="6814"/>
                  </a:cubicBezTo>
                  <a:cubicBezTo>
                    <a:pt x="2759" y="6814"/>
                    <a:pt x="2782" y="6829"/>
                    <a:pt x="2791" y="6865"/>
                  </a:cubicBezTo>
                  <a:cubicBezTo>
                    <a:pt x="2976" y="7490"/>
                    <a:pt x="3416" y="7977"/>
                    <a:pt x="4042" y="8139"/>
                  </a:cubicBezTo>
                  <a:cubicBezTo>
                    <a:pt x="4174" y="8183"/>
                    <a:pt x="4139" y="8373"/>
                    <a:pt x="3997" y="8373"/>
                  </a:cubicBezTo>
                  <a:cubicBezTo>
                    <a:pt x="3989" y="8373"/>
                    <a:pt x="3981" y="8372"/>
                    <a:pt x="3972" y="8371"/>
                  </a:cubicBezTo>
                  <a:cubicBezTo>
                    <a:pt x="3579" y="8255"/>
                    <a:pt x="3208" y="8000"/>
                    <a:pt x="2976" y="7653"/>
                  </a:cubicBezTo>
                  <a:cubicBezTo>
                    <a:pt x="2860" y="7699"/>
                    <a:pt x="2744" y="7745"/>
                    <a:pt x="2605" y="7768"/>
                  </a:cubicBezTo>
                  <a:cubicBezTo>
                    <a:pt x="1377" y="9437"/>
                    <a:pt x="2883" y="11129"/>
                    <a:pt x="4737" y="11245"/>
                  </a:cubicBezTo>
                  <a:cubicBezTo>
                    <a:pt x="4825" y="11251"/>
                    <a:pt x="4913" y="11253"/>
                    <a:pt x="5000" y="11253"/>
                  </a:cubicBezTo>
                  <a:cubicBezTo>
                    <a:pt x="6293" y="11253"/>
                    <a:pt x="7499" y="10617"/>
                    <a:pt x="8237" y="9553"/>
                  </a:cubicBezTo>
                  <a:cubicBezTo>
                    <a:pt x="8270" y="9509"/>
                    <a:pt x="8323" y="9486"/>
                    <a:pt x="8373" y="9486"/>
                  </a:cubicBezTo>
                  <a:cubicBezTo>
                    <a:pt x="8428" y="9486"/>
                    <a:pt x="8479" y="9515"/>
                    <a:pt x="8492" y="9576"/>
                  </a:cubicBezTo>
                  <a:cubicBezTo>
                    <a:pt x="8709" y="10506"/>
                    <a:pt x="9462" y="10989"/>
                    <a:pt x="10211" y="10989"/>
                  </a:cubicBezTo>
                  <a:cubicBezTo>
                    <a:pt x="10900" y="10989"/>
                    <a:pt x="11586" y="10582"/>
                    <a:pt x="11852" y="9738"/>
                  </a:cubicBezTo>
                  <a:cubicBezTo>
                    <a:pt x="11870" y="9668"/>
                    <a:pt x="11915" y="9637"/>
                    <a:pt x="11966" y="9637"/>
                  </a:cubicBezTo>
                  <a:cubicBezTo>
                    <a:pt x="11981" y="9637"/>
                    <a:pt x="11998" y="9640"/>
                    <a:pt x="12014" y="9646"/>
                  </a:cubicBezTo>
                  <a:cubicBezTo>
                    <a:pt x="12037" y="9646"/>
                    <a:pt x="12084" y="9646"/>
                    <a:pt x="12130" y="9692"/>
                  </a:cubicBezTo>
                  <a:cubicBezTo>
                    <a:pt x="13073" y="10562"/>
                    <a:pt x="14298" y="11063"/>
                    <a:pt x="15564" y="11063"/>
                  </a:cubicBezTo>
                  <a:cubicBezTo>
                    <a:pt x="15917" y="11063"/>
                    <a:pt x="16272" y="11024"/>
                    <a:pt x="16626" y="10943"/>
                  </a:cubicBezTo>
                  <a:cubicBezTo>
                    <a:pt x="17646" y="10689"/>
                    <a:pt x="18619" y="9993"/>
                    <a:pt x="18573" y="8834"/>
                  </a:cubicBezTo>
                  <a:cubicBezTo>
                    <a:pt x="18509" y="7649"/>
                    <a:pt x="17518" y="6986"/>
                    <a:pt x="16446" y="6986"/>
                  </a:cubicBezTo>
                  <a:cubicBezTo>
                    <a:pt x="16344" y="6986"/>
                    <a:pt x="16242" y="6992"/>
                    <a:pt x="16139" y="7004"/>
                  </a:cubicBezTo>
                  <a:cubicBezTo>
                    <a:pt x="16186" y="7073"/>
                    <a:pt x="16209" y="7143"/>
                    <a:pt x="16232" y="7212"/>
                  </a:cubicBezTo>
                  <a:cubicBezTo>
                    <a:pt x="16248" y="7290"/>
                    <a:pt x="16158" y="7368"/>
                    <a:pt x="16084" y="7368"/>
                  </a:cubicBezTo>
                  <a:cubicBezTo>
                    <a:pt x="16048" y="7368"/>
                    <a:pt x="16016" y="7350"/>
                    <a:pt x="16000" y="7305"/>
                  </a:cubicBezTo>
                  <a:cubicBezTo>
                    <a:pt x="15931" y="7120"/>
                    <a:pt x="15885" y="6957"/>
                    <a:pt x="15769" y="6795"/>
                  </a:cubicBezTo>
                  <a:cubicBezTo>
                    <a:pt x="15676" y="6610"/>
                    <a:pt x="15560" y="6447"/>
                    <a:pt x="15421" y="6308"/>
                  </a:cubicBezTo>
                  <a:cubicBezTo>
                    <a:pt x="15365" y="6252"/>
                    <a:pt x="15415" y="6180"/>
                    <a:pt x="15461" y="6180"/>
                  </a:cubicBezTo>
                  <a:cubicBezTo>
                    <a:pt x="15472" y="6180"/>
                    <a:pt x="15482" y="6184"/>
                    <a:pt x="15491" y="6193"/>
                  </a:cubicBezTo>
                  <a:cubicBezTo>
                    <a:pt x="15722" y="6355"/>
                    <a:pt x="15931" y="6587"/>
                    <a:pt x="16070" y="6841"/>
                  </a:cubicBezTo>
                  <a:lnTo>
                    <a:pt x="16139" y="6841"/>
                  </a:lnTo>
                  <a:cubicBezTo>
                    <a:pt x="16047" y="6818"/>
                    <a:pt x="15977" y="6679"/>
                    <a:pt x="16070" y="6610"/>
                  </a:cubicBezTo>
                  <a:cubicBezTo>
                    <a:pt x="16557" y="6193"/>
                    <a:pt x="17090" y="5544"/>
                    <a:pt x="16487" y="4964"/>
                  </a:cubicBezTo>
                  <a:cubicBezTo>
                    <a:pt x="16252" y="4729"/>
                    <a:pt x="15971" y="4643"/>
                    <a:pt x="15680" y="4643"/>
                  </a:cubicBezTo>
                  <a:cubicBezTo>
                    <a:pt x="15282" y="4643"/>
                    <a:pt x="14865" y="4804"/>
                    <a:pt x="14517" y="4964"/>
                  </a:cubicBezTo>
                  <a:cubicBezTo>
                    <a:pt x="14503" y="4979"/>
                    <a:pt x="14488" y="4984"/>
                    <a:pt x="14475" y="4984"/>
                  </a:cubicBezTo>
                  <a:cubicBezTo>
                    <a:pt x="14444" y="4984"/>
                    <a:pt x="14417" y="4957"/>
                    <a:pt x="14401" y="4941"/>
                  </a:cubicBezTo>
                  <a:cubicBezTo>
                    <a:pt x="14386" y="4947"/>
                    <a:pt x="14369" y="4950"/>
                    <a:pt x="14352" y="4950"/>
                  </a:cubicBezTo>
                  <a:cubicBezTo>
                    <a:pt x="14246" y="4950"/>
                    <a:pt x="14136" y="4833"/>
                    <a:pt x="14216" y="4732"/>
                  </a:cubicBezTo>
                  <a:cubicBezTo>
                    <a:pt x="15537" y="2438"/>
                    <a:pt x="13497" y="121"/>
                    <a:pt x="11157" y="5"/>
                  </a:cubicBezTo>
                  <a:cubicBezTo>
                    <a:pt x="11096" y="2"/>
                    <a:pt x="11033" y="1"/>
                    <a:pt x="10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1006850" y="-269070"/>
              <a:ext cx="1244655" cy="737400"/>
            </a:xfrm>
            <a:custGeom>
              <a:avLst/>
              <a:gdLst/>
              <a:ahLst/>
              <a:cxnLst/>
              <a:rect l="l" t="t" r="r" b="b"/>
              <a:pathLst>
                <a:path w="19940" h="11814" extrusionOk="0">
                  <a:moveTo>
                    <a:pt x="11210" y="280"/>
                  </a:moveTo>
                  <a:cubicBezTo>
                    <a:pt x="11273" y="280"/>
                    <a:pt x="11336" y="281"/>
                    <a:pt x="11397" y="284"/>
                  </a:cubicBezTo>
                  <a:cubicBezTo>
                    <a:pt x="13737" y="400"/>
                    <a:pt x="15777" y="2740"/>
                    <a:pt x="14456" y="5011"/>
                  </a:cubicBezTo>
                  <a:cubicBezTo>
                    <a:pt x="14397" y="5129"/>
                    <a:pt x="14488" y="5230"/>
                    <a:pt x="14587" y="5230"/>
                  </a:cubicBezTo>
                  <a:cubicBezTo>
                    <a:pt x="14605" y="5230"/>
                    <a:pt x="14624" y="5227"/>
                    <a:pt x="14641" y="5220"/>
                  </a:cubicBezTo>
                  <a:cubicBezTo>
                    <a:pt x="14660" y="5239"/>
                    <a:pt x="14694" y="5273"/>
                    <a:pt x="14731" y="5273"/>
                  </a:cubicBezTo>
                  <a:cubicBezTo>
                    <a:pt x="14739" y="5273"/>
                    <a:pt x="14748" y="5271"/>
                    <a:pt x="14757" y="5266"/>
                  </a:cubicBezTo>
                  <a:cubicBezTo>
                    <a:pt x="15108" y="5091"/>
                    <a:pt x="15536" y="4924"/>
                    <a:pt x="15943" y="4924"/>
                  </a:cubicBezTo>
                  <a:cubicBezTo>
                    <a:pt x="16236" y="4924"/>
                    <a:pt x="16518" y="5010"/>
                    <a:pt x="16750" y="5243"/>
                  </a:cubicBezTo>
                  <a:cubicBezTo>
                    <a:pt x="17330" y="5823"/>
                    <a:pt x="16797" y="6472"/>
                    <a:pt x="16333" y="6889"/>
                  </a:cubicBezTo>
                  <a:cubicBezTo>
                    <a:pt x="16217" y="6981"/>
                    <a:pt x="16287" y="7097"/>
                    <a:pt x="16403" y="7120"/>
                  </a:cubicBezTo>
                  <a:cubicBezTo>
                    <a:pt x="16379" y="7120"/>
                    <a:pt x="16356" y="7120"/>
                    <a:pt x="16310" y="7144"/>
                  </a:cubicBezTo>
                  <a:cubicBezTo>
                    <a:pt x="16171" y="6866"/>
                    <a:pt x="15962" y="6634"/>
                    <a:pt x="15754" y="6472"/>
                  </a:cubicBezTo>
                  <a:cubicBezTo>
                    <a:pt x="15742" y="6464"/>
                    <a:pt x="15731" y="6461"/>
                    <a:pt x="15719" y="6461"/>
                  </a:cubicBezTo>
                  <a:cubicBezTo>
                    <a:pt x="15658" y="6461"/>
                    <a:pt x="15603" y="6549"/>
                    <a:pt x="15661" y="6587"/>
                  </a:cubicBezTo>
                  <a:cubicBezTo>
                    <a:pt x="15800" y="6750"/>
                    <a:pt x="15916" y="6889"/>
                    <a:pt x="16009" y="7074"/>
                  </a:cubicBezTo>
                  <a:cubicBezTo>
                    <a:pt x="16125" y="7236"/>
                    <a:pt x="16171" y="7422"/>
                    <a:pt x="16240" y="7584"/>
                  </a:cubicBezTo>
                  <a:cubicBezTo>
                    <a:pt x="16257" y="7632"/>
                    <a:pt x="16292" y="7653"/>
                    <a:pt x="16331" y="7653"/>
                  </a:cubicBezTo>
                  <a:cubicBezTo>
                    <a:pt x="16404" y="7653"/>
                    <a:pt x="16487" y="7582"/>
                    <a:pt x="16472" y="7491"/>
                  </a:cubicBezTo>
                  <a:cubicBezTo>
                    <a:pt x="16449" y="7422"/>
                    <a:pt x="16426" y="7352"/>
                    <a:pt x="16379" y="7283"/>
                  </a:cubicBezTo>
                  <a:cubicBezTo>
                    <a:pt x="16482" y="7271"/>
                    <a:pt x="16584" y="7265"/>
                    <a:pt x="16686" y="7265"/>
                  </a:cubicBezTo>
                  <a:cubicBezTo>
                    <a:pt x="17761" y="7265"/>
                    <a:pt x="18771" y="7928"/>
                    <a:pt x="18813" y="9113"/>
                  </a:cubicBezTo>
                  <a:cubicBezTo>
                    <a:pt x="18859" y="10272"/>
                    <a:pt x="17909" y="10968"/>
                    <a:pt x="16866" y="11222"/>
                  </a:cubicBezTo>
                  <a:cubicBezTo>
                    <a:pt x="16512" y="11303"/>
                    <a:pt x="16157" y="11342"/>
                    <a:pt x="15804" y="11342"/>
                  </a:cubicBezTo>
                  <a:cubicBezTo>
                    <a:pt x="14538" y="11342"/>
                    <a:pt x="13313" y="10841"/>
                    <a:pt x="12370" y="9971"/>
                  </a:cubicBezTo>
                  <a:cubicBezTo>
                    <a:pt x="12324" y="9925"/>
                    <a:pt x="12301" y="9925"/>
                    <a:pt x="12254" y="9925"/>
                  </a:cubicBezTo>
                  <a:cubicBezTo>
                    <a:pt x="12238" y="9919"/>
                    <a:pt x="12221" y="9916"/>
                    <a:pt x="12206" y="9916"/>
                  </a:cubicBezTo>
                  <a:cubicBezTo>
                    <a:pt x="12155" y="9916"/>
                    <a:pt x="12110" y="9947"/>
                    <a:pt x="12092" y="10017"/>
                  </a:cubicBezTo>
                  <a:cubicBezTo>
                    <a:pt x="11825" y="10864"/>
                    <a:pt x="11135" y="11277"/>
                    <a:pt x="10446" y="11277"/>
                  </a:cubicBezTo>
                  <a:cubicBezTo>
                    <a:pt x="9702" y="11277"/>
                    <a:pt x="8959" y="10794"/>
                    <a:pt x="8755" y="9855"/>
                  </a:cubicBezTo>
                  <a:cubicBezTo>
                    <a:pt x="8730" y="9794"/>
                    <a:pt x="8674" y="9765"/>
                    <a:pt x="8615" y="9765"/>
                  </a:cubicBezTo>
                  <a:cubicBezTo>
                    <a:pt x="8563" y="9765"/>
                    <a:pt x="8510" y="9788"/>
                    <a:pt x="8477" y="9832"/>
                  </a:cubicBezTo>
                  <a:cubicBezTo>
                    <a:pt x="7727" y="10912"/>
                    <a:pt x="6495" y="11552"/>
                    <a:pt x="5180" y="11552"/>
                  </a:cubicBezTo>
                  <a:cubicBezTo>
                    <a:pt x="5113" y="11552"/>
                    <a:pt x="5045" y="11550"/>
                    <a:pt x="4977" y="11547"/>
                  </a:cubicBezTo>
                  <a:cubicBezTo>
                    <a:pt x="3123" y="11431"/>
                    <a:pt x="1640" y="9716"/>
                    <a:pt x="2845" y="8071"/>
                  </a:cubicBezTo>
                  <a:cubicBezTo>
                    <a:pt x="2984" y="8024"/>
                    <a:pt x="3100" y="7978"/>
                    <a:pt x="3216" y="7932"/>
                  </a:cubicBezTo>
                  <a:cubicBezTo>
                    <a:pt x="3448" y="8279"/>
                    <a:pt x="3819" y="8534"/>
                    <a:pt x="4212" y="8650"/>
                  </a:cubicBezTo>
                  <a:cubicBezTo>
                    <a:pt x="4227" y="8654"/>
                    <a:pt x="4241" y="8656"/>
                    <a:pt x="4253" y="8656"/>
                  </a:cubicBezTo>
                  <a:cubicBezTo>
                    <a:pt x="4382" y="8656"/>
                    <a:pt x="4409" y="8460"/>
                    <a:pt x="4282" y="8418"/>
                  </a:cubicBezTo>
                  <a:cubicBezTo>
                    <a:pt x="3656" y="8256"/>
                    <a:pt x="3216" y="7769"/>
                    <a:pt x="3054" y="7144"/>
                  </a:cubicBezTo>
                  <a:cubicBezTo>
                    <a:pt x="3045" y="7108"/>
                    <a:pt x="3019" y="7093"/>
                    <a:pt x="2992" y="7093"/>
                  </a:cubicBezTo>
                  <a:cubicBezTo>
                    <a:pt x="2948" y="7093"/>
                    <a:pt x="2900" y="7133"/>
                    <a:pt x="2915" y="7190"/>
                  </a:cubicBezTo>
                  <a:cubicBezTo>
                    <a:pt x="2938" y="7375"/>
                    <a:pt x="3007" y="7561"/>
                    <a:pt x="3077" y="7723"/>
                  </a:cubicBezTo>
                  <a:cubicBezTo>
                    <a:pt x="2764" y="7815"/>
                    <a:pt x="2340" y="7886"/>
                    <a:pt x="1922" y="7886"/>
                  </a:cubicBezTo>
                  <a:cubicBezTo>
                    <a:pt x="1070" y="7886"/>
                    <a:pt x="241" y="7590"/>
                    <a:pt x="412" y="6564"/>
                  </a:cubicBezTo>
                  <a:cubicBezTo>
                    <a:pt x="570" y="5724"/>
                    <a:pt x="1249" y="5415"/>
                    <a:pt x="1974" y="5415"/>
                  </a:cubicBezTo>
                  <a:cubicBezTo>
                    <a:pt x="2309" y="5415"/>
                    <a:pt x="2654" y="5481"/>
                    <a:pt x="2961" y="5591"/>
                  </a:cubicBezTo>
                  <a:cubicBezTo>
                    <a:pt x="2984" y="5637"/>
                    <a:pt x="2984" y="5660"/>
                    <a:pt x="2984" y="5684"/>
                  </a:cubicBezTo>
                  <a:cubicBezTo>
                    <a:pt x="2994" y="5724"/>
                    <a:pt x="3022" y="5743"/>
                    <a:pt x="3051" y="5743"/>
                  </a:cubicBezTo>
                  <a:cubicBezTo>
                    <a:pt x="3087" y="5743"/>
                    <a:pt x="3123" y="5712"/>
                    <a:pt x="3123" y="5660"/>
                  </a:cubicBezTo>
                  <a:cubicBezTo>
                    <a:pt x="3146" y="5660"/>
                    <a:pt x="3146" y="5684"/>
                    <a:pt x="3170" y="5684"/>
                  </a:cubicBezTo>
                  <a:cubicBezTo>
                    <a:pt x="3177" y="5686"/>
                    <a:pt x="3185" y="5687"/>
                    <a:pt x="3192" y="5687"/>
                  </a:cubicBezTo>
                  <a:cubicBezTo>
                    <a:pt x="3253" y="5687"/>
                    <a:pt x="3301" y="5609"/>
                    <a:pt x="3239" y="5568"/>
                  </a:cubicBezTo>
                  <a:cubicBezTo>
                    <a:pt x="3193" y="5521"/>
                    <a:pt x="3146" y="5521"/>
                    <a:pt x="3100" y="5498"/>
                  </a:cubicBezTo>
                  <a:cubicBezTo>
                    <a:pt x="2990" y="4321"/>
                    <a:pt x="3901" y="3474"/>
                    <a:pt x="4881" y="3474"/>
                  </a:cubicBezTo>
                  <a:cubicBezTo>
                    <a:pt x="5349" y="3474"/>
                    <a:pt x="5832" y="3666"/>
                    <a:pt x="6229" y="4108"/>
                  </a:cubicBezTo>
                  <a:cubicBezTo>
                    <a:pt x="6252" y="4139"/>
                    <a:pt x="6285" y="4151"/>
                    <a:pt x="6319" y="4151"/>
                  </a:cubicBezTo>
                  <a:cubicBezTo>
                    <a:pt x="6386" y="4151"/>
                    <a:pt x="6453" y="4100"/>
                    <a:pt x="6437" y="4038"/>
                  </a:cubicBezTo>
                  <a:cubicBezTo>
                    <a:pt x="6257" y="1723"/>
                    <a:pt x="9174" y="280"/>
                    <a:pt x="11210" y="280"/>
                  </a:cubicBezTo>
                  <a:close/>
                  <a:moveTo>
                    <a:pt x="11223" y="0"/>
                  </a:moveTo>
                  <a:cubicBezTo>
                    <a:pt x="9111" y="0"/>
                    <a:pt x="6159" y="1421"/>
                    <a:pt x="6159" y="3714"/>
                  </a:cubicBezTo>
                  <a:cubicBezTo>
                    <a:pt x="5762" y="3384"/>
                    <a:pt x="5307" y="3236"/>
                    <a:pt x="4866" y="3236"/>
                  </a:cubicBezTo>
                  <a:cubicBezTo>
                    <a:pt x="3786" y="3236"/>
                    <a:pt x="2790" y="4122"/>
                    <a:pt x="2938" y="5405"/>
                  </a:cubicBezTo>
                  <a:cubicBezTo>
                    <a:pt x="2608" y="5264"/>
                    <a:pt x="2245" y="5189"/>
                    <a:pt x="1893" y="5189"/>
                  </a:cubicBezTo>
                  <a:cubicBezTo>
                    <a:pt x="1032" y="5189"/>
                    <a:pt x="232" y="5637"/>
                    <a:pt x="134" y="6657"/>
                  </a:cubicBezTo>
                  <a:cubicBezTo>
                    <a:pt x="1" y="7778"/>
                    <a:pt x="958" y="8198"/>
                    <a:pt x="1933" y="8198"/>
                  </a:cubicBezTo>
                  <a:cubicBezTo>
                    <a:pt x="2147" y="8198"/>
                    <a:pt x="2362" y="8178"/>
                    <a:pt x="2567" y="8140"/>
                  </a:cubicBezTo>
                  <a:lnTo>
                    <a:pt x="2567" y="8140"/>
                  </a:lnTo>
                  <a:cubicBezTo>
                    <a:pt x="1571" y="9392"/>
                    <a:pt x="2474" y="11083"/>
                    <a:pt x="3958" y="11593"/>
                  </a:cubicBezTo>
                  <a:cubicBezTo>
                    <a:pt x="4381" y="11742"/>
                    <a:pt x="4819" y="11813"/>
                    <a:pt x="5253" y="11813"/>
                  </a:cubicBezTo>
                  <a:cubicBezTo>
                    <a:pt x="6507" y="11813"/>
                    <a:pt x="7737" y="11224"/>
                    <a:pt x="8546" y="10226"/>
                  </a:cubicBezTo>
                  <a:cubicBezTo>
                    <a:pt x="8862" y="11115"/>
                    <a:pt x="9633" y="11567"/>
                    <a:pt x="10408" y="11567"/>
                  </a:cubicBezTo>
                  <a:cubicBezTo>
                    <a:pt x="11169" y="11567"/>
                    <a:pt x="11933" y="11133"/>
                    <a:pt x="12277" y="10249"/>
                  </a:cubicBezTo>
                  <a:cubicBezTo>
                    <a:pt x="13220" y="11069"/>
                    <a:pt x="14671" y="11671"/>
                    <a:pt x="16030" y="11671"/>
                  </a:cubicBezTo>
                  <a:cubicBezTo>
                    <a:pt x="16976" y="11671"/>
                    <a:pt x="17879" y="11380"/>
                    <a:pt x="18535" y="10666"/>
                  </a:cubicBezTo>
                  <a:cubicBezTo>
                    <a:pt x="19939" y="9152"/>
                    <a:pt x="18580" y="7077"/>
                    <a:pt x="16819" y="7077"/>
                  </a:cubicBezTo>
                  <a:cubicBezTo>
                    <a:pt x="16720" y="7077"/>
                    <a:pt x="16620" y="7084"/>
                    <a:pt x="16519" y="7097"/>
                  </a:cubicBezTo>
                  <a:cubicBezTo>
                    <a:pt x="17098" y="6611"/>
                    <a:pt x="17608" y="5846"/>
                    <a:pt x="17028" y="5151"/>
                  </a:cubicBezTo>
                  <a:cubicBezTo>
                    <a:pt x="16743" y="4821"/>
                    <a:pt x="16374" y="4695"/>
                    <a:pt x="15991" y="4695"/>
                  </a:cubicBezTo>
                  <a:cubicBezTo>
                    <a:pt x="15566" y="4695"/>
                    <a:pt x="15123" y="4851"/>
                    <a:pt x="14757" y="5058"/>
                  </a:cubicBezTo>
                  <a:cubicBezTo>
                    <a:pt x="16055" y="2764"/>
                    <a:pt x="14131" y="307"/>
                    <a:pt x="11721" y="29"/>
                  </a:cubicBezTo>
                  <a:cubicBezTo>
                    <a:pt x="11562" y="10"/>
                    <a:pt x="11395" y="0"/>
                    <a:pt x="1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1961232" y="38263"/>
              <a:ext cx="127337" cy="137131"/>
            </a:xfrm>
            <a:custGeom>
              <a:avLst/>
              <a:gdLst/>
              <a:ahLst/>
              <a:cxnLst/>
              <a:rect l="l" t="t" r="r" b="b"/>
              <a:pathLst>
                <a:path w="2040" h="2197" extrusionOk="0">
                  <a:moveTo>
                    <a:pt x="634" y="0"/>
                  </a:moveTo>
                  <a:cubicBezTo>
                    <a:pt x="425" y="0"/>
                    <a:pt x="211" y="44"/>
                    <a:pt x="0" y="111"/>
                  </a:cubicBezTo>
                  <a:cubicBezTo>
                    <a:pt x="116" y="203"/>
                    <a:pt x="232" y="342"/>
                    <a:pt x="325" y="505"/>
                  </a:cubicBezTo>
                  <a:cubicBezTo>
                    <a:pt x="533" y="875"/>
                    <a:pt x="510" y="1223"/>
                    <a:pt x="394" y="1548"/>
                  </a:cubicBezTo>
                  <a:cubicBezTo>
                    <a:pt x="406" y="1536"/>
                    <a:pt x="417" y="1530"/>
                    <a:pt x="429" y="1530"/>
                  </a:cubicBezTo>
                  <a:cubicBezTo>
                    <a:pt x="441" y="1530"/>
                    <a:pt x="452" y="1536"/>
                    <a:pt x="464" y="1548"/>
                  </a:cubicBezTo>
                  <a:cubicBezTo>
                    <a:pt x="672" y="1710"/>
                    <a:pt x="881" y="1942"/>
                    <a:pt x="1020" y="2196"/>
                  </a:cubicBezTo>
                  <a:lnTo>
                    <a:pt x="1113" y="2196"/>
                  </a:lnTo>
                  <a:cubicBezTo>
                    <a:pt x="997" y="2150"/>
                    <a:pt x="927" y="2034"/>
                    <a:pt x="1043" y="1965"/>
                  </a:cubicBezTo>
                  <a:cubicBezTo>
                    <a:pt x="1507" y="1548"/>
                    <a:pt x="2040" y="899"/>
                    <a:pt x="1460" y="319"/>
                  </a:cubicBezTo>
                  <a:cubicBezTo>
                    <a:pt x="1215" y="88"/>
                    <a:pt x="930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1799193" y="-232558"/>
              <a:ext cx="169345" cy="273451"/>
            </a:xfrm>
            <a:custGeom>
              <a:avLst/>
              <a:gdLst/>
              <a:ahLst/>
              <a:cxnLst/>
              <a:rect l="l" t="t" r="r" b="b"/>
              <a:pathLst>
                <a:path w="2713" h="4381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1228"/>
                    <a:pt x="673" y="2897"/>
                    <a:pt x="441" y="4380"/>
                  </a:cubicBezTo>
                  <a:cubicBezTo>
                    <a:pt x="839" y="4247"/>
                    <a:pt x="1253" y="4130"/>
                    <a:pt x="1645" y="4130"/>
                  </a:cubicBezTo>
                  <a:cubicBezTo>
                    <a:pt x="1731" y="4130"/>
                    <a:pt x="1817" y="4136"/>
                    <a:pt x="1901" y="4148"/>
                  </a:cubicBezTo>
                  <a:cubicBezTo>
                    <a:pt x="2712" y="2410"/>
                    <a:pt x="1623" y="6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1784712" y="184314"/>
              <a:ext cx="399363" cy="254788"/>
            </a:xfrm>
            <a:custGeom>
              <a:avLst/>
              <a:gdLst/>
              <a:ahLst/>
              <a:cxnLst/>
              <a:rect l="l" t="t" r="r" b="b"/>
              <a:pathLst>
                <a:path w="6398" h="4082" extrusionOk="0">
                  <a:moveTo>
                    <a:pt x="4224" y="1"/>
                  </a:moveTo>
                  <a:cubicBezTo>
                    <a:pt x="4122" y="1"/>
                    <a:pt x="4020" y="7"/>
                    <a:pt x="3917" y="19"/>
                  </a:cubicBezTo>
                  <a:lnTo>
                    <a:pt x="3941" y="65"/>
                  </a:lnTo>
                  <a:cubicBezTo>
                    <a:pt x="4891" y="436"/>
                    <a:pt x="5493" y="1131"/>
                    <a:pt x="4775" y="2336"/>
                  </a:cubicBezTo>
                  <a:cubicBezTo>
                    <a:pt x="4313" y="3095"/>
                    <a:pt x="3545" y="3408"/>
                    <a:pt x="2740" y="3408"/>
                  </a:cubicBezTo>
                  <a:cubicBezTo>
                    <a:pt x="2414" y="3408"/>
                    <a:pt x="2083" y="3357"/>
                    <a:pt x="1762" y="3263"/>
                  </a:cubicBezTo>
                  <a:cubicBezTo>
                    <a:pt x="1183" y="3101"/>
                    <a:pt x="627" y="2846"/>
                    <a:pt x="94" y="2568"/>
                  </a:cubicBezTo>
                  <a:cubicBezTo>
                    <a:pt x="70" y="2637"/>
                    <a:pt x="24" y="2707"/>
                    <a:pt x="1" y="2776"/>
                  </a:cubicBezTo>
                  <a:cubicBezTo>
                    <a:pt x="936" y="3603"/>
                    <a:pt x="2121" y="4082"/>
                    <a:pt x="3342" y="4082"/>
                  </a:cubicBezTo>
                  <a:cubicBezTo>
                    <a:pt x="3695" y="4082"/>
                    <a:pt x="4051" y="4042"/>
                    <a:pt x="4404" y="3958"/>
                  </a:cubicBezTo>
                  <a:cubicBezTo>
                    <a:pt x="5447" y="3704"/>
                    <a:pt x="6397" y="3008"/>
                    <a:pt x="6351" y="1849"/>
                  </a:cubicBezTo>
                  <a:cubicBezTo>
                    <a:pt x="6287" y="664"/>
                    <a:pt x="5296" y="1"/>
                    <a:pt x="422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1784712" y="-257149"/>
              <a:ext cx="206922" cy="287870"/>
            </a:xfrm>
            <a:custGeom>
              <a:avLst/>
              <a:gdLst/>
              <a:ahLst/>
              <a:cxnLst/>
              <a:rect l="l" t="t" r="r" b="b"/>
              <a:pathLst>
                <a:path w="3315" h="4612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116"/>
                    <a:pt x="163" y="255"/>
                    <a:pt x="233" y="394"/>
                  </a:cubicBezTo>
                  <a:cubicBezTo>
                    <a:pt x="1855" y="1089"/>
                    <a:pt x="2944" y="2804"/>
                    <a:pt x="2133" y="4542"/>
                  </a:cubicBezTo>
                  <a:cubicBezTo>
                    <a:pt x="2249" y="4542"/>
                    <a:pt x="2342" y="4566"/>
                    <a:pt x="2434" y="4612"/>
                  </a:cubicBezTo>
                  <a:cubicBezTo>
                    <a:pt x="3315" y="2642"/>
                    <a:pt x="1948" y="62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1776035" y="24032"/>
              <a:ext cx="475453" cy="436049"/>
            </a:xfrm>
            <a:custGeom>
              <a:avLst/>
              <a:gdLst/>
              <a:ahLst/>
              <a:cxnLst/>
              <a:rect l="l" t="t" r="r" b="b"/>
              <a:pathLst>
                <a:path w="7617" h="6986" extrusionOk="0">
                  <a:moveTo>
                    <a:pt x="3669" y="1"/>
                  </a:moveTo>
                  <a:cubicBezTo>
                    <a:pt x="3372" y="1"/>
                    <a:pt x="3066" y="78"/>
                    <a:pt x="2782" y="200"/>
                  </a:cubicBezTo>
                  <a:cubicBezTo>
                    <a:pt x="2851" y="246"/>
                    <a:pt x="2921" y="292"/>
                    <a:pt x="2967" y="339"/>
                  </a:cubicBezTo>
                  <a:cubicBezTo>
                    <a:pt x="3178" y="272"/>
                    <a:pt x="3392" y="228"/>
                    <a:pt x="3601" y="228"/>
                  </a:cubicBezTo>
                  <a:cubicBezTo>
                    <a:pt x="3897" y="228"/>
                    <a:pt x="4182" y="316"/>
                    <a:pt x="4427" y="547"/>
                  </a:cubicBezTo>
                  <a:cubicBezTo>
                    <a:pt x="5007" y="1127"/>
                    <a:pt x="4474" y="1776"/>
                    <a:pt x="4010" y="2193"/>
                  </a:cubicBezTo>
                  <a:cubicBezTo>
                    <a:pt x="3894" y="2262"/>
                    <a:pt x="3964" y="2401"/>
                    <a:pt x="4056" y="2424"/>
                  </a:cubicBezTo>
                  <a:lnTo>
                    <a:pt x="3987" y="2424"/>
                  </a:lnTo>
                  <a:cubicBezTo>
                    <a:pt x="3848" y="2170"/>
                    <a:pt x="3639" y="1938"/>
                    <a:pt x="3408" y="1776"/>
                  </a:cubicBezTo>
                  <a:cubicBezTo>
                    <a:pt x="3396" y="1764"/>
                    <a:pt x="3390" y="1758"/>
                    <a:pt x="3384" y="1758"/>
                  </a:cubicBezTo>
                  <a:cubicBezTo>
                    <a:pt x="3379" y="1758"/>
                    <a:pt x="3373" y="1764"/>
                    <a:pt x="3361" y="1776"/>
                  </a:cubicBezTo>
                  <a:cubicBezTo>
                    <a:pt x="3338" y="1799"/>
                    <a:pt x="3338" y="1845"/>
                    <a:pt x="3315" y="1868"/>
                  </a:cubicBezTo>
                  <a:cubicBezTo>
                    <a:pt x="3315" y="1868"/>
                    <a:pt x="3315" y="1891"/>
                    <a:pt x="3338" y="1891"/>
                  </a:cubicBezTo>
                  <a:cubicBezTo>
                    <a:pt x="3477" y="2054"/>
                    <a:pt x="3593" y="2193"/>
                    <a:pt x="3686" y="2378"/>
                  </a:cubicBezTo>
                  <a:cubicBezTo>
                    <a:pt x="3732" y="2424"/>
                    <a:pt x="3755" y="2471"/>
                    <a:pt x="3755" y="2517"/>
                  </a:cubicBezTo>
                  <a:cubicBezTo>
                    <a:pt x="3871" y="2563"/>
                    <a:pt x="3987" y="2587"/>
                    <a:pt x="4080" y="2633"/>
                  </a:cubicBezTo>
                  <a:lnTo>
                    <a:pt x="4056" y="2587"/>
                  </a:lnTo>
                  <a:cubicBezTo>
                    <a:pt x="4159" y="2575"/>
                    <a:pt x="4261" y="2569"/>
                    <a:pt x="4363" y="2569"/>
                  </a:cubicBezTo>
                  <a:cubicBezTo>
                    <a:pt x="5435" y="2569"/>
                    <a:pt x="6426" y="3232"/>
                    <a:pt x="6490" y="4417"/>
                  </a:cubicBezTo>
                  <a:cubicBezTo>
                    <a:pt x="6536" y="5576"/>
                    <a:pt x="5563" y="6295"/>
                    <a:pt x="4543" y="6526"/>
                  </a:cubicBezTo>
                  <a:cubicBezTo>
                    <a:pt x="4188" y="6610"/>
                    <a:pt x="3830" y="6650"/>
                    <a:pt x="3474" y="6650"/>
                  </a:cubicBezTo>
                  <a:cubicBezTo>
                    <a:pt x="2250" y="6650"/>
                    <a:pt x="1056" y="6176"/>
                    <a:pt x="140" y="5368"/>
                  </a:cubicBezTo>
                  <a:cubicBezTo>
                    <a:pt x="94" y="5437"/>
                    <a:pt x="47" y="5530"/>
                    <a:pt x="1" y="5599"/>
                  </a:cubicBezTo>
                  <a:cubicBezTo>
                    <a:pt x="937" y="6400"/>
                    <a:pt x="2357" y="6985"/>
                    <a:pt x="3694" y="6985"/>
                  </a:cubicBezTo>
                  <a:cubicBezTo>
                    <a:pt x="4642" y="6985"/>
                    <a:pt x="5548" y="6691"/>
                    <a:pt x="6212" y="5970"/>
                  </a:cubicBezTo>
                  <a:cubicBezTo>
                    <a:pt x="7616" y="4456"/>
                    <a:pt x="6257" y="2381"/>
                    <a:pt x="4496" y="2381"/>
                  </a:cubicBezTo>
                  <a:cubicBezTo>
                    <a:pt x="4397" y="2381"/>
                    <a:pt x="4297" y="2388"/>
                    <a:pt x="4196" y="2401"/>
                  </a:cubicBezTo>
                  <a:cubicBezTo>
                    <a:pt x="4775" y="1915"/>
                    <a:pt x="5285" y="1150"/>
                    <a:pt x="4705" y="455"/>
                  </a:cubicBezTo>
                  <a:cubicBezTo>
                    <a:pt x="4419" y="129"/>
                    <a:pt x="4051" y="1"/>
                    <a:pt x="366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5"/>
          <p:cNvGrpSpPr/>
          <p:nvPr/>
        </p:nvGrpSpPr>
        <p:grpSpPr>
          <a:xfrm>
            <a:off x="-894832" y="2265980"/>
            <a:ext cx="1990602" cy="829231"/>
            <a:chOff x="-894832" y="2265980"/>
            <a:chExt cx="1990602" cy="829231"/>
          </a:xfrm>
        </p:grpSpPr>
        <p:sp>
          <p:nvSpPr>
            <p:cNvPr id="686" name="Google Shape;686;p25"/>
            <p:cNvSpPr/>
            <p:nvPr/>
          </p:nvSpPr>
          <p:spPr>
            <a:xfrm>
              <a:off x="-890922" y="2291558"/>
              <a:ext cx="1976819" cy="784612"/>
            </a:xfrm>
            <a:custGeom>
              <a:avLst/>
              <a:gdLst/>
              <a:ahLst/>
              <a:cxnLst/>
              <a:rect l="l" t="t" r="r" b="b"/>
              <a:pathLst>
                <a:path w="30836" h="12239" extrusionOk="0">
                  <a:moveTo>
                    <a:pt x="12949" y="1"/>
                  </a:moveTo>
                  <a:cubicBezTo>
                    <a:pt x="10711" y="1"/>
                    <a:pt x="8461" y="1288"/>
                    <a:pt x="8760" y="4054"/>
                  </a:cubicBezTo>
                  <a:cubicBezTo>
                    <a:pt x="8779" y="4164"/>
                    <a:pt x="8681" y="4230"/>
                    <a:pt x="8582" y="4230"/>
                  </a:cubicBezTo>
                  <a:cubicBezTo>
                    <a:pt x="8556" y="4230"/>
                    <a:pt x="8530" y="4225"/>
                    <a:pt x="8505" y="4216"/>
                  </a:cubicBezTo>
                  <a:cubicBezTo>
                    <a:pt x="7691" y="3842"/>
                    <a:pt x="6801" y="3469"/>
                    <a:pt x="5901" y="3469"/>
                  </a:cubicBezTo>
                  <a:cubicBezTo>
                    <a:pt x="5572" y="3469"/>
                    <a:pt x="5242" y="3519"/>
                    <a:pt x="4913" y="3636"/>
                  </a:cubicBezTo>
                  <a:cubicBezTo>
                    <a:pt x="3592" y="4123"/>
                    <a:pt x="2990" y="6000"/>
                    <a:pt x="4496" y="6719"/>
                  </a:cubicBezTo>
                  <a:cubicBezTo>
                    <a:pt x="4612" y="6580"/>
                    <a:pt x="4774" y="6487"/>
                    <a:pt x="4936" y="6394"/>
                  </a:cubicBezTo>
                  <a:cubicBezTo>
                    <a:pt x="4953" y="6385"/>
                    <a:pt x="4969" y="6380"/>
                    <a:pt x="4986" y="6380"/>
                  </a:cubicBezTo>
                  <a:cubicBezTo>
                    <a:pt x="5086" y="6380"/>
                    <a:pt x="5172" y="6543"/>
                    <a:pt x="5052" y="6603"/>
                  </a:cubicBezTo>
                  <a:cubicBezTo>
                    <a:pt x="4612" y="6835"/>
                    <a:pt x="4334" y="7159"/>
                    <a:pt x="4125" y="7599"/>
                  </a:cubicBezTo>
                  <a:cubicBezTo>
                    <a:pt x="4110" y="7630"/>
                    <a:pt x="4084" y="7643"/>
                    <a:pt x="4058" y="7643"/>
                  </a:cubicBezTo>
                  <a:cubicBezTo>
                    <a:pt x="4004" y="7643"/>
                    <a:pt x="3948" y="7592"/>
                    <a:pt x="3963" y="7530"/>
                  </a:cubicBezTo>
                  <a:cubicBezTo>
                    <a:pt x="4033" y="7321"/>
                    <a:pt x="4125" y="7113"/>
                    <a:pt x="4264" y="6927"/>
                  </a:cubicBezTo>
                  <a:lnTo>
                    <a:pt x="4264" y="6927"/>
                  </a:lnTo>
                  <a:cubicBezTo>
                    <a:pt x="2897" y="6997"/>
                    <a:pt x="0" y="7901"/>
                    <a:pt x="1113" y="9731"/>
                  </a:cubicBezTo>
                  <a:cubicBezTo>
                    <a:pt x="1532" y="10425"/>
                    <a:pt x="2216" y="10694"/>
                    <a:pt x="2949" y="10694"/>
                  </a:cubicBezTo>
                  <a:cubicBezTo>
                    <a:pt x="3956" y="10694"/>
                    <a:pt x="5058" y="10186"/>
                    <a:pt x="5701" y="9569"/>
                  </a:cubicBezTo>
                  <a:cubicBezTo>
                    <a:pt x="5729" y="9541"/>
                    <a:pt x="5762" y="9529"/>
                    <a:pt x="5793" y="9529"/>
                  </a:cubicBezTo>
                  <a:cubicBezTo>
                    <a:pt x="5889" y="9529"/>
                    <a:pt x="5974" y="9644"/>
                    <a:pt x="5887" y="9731"/>
                  </a:cubicBezTo>
                  <a:cubicBezTo>
                    <a:pt x="5840" y="9778"/>
                    <a:pt x="5817" y="9801"/>
                    <a:pt x="5771" y="9847"/>
                  </a:cubicBezTo>
                  <a:cubicBezTo>
                    <a:pt x="5751" y="10334"/>
                    <a:pt x="6141" y="10674"/>
                    <a:pt x="6609" y="10674"/>
                  </a:cubicBezTo>
                  <a:cubicBezTo>
                    <a:pt x="6698" y="10674"/>
                    <a:pt x="6790" y="10661"/>
                    <a:pt x="6883" y="10635"/>
                  </a:cubicBezTo>
                  <a:cubicBezTo>
                    <a:pt x="7393" y="10519"/>
                    <a:pt x="7694" y="10079"/>
                    <a:pt x="7949" y="9662"/>
                  </a:cubicBezTo>
                  <a:cubicBezTo>
                    <a:pt x="7970" y="9628"/>
                    <a:pt x="8000" y="9614"/>
                    <a:pt x="8031" y="9614"/>
                  </a:cubicBezTo>
                  <a:cubicBezTo>
                    <a:pt x="8105" y="9614"/>
                    <a:pt x="8184" y="9696"/>
                    <a:pt x="8135" y="9778"/>
                  </a:cubicBezTo>
                  <a:cubicBezTo>
                    <a:pt x="8135" y="9778"/>
                    <a:pt x="8135" y="9778"/>
                    <a:pt x="8135" y="9801"/>
                  </a:cubicBezTo>
                  <a:lnTo>
                    <a:pt x="8158" y="9801"/>
                  </a:lnTo>
                  <a:cubicBezTo>
                    <a:pt x="8447" y="11426"/>
                    <a:pt x="9870" y="12238"/>
                    <a:pt x="11419" y="12238"/>
                  </a:cubicBezTo>
                  <a:cubicBezTo>
                    <a:pt x="11483" y="12238"/>
                    <a:pt x="11547" y="12237"/>
                    <a:pt x="11611" y="12234"/>
                  </a:cubicBezTo>
                  <a:cubicBezTo>
                    <a:pt x="12329" y="12211"/>
                    <a:pt x="13210" y="12072"/>
                    <a:pt x="13836" y="11678"/>
                  </a:cubicBezTo>
                  <a:cubicBezTo>
                    <a:pt x="14554" y="11238"/>
                    <a:pt x="14879" y="10427"/>
                    <a:pt x="15180" y="9685"/>
                  </a:cubicBezTo>
                  <a:cubicBezTo>
                    <a:pt x="14832" y="9685"/>
                    <a:pt x="14508" y="9662"/>
                    <a:pt x="14160" y="9592"/>
                  </a:cubicBezTo>
                  <a:cubicBezTo>
                    <a:pt x="14075" y="9571"/>
                    <a:pt x="14088" y="9451"/>
                    <a:pt x="14163" y="9451"/>
                  </a:cubicBezTo>
                  <a:cubicBezTo>
                    <a:pt x="14170" y="9451"/>
                    <a:pt x="14176" y="9452"/>
                    <a:pt x="14183" y="9453"/>
                  </a:cubicBezTo>
                  <a:cubicBezTo>
                    <a:pt x="14360" y="9466"/>
                    <a:pt x="14536" y="9473"/>
                    <a:pt x="14712" y="9473"/>
                  </a:cubicBezTo>
                  <a:cubicBezTo>
                    <a:pt x="15185" y="9473"/>
                    <a:pt x="15658" y="9420"/>
                    <a:pt x="16130" y="9268"/>
                  </a:cubicBezTo>
                  <a:cubicBezTo>
                    <a:pt x="16144" y="9264"/>
                    <a:pt x="16158" y="9263"/>
                    <a:pt x="16170" y="9263"/>
                  </a:cubicBezTo>
                  <a:cubicBezTo>
                    <a:pt x="16325" y="9263"/>
                    <a:pt x="16371" y="9503"/>
                    <a:pt x="16200" y="9546"/>
                  </a:cubicBezTo>
                  <a:cubicBezTo>
                    <a:pt x="15945" y="9592"/>
                    <a:pt x="15713" y="9639"/>
                    <a:pt x="15458" y="9662"/>
                  </a:cubicBezTo>
                  <a:cubicBezTo>
                    <a:pt x="15481" y="9685"/>
                    <a:pt x="15481" y="9708"/>
                    <a:pt x="15458" y="9755"/>
                  </a:cubicBezTo>
                  <a:cubicBezTo>
                    <a:pt x="15458" y="9755"/>
                    <a:pt x="15458" y="9778"/>
                    <a:pt x="15458" y="9778"/>
                  </a:cubicBezTo>
                  <a:cubicBezTo>
                    <a:pt x="15777" y="10347"/>
                    <a:pt x="16412" y="10832"/>
                    <a:pt x="16994" y="10832"/>
                  </a:cubicBezTo>
                  <a:cubicBezTo>
                    <a:pt x="17385" y="10832"/>
                    <a:pt x="17752" y="10614"/>
                    <a:pt x="17984" y="10056"/>
                  </a:cubicBezTo>
                  <a:cubicBezTo>
                    <a:pt x="18004" y="10007"/>
                    <a:pt x="18039" y="9987"/>
                    <a:pt x="18078" y="9987"/>
                  </a:cubicBezTo>
                  <a:cubicBezTo>
                    <a:pt x="18131" y="9987"/>
                    <a:pt x="18189" y="10025"/>
                    <a:pt x="18216" y="10079"/>
                  </a:cubicBezTo>
                  <a:cubicBezTo>
                    <a:pt x="18623" y="11188"/>
                    <a:pt x="20466" y="11656"/>
                    <a:pt x="21567" y="11656"/>
                  </a:cubicBezTo>
                  <a:cubicBezTo>
                    <a:pt x="21594" y="11656"/>
                    <a:pt x="21620" y="11656"/>
                    <a:pt x="21646" y="11655"/>
                  </a:cubicBezTo>
                  <a:cubicBezTo>
                    <a:pt x="22874" y="11609"/>
                    <a:pt x="23963" y="10913"/>
                    <a:pt x="24311" y="9731"/>
                  </a:cubicBezTo>
                  <a:lnTo>
                    <a:pt x="24311" y="9731"/>
                  </a:lnTo>
                  <a:cubicBezTo>
                    <a:pt x="24120" y="9784"/>
                    <a:pt x="23929" y="9810"/>
                    <a:pt x="23737" y="9810"/>
                  </a:cubicBezTo>
                  <a:cubicBezTo>
                    <a:pt x="23674" y="9810"/>
                    <a:pt x="23610" y="9807"/>
                    <a:pt x="23546" y="9801"/>
                  </a:cubicBezTo>
                  <a:cubicBezTo>
                    <a:pt x="23453" y="9778"/>
                    <a:pt x="23453" y="9662"/>
                    <a:pt x="23546" y="9662"/>
                  </a:cubicBezTo>
                  <a:cubicBezTo>
                    <a:pt x="23940" y="9616"/>
                    <a:pt x="24265" y="9546"/>
                    <a:pt x="24589" y="9407"/>
                  </a:cubicBezTo>
                  <a:cubicBezTo>
                    <a:pt x="24589" y="9384"/>
                    <a:pt x="24612" y="9384"/>
                    <a:pt x="24612" y="9384"/>
                  </a:cubicBezTo>
                  <a:cubicBezTo>
                    <a:pt x="24890" y="9245"/>
                    <a:pt x="25145" y="9083"/>
                    <a:pt x="25377" y="8851"/>
                  </a:cubicBezTo>
                  <a:cubicBezTo>
                    <a:pt x="25403" y="8825"/>
                    <a:pt x="25432" y="8814"/>
                    <a:pt x="25461" y="8814"/>
                  </a:cubicBezTo>
                  <a:cubicBezTo>
                    <a:pt x="25561" y="8814"/>
                    <a:pt x="25652" y="8946"/>
                    <a:pt x="25562" y="9036"/>
                  </a:cubicBezTo>
                  <a:cubicBezTo>
                    <a:pt x="25400" y="9222"/>
                    <a:pt x="25168" y="9384"/>
                    <a:pt x="24937" y="9523"/>
                  </a:cubicBezTo>
                  <a:cubicBezTo>
                    <a:pt x="25665" y="9881"/>
                    <a:pt x="26860" y="10245"/>
                    <a:pt x="27937" y="10245"/>
                  </a:cubicBezTo>
                  <a:cubicBezTo>
                    <a:pt x="28951" y="10245"/>
                    <a:pt x="29859" y="9922"/>
                    <a:pt x="30174" y="8967"/>
                  </a:cubicBezTo>
                  <a:cubicBezTo>
                    <a:pt x="30836" y="6896"/>
                    <a:pt x="28431" y="6241"/>
                    <a:pt x="26834" y="6241"/>
                  </a:cubicBezTo>
                  <a:cubicBezTo>
                    <a:pt x="26697" y="6241"/>
                    <a:pt x="26566" y="6246"/>
                    <a:pt x="26443" y="6255"/>
                  </a:cubicBezTo>
                  <a:cubicBezTo>
                    <a:pt x="26420" y="6278"/>
                    <a:pt x="26420" y="6278"/>
                    <a:pt x="26420" y="6278"/>
                  </a:cubicBezTo>
                  <a:cubicBezTo>
                    <a:pt x="26395" y="6309"/>
                    <a:pt x="26364" y="6322"/>
                    <a:pt x="26333" y="6322"/>
                  </a:cubicBezTo>
                  <a:cubicBezTo>
                    <a:pt x="26248" y="6322"/>
                    <a:pt x="26166" y="6224"/>
                    <a:pt x="26234" y="6139"/>
                  </a:cubicBezTo>
                  <a:cubicBezTo>
                    <a:pt x="26652" y="5560"/>
                    <a:pt x="26165" y="4934"/>
                    <a:pt x="25516" y="4865"/>
                  </a:cubicBezTo>
                  <a:cubicBezTo>
                    <a:pt x="25470" y="4860"/>
                    <a:pt x="25424" y="4858"/>
                    <a:pt x="25378" y="4858"/>
                  </a:cubicBezTo>
                  <a:cubicBezTo>
                    <a:pt x="24950" y="4858"/>
                    <a:pt x="24572" y="5047"/>
                    <a:pt x="24195" y="5235"/>
                  </a:cubicBezTo>
                  <a:cubicBezTo>
                    <a:pt x="24195" y="5259"/>
                    <a:pt x="24195" y="5282"/>
                    <a:pt x="24195" y="5328"/>
                  </a:cubicBezTo>
                  <a:cubicBezTo>
                    <a:pt x="24195" y="5421"/>
                    <a:pt x="24120" y="5467"/>
                    <a:pt x="24044" y="5467"/>
                  </a:cubicBezTo>
                  <a:cubicBezTo>
                    <a:pt x="23969" y="5467"/>
                    <a:pt x="23894" y="5421"/>
                    <a:pt x="23894" y="5328"/>
                  </a:cubicBezTo>
                  <a:cubicBezTo>
                    <a:pt x="23894" y="3683"/>
                    <a:pt x="22573" y="2269"/>
                    <a:pt x="20927" y="2107"/>
                  </a:cubicBezTo>
                  <a:cubicBezTo>
                    <a:pt x="20798" y="2093"/>
                    <a:pt x="20670" y="2086"/>
                    <a:pt x="20544" y="2086"/>
                  </a:cubicBezTo>
                  <a:cubicBezTo>
                    <a:pt x="19200" y="2086"/>
                    <a:pt x="18041" y="2849"/>
                    <a:pt x="17173" y="3845"/>
                  </a:cubicBezTo>
                  <a:cubicBezTo>
                    <a:pt x="17173" y="3845"/>
                    <a:pt x="17173" y="3868"/>
                    <a:pt x="17150" y="3868"/>
                  </a:cubicBezTo>
                  <a:cubicBezTo>
                    <a:pt x="17150" y="3914"/>
                    <a:pt x="17127" y="3914"/>
                    <a:pt x="17103" y="3914"/>
                  </a:cubicBezTo>
                  <a:cubicBezTo>
                    <a:pt x="17095" y="3919"/>
                    <a:pt x="17086" y="3921"/>
                    <a:pt x="17077" y="3921"/>
                  </a:cubicBezTo>
                  <a:cubicBezTo>
                    <a:pt x="17035" y="3921"/>
                    <a:pt x="16992" y="3879"/>
                    <a:pt x="17011" y="3822"/>
                  </a:cubicBezTo>
                  <a:cubicBezTo>
                    <a:pt x="17034" y="3799"/>
                    <a:pt x="17057" y="3775"/>
                    <a:pt x="17057" y="3752"/>
                  </a:cubicBezTo>
                  <a:cubicBezTo>
                    <a:pt x="17465" y="1317"/>
                    <a:pt x="15213" y="1"/>
                    <a:pt x="12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-894832" y="2265980"/>
              <a:ext cx="1990602" cy="829231"/>
            </a:xfrm>
            <a:custGeom>
              <a:avLst/>
              <a:gdLst/>
              <a:ahLst/>
              <a:cxnLst/>
              <a:rect l="l" t="t" r="r" b="b"/>
              <a:pathLst>
                <a:path w="31051" h="12935" extrusionOk="0">
                  <a:moveTo>
                    <a:pt x="13032" y="408"/>
                  </a:moveTo>
                  <a:cubicBezTo>
                    <a:pt x="15296" y="408"/>
                    <a:pt x="17549" y="1719"/>
                    <a:pt x="17141" y="4151"/>
                  </a:cubicBezTo>
                  <a:cubicBezTo>
                    <a:pt x="17118" y="4174"/>
                    <a:pt x="17095" y="4198"/>
                    <a:pt x="17072" y="4221"/>
                  </a:cubicBezTo>
                  <a:cubicBezTo>
                    <a:pt x="17053" y="4278"/>
                    <a:pt x="17096" y="4320"/>
                    <a:pt x="17138" y="4320"/>
                  </a:cubicBezTo>
                  <a:cubicBezTo>
                    <a:pt x="17147" y="4320"/>
                    <a:pt x="17156" y="4318"/>
                    <a:pt x="17164" y="4313"/>
                  </a:cubicBezTo>
                  <a:cubicBezTo>
                    <a:pt x="17188" y="4313"/>
                    <a:pt x="17211" y="4313"/>
                    <a:pt x="17234" y="4267"/>
                  </a:cubicBezTo>
                  <a:cubicBezTo>
                    <a:pt x="17234" y="4267"/>
                    <a:pt x="17234" y="4244"/>
                    <a:pt x="17234" y="4244"/>
                  </a:cubicBezTo>
                  <a:cubicBezTo>
                    <a:pt x="18111" y="3239"/>
                    <a:pt x="19304" y="2490"/>
                    <a:pt x="20649" y="2490"/>
                  </a:cubicBezTo>
                  <a:cubicBezTo>
                    <a:pt x="20761" y="2490"/>
                    <a:pt x="20874" y="2495"/>
                    <a:pt x="20988" y="2506"/>
                  </a:cubicBezTo>
                  <a:cubicBezTo>
                    <a:pt x="22634" y="2668"/>
                    <a:pt x="23955" y="4082"/>
                    <a:pt x="23955" y="5727"/>
                  </a:cubicBezTo>
                  <a:cubicBezTo>
                    <a:pt x="23955" y="5831"/>
                    <a:pt x="24036" y="5884"/>
                    <a:pt x="24114" y="5884"/>
                  </a:cubicBezTo>
                  <a:cubicBezTo>
                    <a:pt x="24192" y="5884"/>
                    <a:pt x="24268" y="5831"/>
                    <a:pt x="24256" y="5727"/>
                  </a:cubicBezTo>
                  <a:cubicBezTo>
                    <a:pt x="24256" y="5704"/>
                    <a:pt x="24256" y="5658"/>
                    <a:pt x="24256" y="5634"/>
                  </a:cubicBezTo>
                  <a:cubicBezTo>
                    <a:pt x="24629" y="5448"/>
                    <a:pt x="25021" y="5280"/>
                    <a:pt x="25432" y="5280"/>
                  </a:cubicBezTo>
                  <a:cubicBezTo>
                    <a:pt x="25480" y="5280"/>
                    <a:pt x="25528" y="5282"/>
                    <a:pt x="25577" y="5287"/>
                  </a:cubicBezTo>
                  <a:cubicBezTo>
                    <a:pt x="26226" y="5333"/>
                    <a:pt x="26736" y="5959"/>
                    <a:pt x="26295" y="6561"/>
                  </a:cubicBezTo>
                  <a:cubicBezTo>
                    <a:pt x="26242" y="6633"/>
                    <a:pt x="26325" y="6731"/>
                    <a:pt x="26409" y="6731"/>
                  </a:cubicBezTo>
                  <a:cubicBezTo>
                    <a:pt x="26434" y="6731"/>
                    <a:pt x="26459" y="6722"/>
                    <a:pt x="26481" y="6701"/>
                  </a:cubicBezTo>
                  <a:cubicBezTo>
                    <a:pt x="26504" y="6677"/>
                    <a:pt x="26504" y="6677"/>
                    <a:pt x="26504" y="6654"/>
                  </a:cubicBezTo>
                  <a:cubicBezTo>
                    <a:pt x="26609" y="6648"/>
                    <a:pt x="26721" y="6645"/>
                    <a:pt x="26837" y="6645"/>
                  </a:cubicBezTo>
                  <a:cubicBezTo>
                    <a:pt x="28433" y="6645"/>
                    <a:pt x="30905" y="7270"/>
                    <a:pt x="30235" y="9366"/>
                  </a:cubicBezTo>
                  <a:cubicBezTo>
                    <a:pt x="29932" y="10321"/>
                    <a:pt x="29023" y="10644"/>
                    <a:pt x="28009" y="10644"/>
                  </a:cubicBezTo>
                  <a:cubicBezTo>
                    <a:pt x="26932" y="10644"/>
                    <a:pt x="25737" y="10280"/>
                    <a:pt x="25021" y="9922"/>
                  </a:cubicBezTo>
                  <a:cubicBezTo>
                    <a:pt x="25253" y="9783"/>
                    <a:pt x="25461" y="9621"/>
                    <a:pt x="25623" y="9435"/>
                  </a:cubicBezTo>
                  <a:cubicBezTo>
                    <a:pt x="25713" y="9345"/>
                    <a:pt x="25636" y="9213"/>
                    <a:pt x="25542" y="9213"/>
                  </a:cubicBezTo>
                  <a:cubicBezTo>
                    <a:pt x="25515" y="9213"/>
                    <a:pt x="25487" y="9224"/>
                    <a:pt x="25461" y="9250"/>
                  </a:cubicBezTo>
                  <a:cubicBezTo>
                    <a:pt x="25206" y="9482"/>
                    <a:pt x="24951" y="9667"/>
                    <a:pt x="24673" y="9783"/>
                  </a:cubicBezTo>
                  <a:cubicBezTo>
                    <a:pt x="24673" y="9783"/>
                    <a:pt x="24650" y="9806"/>
                    <a:pt x="24650" y="9806"/>
                  </a:cubicBezTo>
                  <a:cubicBezTo>
                    <a:pt x="24349" y="9945"/>
                    <a:pt x="24001" y="10038"/>
                    <a:pt x="23630" y="10061"/>
                  </a:cubicBezTo>
                  <a:cubicBezTo>
                    <a:pt x="23538" y="10061"/>
                    <a:pt x="23538" y="10177"/>
                    <a:pt x="23630" y="10200"/>
                  </a:cubicBezTo>
                  <a:cubicBezTo>
                    <a:pt x="23688" y="10206"/>
                    <a:pt x="23749" y="10209"/>
                    <a:pt x="23812" y="10209"/>
                  </a:cubicBezTo>
                  <a:cubicBezTo>
                    <a:pt x="24000" y="10209"/>
                    <a:pt x="24204" y="10183"/>
                    <a:pt x="24395" y="10130"/>
                  </a:cubicBezTo>
                  <a:lnTo>
                    <a:pt x="24395" y="10130"/>
                  </a:lnTo>
                  <a:cubicBezTo>
                    <a:pt x="24047" y="11312"/>
                    <a:pt x="22935" y="12008"/>
                    <a:pt x="21730" y="12054"/>
                  </a:cubicBezTo>
                  <a:cubicBezTo>
                    <a:pt x="21681" y="12056"/>
                    <a:pt x="21630" y="12057"/>
                    <a:pt x="21578" y="12057"/>
                  </a:cubicBezTo>
                  <a:cubicBezTo>
                    <a:pt x="20470" y="12057"/>
                    <a:pt x="18697" y="11585"/>
                    <a:pt x="18277" y="10478"/>
                  </a:cubicBezTo>
                  <a:cubicBezTo>
                    <a:pt x="18263" y="10436"/>
                    <a:pt x="18205" y="10393"/>
                    <a:pt x="18152" y="10393"/>
                  </a:cubicBezTo>
                  <a:cubicBezTo>
                    <a:pt x="18118" y="10393"/>
                    <a:pt x="18086" y="10410"/>
                    <a:pt x="18068" y="10455"/>
                  </a:cubicBezTo>
                  <a:cubicBezTo>
                    <a:pt x="17827" y="11021"/>
                    <a:pt x="17460" y="11241"/>
                    <a:pt x="17071" y="11241"/>
                  </a:cubicBezTo>
                  <a:cubicBezTo>
                    <a:pt x="16490" y="11241"/>
                    <a:pt x="15862" y="10747"/>
                    <a:pt x="15542" y="10177"/>
                  </a:cubicBezTo>
                  <a:cubicBezTo>
                    <a:pt x="15542" y="10177"/>
                    <a:pt x="15542" y="10177"/>
                    <a:pt x="15542" y="10154"/>
                  </a:cubicBezTo>
                  <a:cubicBezTo>
                    <a:pt x="15542" y="10130"/>
                    <a:pt x="15542" y="10084"/>
                    <a:pt x="15542" y="10061"/>
                  </a:cubicBezTo>
                  <a:cubicBezTo>
                    <a:pt x="15774" y="10038"/>
                    <a:pt x="16029" y="9991"/>
                    <a:pt x="16284" y="9945"/>
                  </a:cubicBezTo>
                  <a:cubicBezTo>
                    <a:pt x="16434" y="9924"/>
                    <a:pt x="16385" y="9662"/>
                    <a:pt x="16229" y="9662"/>
                  </a:cubicBezTo>
                  <a:cubicBezTo>
                    <a:pt x="16217" y="9662"/>
                    <a:pt x="16204" y="9664"/>
                    <a:pt x="16191" y="9667"/>
                  </a:cubicBezTo>
                  <a:cubicBezTo>
                    <a:pt x="15735" y="9819"/>
                    <a:pt x="15267" y="9872"/>
                    <a:pt x="14787" y="9872"/>
                  </a:cubicBezTo>
                  <a:cubicBezTo>
                    <a:pt x="14608" y="9872"/>
                    <a:pt x="14427" y="9865"/>
                    <a:pt x="14244" y="9852"/>
                  </a:cubicBezTo>
                  <a:cubicBezTo>
                    <a:pt x="14175" y="9852"/>
                    <a:pt x="14152" y="9968"/>
                    <a:pt x="14221" y="9991"/>
                  </a:cubicBezTo>
                  <a:cubicBezTo>
                    <a:pt x="14569" y="10061"/>
                    <a:pt x="14916" y="10084"/>
                    <a:pt x="15241" y="10084"/>
                  </a:cubicBezTo>
                  <a:cubicBezTo>
                    <a:pt x="14940" y="10849"/>
                    <a:pt x="14638" y="11637"/>
                    <a:pt x="13897" y="12077"/>
                  </a:cubicBezTo>
                  <a:cubicBezTo>
                    <a:pt x="13271" y="12471"/>
                    <a:pt x="12390" y="12610"/>
                    <a:pt x="11695" y="12657"/>
                  </a:cubicBezTo>
                  <a:cubicBezTo>
                    <a:pt x="11632" y="12659"/>
                    <a:pt x="11569" y="12661"/>
                    <a:pt x="11506" y="12661"/>
                  </a:cubicBezTo>
                  <a:cubicBezTo>
                    <a:pt x="9934" y="12661"/>
                    <a:pt x="8508" y="11827"/>
                    <a:pt x="8219" y="10200"/>
                  </a:cubicBezTo>
                  <a:cubicBezTo>
                    <a:pt x="8266" y="10105"/>
                    <a:pt x="8185" y="10021"/>
                    <a:pt x="8106" y="10021"/>
                  </a:cubicBezTo>
                  <a:cubicBezTo>
                    <a:pt x="8069" y="10021"/>
                    <a:pt x="8032" y="10040"/>
                    <a:pt x="8010" y="10084"/>
                  </a:cubicBezTo>
                  <a:cubicBezTo>
                    <a:pt x="7778" y="10501"/>
                    <a:pt x="7454" y="10918"/>
                    <a:pt x="6967" y="11057"/>
                  </a:cubicBezTo>
                  <a:cubicBezTo>
                    <a:pt x="6882" y="11077"/>
                    <a:pt x="6797" y="11087"/>
                    <a:pt x="6714" y="11087"/>
                  </a:cubicBezTo>
                  <a:cubicBezTo>
                    <a:pt x="6218" y="11087"/>
                    <a:pt x="5812" y="10743"/>
                    <a:pt x="5832" y="10246"/>
                  </a:cubicBezTo>
                  <a:cubicBezTo>
                    <a:pt x="5878" y="10223"/>
                    <a:pt x="5924" y="10177"/>
                    <a:pt x="5948" y="10130"/>
                  </a:cubicBezTo>
                  <a:cubicBezTo>
                    <a:pt x="6037" y="10059"/>
                    <a:pt x="5960" y="9931"/>
                    <a:pt x="5867" y="9931"/>
                  </a:cubicBezTo>
                  <a:cubicBezTo>
                    <a:pt x="5840" y="9931"/>
                    <a:pt x="5812" y="9942"/>
                    <a:pt x="5785" y="9968"/>
                  </a:cubicBezTo>
                  <a:cubicBezTo>
                    <a:pt x="5140" y="10586"/>
                    <a:pt x="4028" y="11103"/>
                    <a:pt x="3013" y="11103"/>
                  </a:cubicBezTo>
                  <a:cubicBezTo>
                    <a:pt x="2277" y="11103"/>
                    <a:pt x="1592" y="10832"/>
                    <a:pt x="1174" y="10130"/>
                  </a:cubicBezTo>
                  <a:cubicBezTo>
                    <a:pt x="84" y="8300"/>
                    <a:pt x="2981" y="7396"/>
                    <a:pt x="4349" y="7349"/>
                  </a:cubicBezTo>
                  <a:lnTo>
                    <a:pt x="4349" y="7349"/>
                  </a:lnTo>
                  <a:cubicBezTo>
                    <a:pt x="4209" y="7535"/>
                    <a:pt x="4094" y="7743"/>
                    <a:pt x="4047" y="7952"/>
                  </a:cubicBezTo>
                  <a:cubicBezTo>
                    <a:pt x="4032" y="8014"/>
                    <a:pt x="4088" y="8065"/>
                    <a:pt x="4142" y="8065"/>
                  </a:cubicBezTo>
                  <a:cubicBezTo>
                    <a:pt x="4168" y="8065"/>
                    <a:pt x="4194" y="8052"/>
                    <a:pt x="4209" y="8022"/>
                  </a:cubicBezTo>
                  <a:cubicBezTo>
                    <a:pt x="4418" y="7558"/>
                    <a:pt x="4696" y="7234"/>
                    <a:pt x="5113" y="7002"/>
                  </a:cubicBezTo>
                  <a:cubicBezTo>
                    <a:pt x="5233" y="6942"/>
                    <a:pt x="5164" y="6779"/>
                    <a:pt x="5054" y="6779"/>
                  </a:cubicBezTo>
                  <a:cubicBezTo>
                    <a:pt x="5036" y="6779"/>
                    <a:pt x="5017" y="6784"/>
                    <a:pt x="4997" y="6793"/>
                  </a:cubicBezTo>
                  <a:cubicBezTo>
                    <a:pt x="4835" y="6886"/>
                    <a:pt x="4696" y="7002"/>
                    <a:pt x="4557" y="7118"/>
                  </a:cubicBezTo>
                  <a:cubicBezTo>
                    <a:pt x="3051" y="6422"/>
                    <a:pt x="3653" y="4522"/>
                    <a:pt x="4974" y="4059"/>
                  </a:cubicBezTo>
                  <a:cubicBezTo>
                    <a:pt x="5314" y="3931"/>
                    <a:pt x="5656" y="3877"/>
                    <a:pt x="5998" y="3877"/>
                  </a:cubicBezTo>
                  <a:cubicBezTo>
                    <a:pt x="6894" y="3877"/>
                    <a:pt x="7784" y="4246"/>
                    <a:pt x="8590" y="4615"/>
                  </a:cubicBezTo>
                  <a:cubicBezTo>
                    <a:pt x="8612" y="4626"/>
                    <a:pt x="8639" y="4632"/>
                    <a:pt x="8666" y="4632"/>
                  </a:cubicBezTo>
                  <a:cubicBezTo>
                    <a:pt x="8751" y="4632"/>
                    <a:pt x="8845" y="4575"/>
                    <a:pt x="8845" y="4453"/>
                  </a:cubicBezTo>
                  <a:cubicBezTo>
                    <a:pt x="8533" y="1695"/>
                    <a:pt x="10788" y="408"/>
                    <a:pt x="13032" y="408"/>
                  </a:cubicBezTo>
                  <a:close/>
                  <a:moveTo>
                    <a:pt x="12835" y="1"/>
                  </a:moveTo>
                  <a:cubicBezTo>
                    <a:pt x="10499" y="1"/>
                    <a:pt x="8337" y="1765"/>
                    <a:pt x="8474" y="4198"/>
                  </a:cubicBezTo>
                  <a:cubicBezTo>
                    <a:pt x="7688" y="3866"/>
                    <a:pt x="6765" y="3560"/>
                    <a:pt x="5895" y="3560"/>
                  </a:cubicBezTo>
                  <a:cubicBezTo>
                    <a:pt x="5124" y="3560"/>
                    <a:pt x="4394" y="3801"/>
                    <a:pt x="3839" y="4476"/>
                  </a:cubicBezTo>
                  <a:cubicBezTo>
                    <a:pt x="3143" y="5333"/>
                    <a:pt x="3306" y="6701"/>
                    <a:pt x="4302" y="7164"/>
                  </a:cubicBezTo>
                  <a:cubicBezTo>
                    <a:pt x="4243" y="7161"/>
                    <a:pt x="4183" y="7159"/>
                    <a:pt x="4121" y="7159"/>
                  </a:cubicBezTo>
                  <a:cubicBezTo>
                    <a:pt x="2525" y="7159"/>
                    <a:pt x="0" y="8301"/>
                    <a:pt x="826" y="10130"/>
                  </a:cubicBezTo>
                  <a:cubicBezTo>
                    <a:pt x="1223" y="11013"/>
                    <a:pt x="2030" y="11350"/>
                    <a:pt x="2912" y="11350"/>
                  </a:cubicBezTo>
                  <a:cubicBezTo>
                    <a:pt x="3882" y="11350"/>
                    <a:pt x="4942" y="10943"/>
                    <a:pt x="5646" y="10409"/>
                  </a:cubicBezTo>
                  <a:cubicBezTo>
                    <a:pt x="5646" y="10826"/>
                    <a:pt x="6040" y="11220"/>
                    <a:pt x="6481" y="11289"/>
                  </a:cubicBezTo>
                  <a:cubicBezTo>
                    <a:pt x="6550" y="11301"/>
                    <a:pt x="6619" y="11306"/>
                    <a:pt x="6687" y="11306"/>
                  </a:cubicBezTo>
                  <a:cubicBezTo>
                    <a:pt x="7294" y="11306"/>
                    <a:pt x="7811" y="10860"/>
                    <a:pt x="8103" y="10339"/>
                  </a:cubicBezTo>
                  <a:cubicBezTo>
                    <a:pt x="8242" y="12031"/>
                    <a:pt x="9934" y="12935"/>
                    <a:pt x="11510" y="12935"/>
                  </a:cubicBezTo>
                  <a:cubicBezTo>
                    <a:pt x="12437" y="12935"/>
                    <a:pt x="13549" y="12749"/>
                    <a:pt x="14291" y="12170"/>
                  </a:cubicBezTo>
                  <a:cubicBezTo>
                    <a:pt x="14870" y="11730"/>
                    <a:pt x="15171" y="11057"/>
                    <a:pt x="15426" y="10409"/>
                  </a:cubicBezTo>
                  <a:cubicBezTo>
                    <a:pt x="15771" y="11029"/>
                    <a:pt x="16459" y="11485"/>
                    <a:pt x="17093" y="11485"/>
                  </a:cubicBezTo>
                  <a:cubicBezTo>
                    <a:pt x="17524" y="11485"/>
                    <a:pt x="17930" y="11273"/>
                    <a:pt x="18184" y="10756"/>
                  </a:cubicBezTo>
                  <a:cubicBezTo>
                    <a:pt x="18952" y="11747"/>
                    <a:pt x="20325" y="12326"/>
                    <a:pt x="21624" y="12326"/>
                  </a:cubicBezTo>
                  <a:cubicBezTo>
                    <a:pt x="23029" y="12326"/>
                    <a:pt x="24346" y="11649"/>
                    <a:pt x="24720" y="10084"/>
                  </a:cubicBezTo>
                  <a:cubicBezTo>
                    <a:pt x="25481" y="10517"/>
                    <a:pt x="26816" y="10939"/>
                    <a:pt x="28025" y="10939"/>
                  </a:cubicBezTo>
                  <a:cubicBezTo>
                    <a:pt x="29209" y="10939"/>
                    <a:pt x="30273" y="10535"/>
                    <a:pt x="30560" y="9343"/>
                  </a:cubicBezTo>
                  <a:cubicBezTo>
                    <a:pt x="31051" y="7276"/>
                    <a:pt x="28977" y="6474"/>
                    <a:pt x="27256" y="6474"/>
                  </a:cubicBezTo>
                  <a:cubicBezTo>
                    <a:pt x="27028" y="6474"/>
                    <a:pt x="26806" y="6488"/>
                    <a:pt x="26597" y="6515"/>
                  </a:cubicBezTo>
                  <a:cubicBezTo>
                    <a:pt x="26852" y="6052"/>
                    <a:pt x="26620" y="5472"/>
                    <a:pt x="26180" y="5217"/>
                  </a:cubicBezTo>
                  <a:cubicBezTo>
                    <a:pt x="25961" y="5100"/>
                    <a:pt x="25735" y="5052"/>
                    <a:pt x="25509" y="5052"/>
                  </a:cubicBezTo>
                  <a:cubicBezTo>
                    <a:pt x="25063" y="5052"/>
                    <a:pt x="24617" y="5242"/>
                    <a:pt x="24233" y="5472"/>
                  </a:cubicBezTo>
                  <a:cubicBezTo>
                    <a:pt x="24094" y="3943"/>
                    <a:pt x="22935" y="2645"/>
                    <a:pt x="21405" y="2320"/>
                  </a:cubicBezTo>
                  <a:cubicBezTo>
                    <a:pt x="21158" y="2269"/>
                    <a:pt x="20909" y="2244"/>
                    <a:pt x="20662" y="2244"/>
                  </a:cubicBezTo>
                  <a:cubicBezTo>
                    <a:pt x="19359" y="2244"/>
                    <a:pt x="18099" y="2930"/>
                    <a:pt x="17280" y="3943"/>
                  </a:cubicBezTo>
                  <a:cubicBezTo>
                    <a:pt x="17605" y="1579"/>
                    <a:pt x="15171" y="49"/>
                    <a:pt x="12970" y="3"/>
                  </a:cubicBezTo>
                  <a:cubicBezTo>
                    <a:pt x="12925" y="2"/>
                    <a:pt x="12880" y="1"/>
                    <a:pt x="1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512998" y="2442910"/>
              <a:ext cx="127830" cy="217004"/>
            </a:xfrm>
            <a:custGeom>
              <a:avLst/>
              <a:gdLst/>
              <a:ahLst/>
              <a:cxnLst/>
              <a:rect l="l" t="t" r="r" b="b"/>
              <a:pathLst>
                <a:path w="1994" h="3385" extrusionOk="0">
                  <a:moveTo>
                    <a:pt x="1" y="1"/>
                  </a:moveTo>
                  <a:cubicBezTo>
                    <a:pt x="719" y="858"/>
                    <a:pt x="835" y="2156"/>
                    <a:pt x="951" y="3384"/>
                  </a:cubicBezTo>
                  <a:cubicBezTo>
                    <a:pt x="1275" y="3199"/>
                    <a:pt x="1646" y="3083"/>
                    <a:pt x="1994" y="3014"/>
                  </a:cubicBezTo>
                  <a:cubicBezTo>
                    <a:pt x="1994" y="2990"/>
                    <a:pt x="1994" y="2990"/>
                    <a:pt x="1994" y="2967"/>
                  </a:cubicBezTo>
                  <a:cubicBezTo>
                    <a:pt x="1994" y="1669"/>
                    <a:pt x="1159" y="51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660121" y="2602979"/>
              <a:ext cx="157512" cy="82186"/>
            </a:xfrm>
            <a:custGeom>
              <a:avLst/>
              <a:gdLst/>
              <a:ahLst/>
              <a:cxnLst/>
              <a:rect l="l" t="t" r="r" b="b"/>
              <a:pathLst>
                <a:path w="2457" h="1282" extrusionOk="0">
                  <a:moveTo>
                    <a:pt x="1183" y="0"/>
                  </a:moveTo>
                  <a:cubicBezTo>
                    <a:pt x="755" y="0"/>
                    <a:pt x="377" y="189"/>
                    <a:pt x="0" y="377"/>
                  </a:cubicBezTo>
                  <a:cubicBezTo>
                    <a:pt x="0" y="401"/>
                    <a:pt x="0" y="424"/>
                    <a:pt x="0" y="447"/>
                  </a:cubicBezTo>
                  <a:cubicBezTo>
                    <a:pt x="93" y="447"/>
                    <a:pt x="162" y="424"/>
                    <a:pt x="255" y="424"/>
                  </a:cubicBezTo>
                  <a:cubicBezTo>
                    <a:pt x="394" y="377"/>
                    <a:pt x="533" y="354"/>
                    <a:pt x="672" y="354"/>
                  </a:cubicBezTo>
                  <a:cubicBezTo>
                    <a:pt x="704" y="350"/>
                    <a:pt x="736" y="348"/>
                    <a:pt x="767" y="348"/>
                  </a:cubicBezTo>
                  <a:cubicBezTo>
                    <a:pt x="920" y="348"/>
                    <a:pt x="1071" y="393"/>
                    <a:pt x="1205" y="470"/>
                  </a:cubicBezTo>
                  <a:cubicBezTo>
                    <a:pt x="1599" y="586"/>
                    <a:pt x="1924" y="887"/>
                    <a:pt x="2039" y="1281"/>
                  </a:cubicBezTo>
                  <a:cubicBezTo>
                    <a:pt x="2457" y="679"/>
                    <a:pt x="1970" y="76"/>
                    <a:pt x="1321" y="7"/>
                  </a:cubicBezTo>
                  <a:cubicBezTo>
                    <a:pt x="1275" y="2"/>
                    <a:pt x="1229" y="0"/>
                    <a:pt x="118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 rot="440452">
              <a:off x="53060" y="2305645"/>
              <a:ext cx="176650" cy="234370"/>
            </a:xfrm>
            <a:custGeom>
              <a:avLst/>
              <a:gdLst/>
              <a:ahLst/>
              <a:cxnLst/>
              <a:rect l="l" t="t" r="r" b="b"/>
              <a:pathLst>
                <a:path w="2481" h="3292" extrusionOk="0">
                  <a:moveTo>
                    <a:pt x="1" y="1"/>
                  </a:moveTo>
                  <a:cubicBezTo>
                    <a:pt x="882" y="997"/>
                    <a:pt x="1646" y="2087"/>
                    <a:pt x="2202" y="3292"/>
                  </a:cubicBezTo>
                  <a:cubicBezTo>
                    <a:pt x="2295" y="3199"/>
                    <a:pt x="2365" y="3106"/>
                    <a:pt x="2457" y="2990"/>
                  </a:cubicBezTo>
                  <a:cubicBezTo>
                    <a:pt x="2481" y="1461"/>
                    <a:pt x="1391" y="46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545692" y="2918311"/>
              <a:ext cx="121868" cy="113022"/>
            </a:xfrm>
            <a:custGeom>
              <a:avLst/>
              <a:gdLst/>
              <a:ahLst/>
              <a:cxnLst/>
              <a:rect l="l" t="t" r="r" b="b"/>
              <a:pathLst>
                <a:path w="1901" h="1763" extrusionOk="0">
                  <a:moveTo>
                    <a:pt x="1901" y="1"/>
                  </a:moveTo>
                  <a:cubicBezTo>
                    <a:pt x="1739" y="47"/>
                    <a:pt x="1553" y="70"/>
                    <a:pt x="1368" y="94"/>
                  </a:cubicBezTo>
                  <a:lnTo>
                    <a:pt x="1090" y="94"/>
                  </a:lnTo>
                  <a:cubicBezTo>
                    <a:pt x="812" y="696"/>
                    <a:pt x="441" y="1252"/>
                    <a:pt x="1" y="1762"/>
                  </a:cubicBezTo>
                  <a:cubicBezTo>
                    <a:pt x="881" y="1530"/>
                    <a:pt x="1623" y="905"/>
                    <a:pt x="190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744805" y="2691893"/>
              <a:ext cx="341565" cy="256815"/>
            </a:xfrm>
            <a:custGeom>
              <a:avLst/>
              <a:gdLst/>
              <a:ahLst/>
              <a:cxnLst/>
              <a:rect l="l" t="t" r="r" b="b"/>
              <a:pathLst>
                <a:path w="5328" h="4006" extrusionOk="0">
                  <a:moveTo>
                    <a:pt x="1260" y="1"/>
                  </a:moveTo>
                  <a:cubicBezTo>
                    <a:pt x="1144" y="1"/>
                    <a:pt x="1032" y="4"/>
                    <a:pt x="927" y="10"/>
                  </a:cubicBezTo>
                  <a:cubicBezTo>
                    <a:pt x="904" y="33"/>
                    <a:pt x="904" y="33"/>
                    <a:pt x="904" y="57"/>
                  </a:cubicBezTo>
                  <a:lnTo>
                    <a:pt x="881" y="57"/>
                  </a:lnTo>
                  <a:cubicBezTo>
                    <a:pt x="1738" y="196"/>
                    <a:pt x="2526" y="520"/>
                    <a:pt x="2804" y="1238"/>
                  </a:cubicBezTo>
                  <a:cubicBezTo>
                    <a:pt x="3268" y="2444"/>
                    <a:pt x="2039" y="3278"/>
                    <a:pt x="1020" y="3486"/>
                  </a:cubicBezTo>
                  <a:cubicBezTo>
                    <a:pt x="795" y="3531"/>
                    <a:pt x="580" y="3557"/>
                    <a:pt x="363" y="3557"/>
                  </a:cubicBezTo>
                  <a:cubicBezTo>
                    <a:pt x="243" y="3557"/>
                    <a:pt x="123" y="3549"/>
                    <a:pt x="0" y="3533"/>
                  </a:cubicBezTo>
                  <a:lnTo>
                    <a:pt x="0" y="3533"/>
                  </a:lnTo>
                  <a:cubicBezTo>
                    <a:pt x="706" y="3792"/>
                    <a:pt x="1597" y="4005"/>
                    <a:pt x="2419" y="4005"/>
                  </a:cubicBezTo>
                  <a:cubicBezTo>
                    <a:pt x="3432" y="4005"/>
                    <a:pt x="4338" y="3681"/>
                    <a:pt x="4658" y="2722"/>
                  </a:cubicBezTo>
                  <a:cubicBezTo>
                    <a:pt x="5328" y="626"/>
                    <a:pt x="2856" y="1"/>
                    <a:pt x="126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>
            <a:off x="7838420" y="597255"/>
            <a:ext cx="1510575" cy="737413"/>
            <a:chOff x="7838420" y="597255"/>
            <a:chExt cx="1510575" cy="737413"/>
          </a:xfrm>
        </p:grpSpPr>
        <p:sp>
          <p:nvSpPr>
            <p:cNvPr id="694" name="Google Shape;694;p25"/>
            <p:cNvSpPr/>
            <p:nvPr/>
          </p:nvSpPr>
          <p:spPr>
            <a:xfrm>
              <a:off x="7853146" y="612895"/>
              <a:ext cx="1490190" cy="708060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7838420" y="597762"/>
              <a:ext cx="1509639" cy="736905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8456232" y="612641"/>
              <a:ext cx="887381" cy="708314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8450342" y="597255"/>
              <a:ext cx="898654" cy="736803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25"/>
          <p:cNvSpPr/>
          <p:nvPr/>
        </p:nvSpPr>
        <p:spPr>
          <a:xfrm>
            <a:off x="8583002" y="2545834"/>
            <a:ext cx="678600" cy="674700"/>
          </a:xfrm>
          <a:prstGeom prst="plus">
            <a:avLst>
              <a:gd name="adj" fmla="val 2500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5"/>
          <p:cNvSpPr txBox="1">
            <a:spLocks noGrp="1"/>
          </p:cNvSpPr>
          <p:nvPr>
            <p:ph type="subTitle" idx="1"/>
          </p:nvPr>
        </p:nvSpPr>
        <p:spPr>
          <a:xfrm>
            <a:off x="2162575" y="150333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00" name="Google Shape;700;p25"/>
          <p:cNvSpPr txBox="1">
            <a:spLocks noGrp="1"/>
          </p:cNvSpPr>
          <p:nvPr>
            <p:ph type="subTitle" idx="2"/>
          </p:nvPr>
        </p:nvSpPr>
        <p:spPr>
          <a:xfrm>
            <a:off x="2162575" y="1820300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25"/>
          <p:cNvSpPr txBox="1">
            <a:spLocks noGrp="1"/>
          </p:cNvSpPr>
          <p:nvPr>
            <p:ph type="subTitle" idx="3"/>
          </p:nvPr>
        </p:nvSpPr>
        <p:spPr>
          <a:xfrm>
            <a:off x="2162575" y="3043313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02" name="Google Shape;702;p25"/>
          <p:cNvSpPr txBox="1">
            <a:spLocks noGrp="1"/>
          </p:cNvSpPr>
          <p:nvPr>
            <p:ph type="subTitle" idx="4"/>
          </p:nvPr>
        </p:nvSpPr>
        <p:spPr>
          <a:xfrm>
            <a:off x="2162575" y="3360275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3" name="Google Shape;703;p25"/>
          <p:cNvSpPr txBox="1">
            <a:spLocks noGrp="1"/>
          </p:cNvSpPr>
          <p:nvPr>
            <p:ph type="subTitle" idx="5"/>
          </p:nvPr>
        </p:nvSpPr>
        <p:spPr>
          <a:xfrm>
            <a:off x="5760725" y="150333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04" name="Google Shape;704;p25"/>
          <p:cNvSpPr txBox="1">
            <a:spLocks noGrp="1"/>
          </p:cNvSpPr>
          <p:nvPr>
            <p:ph type="subTitle" idx="6"/>
          </p:nvPr>
        </p:nvSpPr>
        <p:spPr>
          <a:xfrm>
            <a:off x="5760725" y="1820300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5" name="Google Shape;705;p25"/>
          <p:cNvSpPr txBox="1">
            <a:spLocks noGrp="1"/>
          </p:cNvSpPr>
          <p:nvPr>
            <p:ph type="subTitle" idx="7"/>
          </p:nvPr>
        </p:nvSpPr>
        <p:spPr>
          <a:xfrm>
            <a:off x="5760725" y="3043313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06" name="Google Shape;706;p25"/>
          <p:cNvSpPr txBox="1">
            <a:spLocks noGrp="1"/>
          </p:cNvSpPr>
          <p:nvPr>
            <p:ph type="subTitle" idx="8"/>
          </p:nvPr>
        </p:nvSpPr>
        <p:spPr>
          <a:xfrm>
            <a:off x="5760725" y="3360275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26"/>
          <p:cNvSpPr txBox="1">
            <a:spLocks noGrp="1"/>
          </p:cNvSpPr>
          <p:nvPr>
            <p:ph type="subTitle" idx="1"/>
          </p:nvPr>
        </p:nvSpPr>
        <p:spPr>
          <a:xfrm>
            <a:off x="1974525" y="135953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10" name="Google Shape;710;p26"/>
          <p:cNvSpPr txBox="1">
            <a:spLocks noGrp="1"/>
          </p:cNvSpPr>
          <p:nvPr>
            <p:ph type="subTitle" idx="2"/>
          </p:nvPr>
        </p:nvSpPr>
        <p:spPr>
          <a:xfrm>
            <a:off x="1974525" y="1676500"/>
            <a:ext cx="22113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1" name="Google Shape;711;p26"/>
          <p:cNvSpPr txBox="1">
            <a:spLocks noGrp="1"/>
          </p:cNvSpPr>
          <p:nvPr>
            <p:ph type="subTitle" idx="3"/>
          </p:nvPr>
        </p:nvSpPr>
        <p:spPr>
          <a:xfrm>
            <a:off x="1974525" y="345798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12" name="Google Shape;712;p26"/>
          <p:cNvSpPr txBox="1">
            <a:spLocks noGrp="1"/>
          </p:cNvSpPr>
          <p:nvPr>
            <p:ph type="subTitle" idx="4"/>
          </p:nvPr>
        </p:nvSpPr>
        <p:spPr>
          <a:xfrm>
            <a:off x="1974525" y="3774950"/>
            <a:ext cx="22113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3" name="Google Shape;713;p26"/>
          <p:cNvSpPr txBox="1">
            <a:spLocks noGrp="1"/>
          </p:cNvSpPr>
          <p:nvPr>
            <p:ph type="subTitle" idx="5"/>
          </p:nvPr>
        </p:nvSpPr>
        <p:spPr>
          <a:xfrm>
            <a:off x="1974525" y="2408763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14" name="Google Shape;714;p26"/>
          <p:cNvSpPr txBox="1">
            <a:spLocks noGrp="1"/>
          </p:cNvSpPr>
          <p:nvPr>
            <p:ph type="subTitle" idx="6"/>
          </p:nvPr>
        </p:nvSpPr>
        <p:spPr>
          <a:xfrm>
            <a:off x="1974525" y="2725725"/>
            <a:ext cx="22113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5" name="Google Shape;715;p26"/>
          <p:cNvSpPr txBox="1">
            <a:spLocks noGrp="1"/>
          </p:cNvSpPr>
          <p:nvPr>
            <p:ph type="subTitle" idx="7"/>
          </p:nvPr>
        </p:nvSpPr>
        <p:spPr>
          <a:xfrm>
            <a:off x="5741275" y="135953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16" name="Google Shape;716;p26"/>
          <p:cNvSpPr txBox="1">
            <a:spLocks noGrp="1"/>
          </p:cNvSpPr>
          <p:nvPr>
            <p:ph type="subTitle" idx="8"/>
          </p:nvPr>
        </p:nvSpPr>
        <p:spPr>
          <a:xfrm>
            <a:off x="5741275" y="1676500"/>
            <a:ext cx="22113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7" name="Google Shape;717;p26"/>
          <p:cNvSpPr txBox="1">
            <a:spLocks noGrp="1"/>
          </p:cNvSpPr>
          <p:nvPr>
            <p:ph type="subTitle" idx="9"/>
          </p:nvPr>
        </p:nvSpPr>
        <p:spPr>
          <a:xfrm>
            <a:off x="5741275" y="345798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18" name="Google Shape;718;p26"/>
          <p:cNvSpPr txBox="1">
            <a:spLocks noGrp="1"/>
          </p:cNvSpPr>
          <p:nvPr>
            <p:ph type="subTitle" idx="13"/>
          </p:nvPr>
        </p:nvSpPr>
        <p:spPr>
          <a:xfrm>
            <a:off x="5741275" y="3774950"/>
            <a:ext cx="22113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9" name="Google Shape;719;p26"/>
          <p:cNvSpPr txBox="1">
            <a:spLocks noGrp="1"/>
          </p:cNvSpPr>
          <p:nvPr>
            <p:ph type="subTitle" idx="14"/>
          </p:nvPr>
        </p:nvSpPr>
        <p:spPr>
          <a:xfrm>
            <a:off x="5741275" y="2408763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20" name="Google Shape;720;p26"/>
          <p:cNvSpPr txBox="1">
            <a:spLocks noGrp="1"/>
          </p:cNvSpPr>
          <p:nvPr>
            <p:ph type="subTitle" idx="15"/>
          </p:nvPr>
        </p:nvSpPr>
        <p:spPr>
          <a:xfrm>
            <a:off x="5741275" y="2725725"/>
            <a:ext cx="22113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721" name="Google Shape;721;p26"/>
          <p:cNvGrpSpPr/>
          <p:nvPr/>
        </p:nvGrpSpPr>
        <p:grpSpPr>
          <a:xfrm>
            <a:off x="8430725" y="1331775"/>
            <a:ext cx="1005353" cy="528301"/>
            <a:chOff x="8430725" y="1331775"/>
            <a:chExt cx="1005353" cy="528301"/>
          </a:xfrm>
        </p:grpSpPr>
        <p:sp>
          <p:nvSpPr>
            <p:cNvPr id="722" name="Google Shape;722;p26"/>
            <p:cNvSpPr/>
            <p:nvPr/>
          </p:nvSpPr>
          <p:spPr>
            <a:xfrm>
              <a:off x="8430725" y="1343531"/>
              <a:ext cx="1002348" cy="504440"/>
            </a:xfrm>
            <a:custGeom>
              <a:avLst/>
              <a:gdLst/>
              <a:ahLst/>
              <a:cxnLst/>
              <a:rect l="l" t="t" r="r" b="b"/>
              <a:pathLst>
                <a:path w="23020" h="11585" extrusionOk="0">
                  <a:moveTo>
                    <a:pt x="9809" y="1"/>
                  </a:moveTo>
                  <a:cubicBezTo>
                    <a:pt x="9533" y="1"/>
                    <a:pt x="9240" y="34"/>
                    <a:pt x="8929" y="105"/>
                  </a:cubicBezTo>
                  <a:cubicBezTo>
                    <a:pt x="6611" y="615"/>
                    <a:pt x="5870" y="3141"/>
                    <a:pt x="6681" y="5134"/>
                  </a:cubicBezTo>
                  <a:cubicBezTo>
                    <a:pt x="6866" y="5042"/>
                    <a:pt x="7075" y="4995"/>
                    <a:pt x="7283" y="4972"/>
                  </a:cubicBezTo>
                  <a:cubicBezTo>
                    <a:pt x="7446" y="4972"/>
                    <a:pt x="7446" y="5204"/>
                    <a:pt x="7283" y="5227"/>
                  </a:cubicBezTo>
                  <a:cubicBezTo>
                    <a:pt x="7005" y="5227"/>
                    <a:pt x="6750" y="5320"/>
                    <a:pt x="6519" y="5436"/>
                  </a:cubicBezTo>
                  <a:cubicBezTo>
                    <a:pt x="6519" y="5436"/>
                    <a:pt x="6519" y="5459"/>
                    <a:pt x="6519" y="5459"/>
                  </a:cubicBezTo>
                  <a:cubicBezTo>
                    <a:pt x="6519" y="5486"/>
                    <a:pt x="6503" y="5497"/>
                    <a:pt x="6485" y="5497"/>
                  </a:cubicBezTo>
                  <a:cubicBezTo>
                    <a:pt x="6472" y="5497"/>
                    <a:pt x="6459" y="5491"/>
                    <a:pt x="6449" y="5482"/>
                  </a:cubicBezTo>
                  <a:cubicBezTo>
                    <a:pt x="6333" y="5551"/>
                    <a:pt x="6241" y="5644"/>
                    <a:pt x="6125" y="5737"/>
                  </a:cubicBezTo>
                  <a:cubicBezTo>
                    <a:pt x="6114" y="5747"/>
                    <a:pt x="6100" y="5752"/>
                    <a:pt x="6085" y="5752"/>
                  </a:cubicBezTo>
                  <a:cubicBezTo>
                    <a:pt x="6034" y="5752"/>
                    <a:pt x="5973" y="5698"/>
                    <a:pt x="6009" y="5644"/>
                  </a:cubicBezTo>
                  <a:cubicBezTo>
                    <a:pt x="6125" y="5505"/>
                    <a:pt x="6264" y="5389"/>
                    <a:pt x="6403" y="5296"/>
                  </a:cubicBezTo>
                  <a:cubicBezTo>
                    <a:pt x="6222" y="4482"/>
                    <a:pt x="4716" y="4021"/>
                    <a:pt x="3997" y="4021"/>
                  </a:cubicBezTo>
                  <a:cubicBezTo>
                    <a:pt x="3980" y="4021"/>
                    <a:pt x="3963" y="4021"/>
                    <a:pt x="3946" y="4022"/>
                  </a:cubicBezTo>
                  <a:cubicBezTo>
                    <a:pt x="3320" y="4068"/>
                    <a:pt x="2741" y="4416"/>
                    <a:pt x="2486" y="5018"/>
                  </a:cubicBezTo>
                  <a:cubicBezTo>
                    <a:pt x="2185" y="5690"/>
                    <a:pt x="2857" y="6386"/>
                    <a:pt x="3320" y="6757"/>
                  </a:cubicBezTo>
                  <a:cubicBezTo>
                    <a:pt x="3413" y="6826"/>
                    <a:pt x="3344" y="7011"/>
                    <a:pt x="3205" y="7011"/>
                  </a:cubicBezTo>
                  <a:cubicBezTo>
                    <a:pt x="3152" y="7007"/>
                    <a:pt x="3099" y="7004"/>
                    <a:pt x="3044" y="7004"/>
                  </a:cubicBezTo>
                  <a:cubicBezTo>
                    <a:pt x="1791" y="7004"/>
                    <a:pt x="1" y="8250"/>
                    <a:pt x="1466" y="9538"/>
                  </a:cubicBezTo>
                  <a:cubicBezTo>
                    <a:pt x="1863" y="9879"/>
                    <a:pt x="2392" y="10017"/>
                    <a:pt x="2933" y="10017"/>
                  </a:cubicBezTo>
                  <a:cubicBezTo>
                    <a:pt x="3531" y="10017"/>
                    <a:pt x="4144" y="9850"/>
                    <a:pt x="4618" y="9607"/>
                  </a:cubicBezTo>
                  <a:cubicBezTo>
                    <a:pt x="4639" y="9600"/>
                    <a:pt x="4657" y="9597"/>
                    <a:pt x="4673" y="9597"/>
                  </a:cubicBezTo>
                  <a:cubicBezTo>
                    <a:pt x="4713" y="9597"/>
                    <a:pt x="4741" y="9614"/>
                    <a:pt x="4757" y="9630"/>
                  </a:cubicBezTo>
                  <a:cubicBezTo>
                    <a:pt x="4780" y="9630"/>
                    <a:pt x="4827" y="9630"/>
                    <a:pt x="4850" y="9677"/>
                  </a:cubicBezTo>
                  <a:cubicBezTo>
                    <a:pt x="5883" y="11140"/>
                    <a:pt x="7857" y="11584"/>
                    <a:pt x="9581" y="11584"/>
                  </a:cubicBezTo>
                  <a:cubicBezTo>
                    <a:pt x="9713" y="11584"/>
                    <a:pt x="9843" y="11582"/>
                    <a:pt x="9972" y="11577"/>
                  </a:cubicBezTo>
                  <a:cubicBezTo>
                    <a:pt x="11779" y="11484"/>
                    <a:pt x="13494" y="10673"/>
                    <a:pt x="14375" y="9028"/>
                  </a:cubicBezTo>
                  <a:cubicBezTo>
                    <a:pt x="14213" y="8981"/>
                    <a:pt x="14074" y="8935"/>
                    <a:pt x="13935" y="8889"/>
                  </a:cubicBezTo>
                  <a:cubicBezTo>
                    <a:pt x="13865" y="8842"/>
                    <a:pt x="13888" y="8750"/>
                    <a:pt x="13958" y="8750"/>
                  </a:cubicBezTo>
                  <a:cubicBezTo>
                    <a:pt x="14259" y="8773"/>
                    <a:pt x="14537" y="8842"/>
                    <a:pt x="14815" y="8842"/>
                  </a:cubicBezTo>
                  <a:cubicBezTo>
                    <a:pt x="14868" y="8847"/>
                    <a:pt x="14922" y="8849"/>
                    <a:pt x="14977" y="8849"/>
                  </a:cubicBezTo>
                  <a:cubicBezTo>
                    <a:pt x="15208" y="8849"/>
                    <a:pt x="15448" y="8815"/>
                    <a:pt x="15673" y="8796"/>
                  </a:cubicBezTo>
                  <a:cubicBezTo>
                    <a:pt x="15679" y="8795"/>
                    <a:pt x="15686" y="8794"/>
                    <a:pt x="15692" y="8794"/>
                  </a:cubicBezTo>
                  <a:cubicBezTo>
                    <a:pt x="15814" y="8794"/>
                    <a:pt x="15828" y="9006"/>
                    <a:pt x="15696" y="9028"/>
                  </a:cubicBezTo>
                  <a:cubicBezTo>
                    <a:pt x="15534" y="9074"/>
                    <a:pt x="15348" y="9097"/>
                    <a:pt x="15163" y="9097"/>
                  </a:cubicBezTo>
                  <a:cubicBezTo>
                    <a:pt x="16041" y="9975"/>
                    <a:pt x="17527" y="10442"/>
                    <a:pt x="18944" y="10442"/>
                  </a:cubicBezTo>
                  <a:cubicBezTo>
                    <a:pt x="19808" y="10442"/>
                    <a:pt x="20646" y="10268"/>
                    <a:pt x="21304" y="9908"/>
                  </a:cubicBezTo>
                  <a:cubicBezTo>
                    <a:pt x="22625" y="9167"/>
                    <a:pt x="23019" y="7405"/>
                    <a:pt x="21722" y="6455"/>
                  </a:cubicBezTo>
                  <a:cubicBezTo>
                    <a:pt x="21222" y="6086"/>
                    <a:pt x="20660" y="5919"/>
                    <a:pt x="20095" y="5919"/>
                  </a:cubicBezTo>
                  <a:cubicBezTo>
                    <a:pt x="19559" y="5919"/>
                    <a:pt x="19019" y="6069"/>
                    <a:pt x="18523" y="6339"/>
                  </a:cubicBezTo>
                  <a:cubicBezTo>
                    <a:pt x="18639" y="6432"/>
                    <a:pt x="18755" y="6525"/>
                    <a:pt x="18825" y="6641"/>
                  </a:cubicBezTo>
                  <a:cubicBezTo>
                    <a:pt x="18907" y="6740"/>
                    <a:pt x="18813" y="6827"/>
                    <a:pt x="18719" y="6827"/>
                  </a:cubicBezTo>
                  <a:cubicBezTo>
                    <a:pt x="18681" y="6827"/>
                    <a:pt x="18643" y="6813"/>
                    <a:pt x="18616" y="6780"/>
                  </a:cubicBezTo>
                  <a:cubicBezTo>
                    <a:pt x="18315" y="6363"/>
                    <a:pt x="17898" y="6131"/>
                    <a:pt x="17365" y="6038"/>
                  </a:cubicBezTo>
                  <a:cubicBezTo>
                    <a:pt x="17295" y="6015"/>
                    <a:pt x="17318" y="5922"/>
                    <a:pt x="17388" y="5922"/>
                  </a:cubicBezTo>
                  <a:cubicBezTo>
                    <a:pt x="17424" y="5919"/>
                    <a:pt x="17459" y="5918"/>
                    <a:pt x="17494" y="5918"/>
                  </a:cubicBezTo>
                  <a:cubicBezTo>
                    <a:pt x="17732" y="5918"/>
                    <a:pt x="17954" y="5984"/>
                    <a:pt x="18176" y="6084"/>
                  </a:cubicBezTo>
                  <a:cubicBezTo>
                    <a:pt x="18176" y="6084"/>
                    <a:pt x="18176" y="6061"/>
                    <a:pt x="18199" y="6038"/>
                  </a:cubicBezTo>
                  <a:cubicBezTo>
                    <a:pt x="18570" y="5436"/>
                    <a:pt x="18964" y="4810"/>
                    <a:pt x="18755" y="4068"/>
                  </a:cubicBezTo>
                  <a:cubicBezTo>
                    <a:pt x="18547" y="3280"/>
                    <a:pt x="17828" y="2909"/>
                    <a:pt x="17063" y="2770"/>
                  </a:cubicBezTo>
                  <a:cubicBezTo>
                    <a:pt x="16891" y="2741"/>
                    <a:pt x="16721" y="2726"/>
                    <a:pt x="16554" y="2726"/>
                  </a:cubicBezTo>
                  <a:cubicBezTo>
                    <a:pt x="15553" y="2726"/>
                    <a:pt x="14653" y="3237"/>
                    <a:pt x="13958" y="3952"/>
                  </a:cubicBezTo>
                  <a:cubicBezTo>
                    <a:pt x="13972" y="4067"/>
                    <a:pt x="13871" y="4146"/>
                    <a:pt x="13781" y="4146"/>
                  </a:cubicBezTo>
                  <a:cubicBezTo>
                    <a:pt x="13726" y="4146"/>
                    <a:pt x="13674" y="4116"/>
                    <a:pt x="13657" y="4045"/>
                  </a:cubicBezTo>
                  <a:cubicBezTo>
                    <a:pt x="13102" y="2032"/>
                    <a:pt x="11965" y="1"/>
                    <a:pt x="9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8430725" y="1331775"/>
              <a:ext cx="1005353" cy="528301"/>
            </a:xfrm>
            <a:custGeom>
              <a:avLst/>
              <a:gdLst/>
              <a:ahLst/>
              <a:cxnLst/>
              <a:rect l="l" t="t" r="r" b="b"/>
              <a:pathLst>
                <a:path w="23089" h="12133" extrusionOk="0">
                  <a:moveTo>
                    <a:pt x="9773" y="254"/>
                  </a:moveTo>
                  <a:cubicBezTo>
                    <a:pt x="11958" y="254"/>
                    <a:pt x="13100" y="2273"/>
                    <a:pt x="13657" y="4292"/>
                  </a:cubicBezTo>
                  <a:cubicBezTo>
                    <a:pt x="13676" y="4368"/>
                    <a:pt x="13733" y="4401"/>
                    <a:pt x="13792" y="4401"/>
                  </a:cubicBezTo>
                  <a:cubicBezTo>
                    <a:pt x="13876" y="4401"/>
                    <a:pt x="13962" y="4332"/>
                    <a:pt x="13935" y="4222"/>
                  </a:cubicBezTo>
                  <a:cubicBezTo>
                    <a:pt x="14653" y="3504"/>
                    <a:pt x="15543" y="2974"/>
                    <a:pt x="16561" y="2974"/>
                  </a:cubicBezTo>
                  <a:cubicBezTo>
                    <a:pt x="16725" y="2974"/>
                    <a:pt x="16893" y="2988"/>
                    <a:pt x="17063" y="3017"/>
                  </a:cubicBezTo>
                  <a:cubicBezTo>
                    <a:pt x="17805" y="3179"/>
                    <a:pt x="18547" y="3527"/>
                    <a:pt x="18755" y="4315"/>
                  </a:cubicBezTo>
                  <a:cubicBezTo>
                    <a:pt x="18964" y="5057"/>
                    <a:pt x="18547" y="5682"/>
                    <a:pt x="18176" y="6308"/>
                  </a:cubicBezTo>
                  <a:cubicBezTo>
                    <a:pt x="18176" y="6308"/>
                    <a:pt x="18153" y="6331"/>
                    <a:pt x="18153" y="6354"/>
                  </a:cubicBezTo>
                  <a:cubicBezTo>
                    <a:pt x="17921" y="6239"/>
                    <a:pt x="17643" y="6169"/>
                    <a:pt x="17365" y="6169"/>
                  </a:cubicBezTo>
                  <a:cubicBezTo>
                    <a:pt x="17295" y="6169"/>
                    <a:pt x="17295" y="6285"/>
                    <a:pt x="17365" y="6285"/>
                  </a:cubicBezTo>
                  <a:cubicBezTo>
                    <a:pt x="17874" y="6378"/>
                    <a:pt x="18292" y="6609"/>
                    <a:pt x="18616" y="7027"/>
                  </a:cubicBezTo>
                  <a:cubicBezTo>
                    <a:pt x="18644" y="7068"/>
                    <a:pt x="18682" y="7085"/>
                    <a:pt x="18719" y="7085"/>
                  </a:cubicBezTo>
                  <a:cubicBezTo>
                    <a:pt x="18806" y="7085"/>
                    <a:pt x="18890" y="6992"/>
                    <a:pt x="18825" y="6911"/>
                  </a:cubicBezTo>
                  <a:cubicBezTo>
                    <a:pt x="18732" y="6772"/>
                    <a:pt x="18616" y="6679"/>
                    <a:pt x="18500" y="6586"/>
                  </a:cubicBezTo>
                  <a:cubicBezTo>
                    <a:pt x="19007" y="6327"/>
                    <a:pt x="19552" y="6183"/>
                    <a:pt x="20087" y="6183"/>
                  </a:cubicBezTo>
                  <a:cubicBezTo>
                    <a:pt x="20654" y="6183"/>
                    <a:pt x="21210" y="6345"/>
                    <a:pt x="21698" y="6702"/>
                  </a:cubicBezTo>
                  <a:cubicBezTo>
                    <a:pt x="22996" y="7675"/>
                    <a:pt x="22625" y="9437"/>
                    <a:pt x="21304" y="10155"/>
                  </a:cubicBezTo>
                  <a:cubicBezTo>
                    <a:pt x="20643" y="10516"/>
                    <a:pt x="19801" y="10690"/>
                    <a:pt x="18933" y="10690"/>
                  </a:cubicBezTo>
                  <a:cubicBezTo>
                    <a:pt x="17517" y="10690"/>
                    <a:pt x="16030" y="10229"/>
                    <a:pt x="15140" y="9367"/>
                  </a:cubicBezTo>
                  <a:cubicBezTo>
                    <a:pt x="15348" y="9344"/>
                    <a:pt x="15534" y="9344"/>
                    <a:pt x="15696" y="9298"/>
                  </a:cubicBezTo>
                  <a:cubicBezTo>
                    <a:pt x="15835" y="9275"/>
                    <a:pt x="15812" y="9043"/>
                    <a:pt x="15673" y="9043"/>
                  </a:cubicBezTo>
                  <a:cubicBezTo>
                    <a:pt x="15372" y="9089"/>
                    <a:pt x="15093" y="9112"/>
                    <a:pt x="14815" y="9112"/>
                  </a:cubicBezTo>
                  <a:cubicBezTo>
                    <a:pt x="14514" y="9112"/>
                    <a:pt x="14236" y="9043"/>
                    <a:pt x="13958" y="9020"/>
                  </a:cubicBezTo>
                  <a:cubicBezTo>
                    <a:pt x="13952" y="9017"/>
                    <a:pt x="13946" y="9017"/>
                    <a:pt x="13940" y="9017"/>
                  </a:cubicBezTo>
                  <a:cubicBezTo>
                    <a:pt x="13885" y="9017"/>
                    <a:pt x="13871" y="9114"/>
                    <a:pt x="13935" y="9135"/>
                  </a:cubicBezTo>
                  <a:cubicBezTo>
                    <a:pt x="14051" y="9205"/>
                    <a:pt x="14213" y="9251"/>
                    <a:pt x="14375" y="9298"/>
                  </a:cubicBezTo>
                  <a:cubicBezTo>
                    <a:pt x="13494" y="10943"/>
                    <a:pt x="11779" y="11754"/>
                    <a:pt x="9972" y="11824"/>
                  </a:cubicBezTo>
                  <a:cubicBezTo>
                    <a:pt x="9808" y="11832"/>
                    <a:pt x="9641" y="11836"/>
                    <a:pt x="9472" y="11836"/>
                  </a:cubicBezTo>
                  <a:cubicBezTo>
                    <a:pt x="7756" y="11836"/>
                    <a:pt x="5842" y="11381"/>
                    <a:pt x="4850" y="9947"/>
                  </a:cubicBezTo>
                  <a:cubicBezTo>
                    <a:pt x="4827" y="9900"/>
                    <a:pt x="4780" y="9900"/>
                    <a:pt x="4757" y="9900"/>
                  </a:cubicBezTo>
                  <a:cubicBezTo>
                    <a:pt x="4730" y="9873"/>
                    <a:pt x="4703" y="9862"/>
                    <a:pt x="4676" y="9862"/>
                  </a:cubicBezTo>
                  <a:cubicBezTo>
                    <a:pt x="4657" y="9862"/>
                    <a:pt x="4637" y="9867"/>
                    <a:pt x="4618" y="9877"/>
                  </a:cubicBezTo>
                  <a:cubicBezTo>
                    <a:pt x="4149" y="10118"/>
                    <a:pt x="3543" y="10283"/>
                    <a:pt x="2951" y="10283"/>
                  </a:cubicBezTo>
                  <a:cubicBezTo>
                    <a:pt x="2403" y="10283"/>
                    <a:pt x="1868" y="10141"/>
                    <a:pt x="1466" y="9784"/>
                  </a:cubicBezTo>
                  <a:cubicBezTo>
                    <a:pt x="1" y="8519"/>
                    <a:pt x="1791" y="7274"/>
                    <a:pt x="3044" y="7274"/>
                  </a:cubicBezTo>
                  <a:cubicBezTo>
                    <a:pt x="3098" y="7274"/>
                    <a:pt x="3152" y="7277"/>
                    <a:pt x="3205" y="7281"/>
                  </a:cubicBezTo>
                  <a:cubicBezTo>
                    <a:pt x="3344" y="7281"/>
                    <a:pt x="3413" y="7096"/>
                    <a:pt x="3320" y="7027"/>
                  </a:cubicBezTo>
                  <a:cubicBezTo>
                    <a:pt x="2857" y="6656"/>
                    <a:pt x="2185" y="5960"/>
                    <a:pt x="2486" y="5288"/>
                  </a:cubicBezTo>
                  <a:cubicBezTo>
                    <a:pt x="2741" y="4686"/>
                    <a:pt x="3297" y="4315"/>
                    <a:pt x="3946" y="4292"/>
                  </a:cubicBezTo>
                  <a:cubicBezTo>
                    <a:pt x="3963" y="4291"/>
                    <a:pt x="3980" y="4291"/>
                    <a:pt x="3997" y="4291"/>
                  </a:cubicBezTo>
                  <a:cubicBezTo>
                    <a:pt x="4715" y="4291"/>
                    <a:pt x="6199" y="4752"/>
                    <a:pt x="6403" y="5543"/>
                  </a:cubicBezTo>
                  <a:cubicBezTo>
                    <a:pt x="6241" y="5659"/>
                    <a:pt x="6125" y="5775"/>
                    <a:pt x="6009" y="5914"/>
                  </a:cubicBezTo>
                  <a:cubicBezTo>
                    <a:pt x="5976" y="5963"/>
                    <a:pt x="6013" y="6012"/>
                    <a:pt x="6062" y="6012"/>
                  </a:cubicBezTo>
                  <a:cubicBezTo>
                    <a:pt x="6082" y="6012"/>
                    <a:pt x="6104" y="6004"/>
                    <a:pt x="6125" y="5984"/>
                  </a:cubicBezTo>
                  <a:cubicBezTo>
                    <a:pt x="6217" y="5891"/>
                    <a:pt x="6333" y="5798"/>
                    <a:pt x="6449" y="5729"/>
                  </a:cubicBezTo>
                  <a:cubicBezTo>
                    <a:pt x="6459" y="5738"/>
                    <a:pt x="6468" y="5744"/>
                    <a:pt x="6478" y="5744"/>
                  </a:cubicBezTo>
                  <a:cubicBezTo>
                    <a:pt x="6491" y="5744"/>
                    <a:pt x="6505" y="5733"/>
                    <a:pt x="6519" y="5706"/>
                  </a:cubicBezTo>
                  <a:cubicBezTo>
                    <a:pt x="6519" y="5706"/>
                    <a:pt x="6519" y="5706"/>
                    <a:pt x="6519" y="5682"/>
                  </a:cubicBezTo>
                  <a:cubicBezTo>
                    <a:pt x="6750" y="5566"/>
                    <a:pt x="6982" y="5474"/>
                    <a:pt x="7283" y="5474"/>
                  </a:cubicBezTo>
                  <a:cubicBezTo>
                    <a:pt x="7416" y="5474"/>
                    <a:pt x="7422" y="5241"/>
                    <a:pt x="7301" y="5241"/>
                  </a:cubicBezTo>
                  <a:cubicBezTo>
                    <a:pt x="7295" y="5241"/>
                    <a:pt x="7289" y="5241"/>
                    <a:pt x="7283" y="5242"/>
                  </a:cubicBezTo>
                  <a:cubicBezTo>
                    <a:pt x="7075" y="5242"/>
                    <a:pt x="6866" y="5312"/>
                    <a:pt x="6681" y="5381"/>
                  </a:cubicBezTo>
                  <a:cubicBezTo>
                    <a:pt x="5870" y="3388"/>
                    <a:pt x="6611" y="862"/>
                    <a:pt x="8906" y="352"/>
                  </a:cubicBezTo>
                  <a:cubicBezTo>
                    <a:pt x="9212" y="285"/>
                    <a:pt x="9501" y="254"/>
                    <a:pt x="9773" y="254"/>
                  </a:cubicBezTo>
                  <a:close/>
                  <a:moveTo>
                    <a:pt x="9764" y="1"/>
                  </a:moveTo>
                  <a:cubicBezTo>
                    <a:pt x="9412" y="1"/>
                    <a:pt x="9060" y="48"/>
                    <a:pt x="8720" y="143"/>
                  </a:cubicBezTo>
                  <a:cubicBezTo>
                    <a:pt x="6658" y="700"/>
                    <a:pt x="5522" y="3133"/>
                    <a:pt x="6356" y="5080"/>
                  </a:cubicBezTo>
                  <a:cubicBezTo>
                    <a:pt x="5924" y="4404"/>
                    <a:pt x="4732" y="4047"/>
                    <a:pt x="3900" y="4047"/>
                  </a:cubicBezTo>
                  <a:cubicBezTo>
                    <a:pt x="3706" y="4047"/>
                    <a:pt x="3531" y="4067"/>
                    <a:pt x="3390" y="4106"/>
                  </a:cubicBezTo>
                  <a:cubicBezTo>
                    <a:pt x="1860" y="4547"/>
                    <a:pt x="1953" y="6030"/>
                    <a:pt x="2834" y="6980"/>
                  </a:cubicBezTo>
                  <a:cubicBezTo>
                    <a:pt x="1652" y="7073"/>
                    <a:pt x="215" y="8000"/>
                    <a:pt x="748" y="9321"/>
                  </a:cubicBezTo>
                  <a:cubicBezTo>
                    <a:pt x="1096" y="10164"/>
                    <a:pt x="1992" y="10474"/>
                    <a:pt x="2901" y="10474"/>
                  </a:cubicBezTo>
                  <a:cubicBezTo>
                    <a:pt x="3567" y="10474"/>
                    <a:pt x="4241" y="10307"/>
                    <a:pt x="4711" y="10062"/>
                  </a:cubicBezTo>
                  <a:cubicBezTo>
                    <a:pt x="5616" y="11678"/>
                    <a:pt x="7803" y="12133"/>
                    <a:pt x="9577" y="12133"/>
                  </a:cubicBezTo>
                  <a:cubicBezTo>
                    <a:pt x="9711" y="12133"/>
                    <a:pt x="9843" y="12130"/>
                    <a:pt x="9972" y="12125"/>
                  </a:cubicBezTo>
                  <a:cubicBezTo>
                    <a:pt x="11918" y="12032"/>
                    <a:pt x="13772" y="11152"/>
                    <a:pt x="14653" y="9367"/>
                  </a:cubicBezTo>
                  <a:cubicBezTo>
                    <a:pt x="14676" y="9367"/>
                    <a:pt x="14676" y="9344"/>
                    <a:pt x="14676" y="9344"/>
                  </a:cubicBezTo>
                  <a:lnTo>
                    <a:pt x="14769" y="9344"/>
                  </a:lnTo>
                  <a:cubicBezTo>
                    <a:pt x="14769" y="9390"/>
                    <a:pt x="14792" y="9414"/>
                    <a:pt x="14815" y="9460"/>
                  </a:cubicBezTo>
                  <a:cubicBezTo>
                    <a:pt x="15766" y="10572"/>
                    <a:pt x="17226" y="10850"/>
                    <a:pt x="18616" y="10943"/>
                  </a:cubicBezTo>
                  <a:cubicBezTo>
                    <a:pt x="18754" y="10950"/>
                    <a:pt x="18894" y="10953"/>
                    <a:pt x="19035" y="10953"/>
                  </a:cubicBezTo>
                  <a:cubicBezTo>
                    <a:pt x="20358" y="10953"/>
                    <a:pt x="21753" y="10628"/>
                    <a:pt x="22486" y="9414"/>
                  </a:cubicBezTo>
                  <a:cubicBezTo>
                    <a:pt x="23089" y="8394"/>
                    <a:pt x="22811" y="7212"/>
                    <a:pt x="21861" y="6517"/>
                  </a:cubicBezTo>
                  <a:cubicBezTo>
                    <a:pt x="21355" y="6149"/>
                    <a:pt x="20758" y="5975"/>
                    <a:pt x="20158" y="5975"/>
                  </a:cubicBezTo>
                  <a:cubicBezTo>
                    <a:pt x="19547" y="5975"/>
                    <a:pt x="18933" y="6155"/>
                    <a:pt x="18407" y="6493"/>
                  </a:cubicBezTo>
                  <a:cubicBezTo>
                    <a:pt x="18407" y="6493"/>
                    <a:pt x="18431" y="6470"/>
                    <a:pt x="18431" y="6447"/>
                  </a:cubicBezTo>
                  <a:cubicBezTo>
                    <a:pt x="19265" y="5173"/>
                    <a:pt x="19520" y="3712"/>
                    <a:pt x="17874" y="2994"/>
                  </a:cubicBezTo>
                  <a:cubicBezTo>
                    <a:pt x="17457" y="2806"/>
                    <a:pt x="17028" y="2719"/>
                    <a:pt x="16606" y="2719"/>
                  </a:cubicBezTo>
                  <a:cubicBezTo>
                    <a:pt x="15573" y="2719"/>
                    <a:pt x="14579" y="3238"/>
                    <a:pt x="13888" y="4060"/>
                  </a:cubicBezTo>
                  <a:cubicBezTo>
                    <a:pt x="13564" y="2855"/>
                    <a:pt x="13124" y="1604"/>
                    <a:pt x="12127" y="816"/>
                  </a:cubicBezTo>
                  <a:cubicBezTo>
                    <a:pt x="11456" y="275"/>
                    <a:pt x="10611" y="1"/>
                    <a:pt x="9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9137375" y="1461531"/>
              <a:ext cx="119089" cy="146956"/>
            </a:xfrm>
            <a:custGeom>
              <a:avLst/>
              <a:gdLst/>
              <a:ahLst/>
              <a:cxnLst/>
              <a:rect l="l" t="t" r="r" b="b"/>
              <a:pathLst>
                <a:path w="2735" h="3375" extrusionOk="0">
                  <a:moveTo>
                    <a:pt x="289" y="0"/>
                  </a:moveTo>
                  <a:cubicBezTo>
                    <a:pt x="190" y="0"/>
                    <a:pt x="93" y="6"/>
                    <a:pt x="0" y="14"/>
                  </a:cubicBezTo>
                  <a:cubicBezTo>
                    <a:pt x="185" y="84"/>
                    <a:pt x="371" y="153"/>
                    <a:pt x="556" y="246"/>
                  </a:cubicBezTo>
                  <a:cubicBezTo>
                    <a:pt x="1785" y="918"/>
                    <a:pt x="1738" y="1984"/>
                    <a:pt x="1251" y="3004"/>
                  </a:cubicBezTo>
                  <a:cubicBezTo>
                    <a:pt x="1414" y="3073"/>
                    <a:pt x="1553" y="3189"/>
                    <a:pt x="1692" y="3282"/>
                  </a:cubicBezTo>
                  <a:cubicBezTo>
                    <a:pt x="1785" y="3305"/>
                    <a:pt x="1854" y="3328"/>
                    <a:pt x="1924" y="3374"/>
                  </a:cubicBezTo>
                  <a:cubicBezTo>
                    <a:pt x="1947" y="3351"/>
                    <a:pt x="1947" y="3351"/>
                    <a:pt x="1947" y="3328"/>
                  </a:cubicBezTo>
                  <a:cubicBezTo>
                    <a:pt x="2341" y="2726"/>
                    <a:pt x="2735" y="2077"/>
                    <a:pt x="2526" y="1358"/>
                  </a:cubicBezTo>
                  <a:cubicBezTo>
                    <a:pt x="2318" y="570"/>
                    <a:pt x="1576" y="199"/>
                    <a:pt x="834" y="60"/>
                  </a:cubicBezTo>
                  <a:cubicBezTo>
                    <a:pt x="643" y="16"/>
                    <a:pt x="462" y="0"/>
                    <a:pt x="289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8913349" y="1355157"/>
              <a:ext cx="107985" cy="164547"/>
            </a:xfrm>
            <a:custGeom>
              <a:avLst/>
              <a:gdLst/>
              <a:ahLst/>
              <a:cxnLst/>
              <a:rect l="l" t="t" r="r" b="b"/>
              <a:pathLst>
                <a:path w="2480" h="3779" extrusionOk="0">
                  <a:moveTo>
                    <a:pt x="0" y="0"/>
                  </a:moveTo>
                  <a:cubicBezTo>
                    <a:pt x="394" y="394"/>
                    <a:pt x="765" y="835"/>
                    <a:pt x="1113" y="1321"/>
                  </a:cubicBezTo>
                  <a:cubicBezTo>
                    <a:pt x="1622" y="2086"/>
                    <a:pt x="1900" y="2944"/>
                    <a:pt x="2155" y="3778"/>
                  </a:cubicBezTo>
                  <a:cubicBezTo>
                    <a:pt x="2271" y="3685"/>
                    <a:pt x="2364" y="3569"/>
                    <a:pt x="2480" y="3454"/>
                  </a:cubicBezTo>
                  <a:cubicBezTo>
                    <a:pt x="2040" y="1994"/>
                    <a:pt x="1275" y="58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9145430" y="1601041"/>
              <a:ext cx="287642" cy="197030"/>
            </a:xfrm>
            <a:custGeom>
              <a:avLst/>
              <a:gdLst/>
              <a:ahLst/>
              <a:cxnLst/>
              <a:rect l="l" t="t" r="r" b="b"/>
              <a:pathLst>
                <a:path w="6606" h="4525" extrusionOk="0">
                  <a:moveTo>
                    <a:pt x="3652" y="1"/>
                  </a:moveTo>
                  <a:cubicBezTo>
                    <a:pt x="3265" y="1"/>
                    <a:pt x="2877" y="77"/>
                    <a:pt x="2503" y="217"/>
                  </a:cubicBezTo>
                  <a:lnTo>
                    <a:pt x="2573" y="217"/>
                  </a:lnTo>
                  <a:cubicBezTo>
                    <a:pt x="3917" y="356"/>
                    <a:pt x="5145" y="1816"/>
                    <a:pt x="4033" y="3044"/>
                  </a:cubicBezTo>
                  <a:cubicBezTo>
                    <a:pt x="3338" y="3832"/>
                    <a:pt x="1993" y="3994"/>
                    <a:pt x="997" y="4018"/>
                  </a:cubicBezTo>
                  <a:cubicBezTo>
                    <a:pt x="853" y="4027"/>
                    <a:pt x="713" y="4033"/>
                    <a:pt x="575" y="4033"/>
                  </a:cubicBezTo>
                  <a:cubicBezTo>
                    <a:pt x="381" y="4033"/>
                    <a:pt x="190" y="4021"/>
                    <a:pt x="0" y="3994"/>
                  </a:cubicBezTo>
                  <a:lnTo>
                    <a:pt x="0" y="3994"/>
                  </a:lnTo>
                  <a:cubicBezTo>
                    <a:pt x="771" y="4345"/>
                    <a:pt x="1672" y="4525"/>
                    <a:pt x="2545" y="4525"/>
                  </a:cubicBezTo>
                  <a:cubicBezTo>
                    <a:pt x="3404" y="4525"/>
                    <a:pt x="4235" y="4351"/>
                    <a:pt x="4890" y="3994"/>
                  </a:cubicBezTo>
                  <a:cubicBezTo>
                    <a:pt x="6211" y="3253"/>
                    <a:pt x="6605" y="1491"/>
                    <a:pt x="5308" y="541"/>
                  </a:cubicBezTo>
                  <a:cubicBezTo>
                    <a:pt x="4796" y="168"/>
                    <a:pt x="4226" y="1"/>
                    <a:pt x="3652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8893145" y="1335999"/>
              <a:ext cx="139292" cy="169554"/>
            </a:xfrm>
            <a:custGeom>
              <a:avLst/>
              <a:gdLst/>
              <a:ahLst/>
              <a:cxnLst/>
              <a:rect l="l" t="t" r="r" b="b"/>
              <a:pathLst>
                <a:path w="3199" h="3894" extrusionOk="0">
                  <a:moveTo>
                    <a:pt x="1" y="0"/>
                  </a:moveTo>
                  <a:lnTo>
                    <a:pt x="1" y="0"/>
                  </a:lnTo>
                  <a:cubicBezTo>
                    <a:pt x="163" y="139"/>
                    <a:pt x="325" y="301"/>
                    <a:pt x="464" y="440"/>
                  </a:cubicBezTo>
                  <a:cubicBezTo>
                    <a:pt x="1739" y="1020"/>
                    <a:pt x="2504" y="2434"/>
                    <a:pt x="2944" y="3894"/>
                  </a:cubicBezTo>
                  <a:cubicBezTo>
                    <a:pt x="3037" y="3824"/>
                    <a:pt x="3106" y="3755"/>
                    <a:pt x="3199" y="3685"/>
                  </a:cubicBezTo>
                  <a:cubicBezTo>
                    <a:pt x="2874" y="2573"/>
                    <a:pt x="2434" y="1437"/>
                    <a:pt x="1507" y="719"/>
                  </a:cubicBezTo>
                  <a:cubicBezTo>
                    <a:pt x="1067" y="348"/>
                    <a:pt x="534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9100015" y="1450646"/>
              <a:ext cx="179656" cy="161891"/>
            </a:xfrm>
            <a:custGeom>
              <a:avLst/>
              <a:gdLst/>
              <a:ahLst/>
              <a:cxnLst/>
              <a:rect l="l" t="t" r="r" b="b"/>
              <a:pathLst>
                <a:path w="4126" h="3718" extrusionOk="0">
                  <a:moveTo>
                    <a:pt x="1256" y="0"/>
                  </a:moveTo>
                  <a:cubicBezTo>
                    <a:pt x="826" y="0"/>
                    <a:pt x="401" y="88"/>
                    <a:pt x="1" y="241"/>
                  </a:cubicBezTo>
                  <a:cubicBezTo>
                    <a:pt x="99" y="224"/>
                    <a:pt x="198" y="217"/>
                    <a:pt x="297" y="217"/>
                  </a:cubicBezTo>
                  <a:cubicBezTo>
                    <a:pt x="479" y="217"/>
                    <a:pt x="663" y="242"/>
                    <a:pt x="858" y="287"/>
                  </a:cubicBezTo>
                  <a:cubicBezTo>
                    <a:pt x="955" y="270"/>
                    <a:pt x="1056" y="262"/>
                    <a:pt x="1160" y="262"/>
                  </a:cubicBezTo>
                  <a:cubicBezTo>
                    <a:pt x="1329" y="262"/>
                    <a:pt x="1506" y="282"/>
                    <a:pt x="1692" y="310"/>
                  </a:cubicBezTo>
                  <a:cubicBezTo>
                    <a:pt x="2434" y="449"/>
                    <a:pt x="3176" y="820"/>
                    <a:pt x="3384" y="1608"/>
                  </a:cubicBezTo>
                  <a:cubicBezTo>
                    <a:pt x="3593" y="2327"/>
                    <a:pt x="3199" y="2976"/>
                    <a:pt x="2805" y="3578"/>
                  </a:cubicBezTo>
                  <a:cubicBezTo>
                    <a:pt x="2805" y="3601"/>
                    <a:pt x="2805" y="3601"/>
                    <a:pt x="2782" y="3624"/>
                  </a:cubicBezTo>
                  <a:cubicBezTo>
                    <a:pt x="2712" y="3601"/>
                    <a:pt x="2643" y="3555"/>
                    <a:pt x="2550" y="3532"/>
                  </a:cubicBezTo>
                  <a:lnTo>
                    <a:pt x="2550" y="3532"/>
                  </a:lnTo>
                  <a:cubicBezTo>
                    <a:pt x="2662" y="3599"/>
                    <a:pt x="2752" y="3666"/>
                    <a:pt x="2862" y="3712"/>
                  </a:cubicBezTo>
                  <a:lnTo>
                    <a:pt x="2862" y="3712"/>
                  </a:lnTo>
                  <a:cubicBezTo>
                    <a:pt x="2822" y="3691"/>
                    <a:pt x="2934" y="3671"/>
                    <a:pt x="3106" y="3671"/>
                  </a:cubicBezTo>
                  <a:cubicBezTo>
                    <a:pt x="3894" y="2396"/>
                    <a:pt x="4126" y="982"/>
                    <a:pt x="2503" y="264"/>
                  </a:cubicBezTo>
                  <a:cubicBezTo>
                    <a:pt x="2093" y="82"/>
                    <a:pt x="1672" y="0"/>
                    <a:pt x="1256" y="0"/>
                  </a:cubicBezTo>
                  <a:close/>
                  <a:moveTo>
                    <a:pt x="2862" y="3712"/>
                  </a:moveTo>
                  <a:cubicBezTo>
                    <a:pt x="2865" y="3714"/>
                    <a:pt x="2869" y="3715"/>
                    <a:pt x="2874" y="3717"/>
                  </a:cubicBezTo>
                  <a:cubicBezTo>
                    <a:pt x="2870" y="3716"/>
                    <a:pt x="2866" y="3714"/>
                    <a:pt x="2862" y="3712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9104065" y="1591767"/>
              <a:ext cx="332012" cy="216972"/>
            </a:xfrm>
            <a:custGeom>
              <a:avLst/>
              <a:gdLst/>
              <a:ahLst/>
              <a:cxnLst/>
              <a:rect l="l" t="t" r="r" b="b"/>
              <a:pathLst>
                <a:path w="7625" h="4983" extrusionOk="0">
                  <a:moveTo>
                    <a:pt x="4707" y="0"/>
                  </a:moveTo>
                  <a:cubicBezTo>
                    <a:pt x="4154" y="0"/>
                    <a:pt x="3597" y="150"/>
                    <a:pt x="3106" y="430"/>
                  </a:cubicBezTo>
                  <a:lnTo>
                    <a:pt x="3453" y="430"/>
                  </a:lnTo>
                  <a:cubicBezTo>
                    <a:pt x="3827" y="290"/>
                    <a:pt x="4215" y="214"/>
                    <a:pt x="4602" y="214"/>
                  </a:cubicBezTo>
                  <a:cubicBezTo>
                    <a:pt x="5176" y="214"/>
                    <a:pt x="5746" y="381"/>
                    <a:pt x="6258" y="754"/>
                  </a:cubicBezTo>
                  <a:cubicBezTo>
                    <a:pt x="7555" y="1704"/>
                    <a:pt x="7161" y="3466"/>
                    <a:pt x="5840" y="4207"/>
                  </a:cubicBezTo>
                  <a:cubicBezTo>
                    <a:pt x="5185" y="4564"/>
                    <a:pt x="4354" y="4738"/>
                    <a:pt x="3495" y="4738"/>
                  </a:cubicBezTo>
                  <a:cubicBezTo>
                    <a:pt x="2622" y="4738"/>
                    <a:pt x="1721" y="4558"/>
                    <a:pt x="950" y="4207"/>
                  </a:cubicBezTo>
                  <a:cubicBezTo>
                    <a:pt x="626" y="4184"/>
                    <a:pt x="325" y="4138"/>
                    <a:pt x="0" y="4068"/>
                  </a:cubicBezTo>
                  <a:lnTo>
                    <a:pt x="0" y="4068"/>
                  </a:lnTo>
                  <a:cubicBezTo>
                    <a:pt x="904" y="4694"/>
                    <a:pt x="2063" y="4903"/>
                    <a:pt x="3175" y="4972"/>
                  </a:cubicBezTo>
                  <a:cubicBezTo>
                    <a:pt x="3311" y="4979"/>
                    <a:pt x="3449" y="4982"/>
                    <a:pt x="3588" y="4982"/>
                  </a:cubicBezTo>
                  <a:cubicBezTo>
                    <a:pt x="4894" y="4982"/>
                    <a:pt x="6289" y="4657"/>
                    <a:pt x="7022" y="3443"/>
                  </a:cubicBezTo>
                  <a:cubicBezTo>
                    <a:pt x="7625" y="2423"/>
                    <a:pt x="7347" y="1241"/>
                    <a:pt x="6397" y="546"/>
                  </a:cubicBezTo>
                  <a:cubicBezTo>
                    <a:pt x="5892" y="174"/>
                    <a:pt x="5301" y="0"/>
                    <a:pt x="4707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26"/>
          <p:cNvGrpSpPr/>
          <p:nvPr/>
        </p:nvGrpSpPr>
        <p:grpSpPr>
          <a:xfrm>
            <a:off x="-373850" y="2989375"/>
            <a:ext cx="1373021" cy="757506"/>
            <a:chOff x="-373850" y="2989375"/>
            <a:chExt cx="1373021" cy="757506"/>
          </a:xfrm>
        </p:grpSpPr>
        <p:sp>
          <p:nvSpPr>
            <p:cNvPr id="731" name="Google Shape;731;p26"/>
            <p:cNvSpPr/>
            <p:nvPr/>
          </p:nvSpPr>
          <p:spPr>
            <a:xfrm>
              <a:off x="-366834" y="3004905"/>
              <a:ext cx="1321573" cy="724107"/>
            </a:xfrm>
            <a:custGeom>
              <a:avLst/>
              <a:gdLst/>
              <a:ahLst/>
              <a:cxnLst/>
              <a:rect l="l" t="t" r="r" b="b"/>
              <a:pathLst>
                <a:path w="22040" h="12076" extrusionOk="0">
                  <a:moveTo>
                    <a:pt x="8279" y="1"/>
                  </a:moveTo>
                  <a:cubicBezTo>
                    <a:pt x="8192" y="1"/>
                    <a:pt x="8105" y="3"/>
                    <a:pt x="8018" y="9"/>
                  </a:cubicBezTo>
                  <a:cubicBezTo>
                    <a:pt x="5655" y="171"/>
                    <a:pt x="4055" y="2396"/>
                    <a:pt x="4751" y="4644"/>
                  </a:cubicBezTo>
                  <a:lnTo>
                    <a:pt x="4774" y="4644"/>
                  </a:lnTo>
                  <a:cubicBezTo>
                    <a:pt x="4843" y="4667"/>
                    <a:pt x="4843" y="4760"/>
                    <a:pt x="4797" y="4760"/>
                  </a:cubicBezTo>
                  <a:cubicBezTo>
                    <a:pt x="4797" y="4821"/>
                    <a:pt x="4746" y="4863"/>
                    <a:pt x="4704" y="4863"/>
                  </a:cubicBezTo>
                  <a:cubicBezTo>
                    <a:pt x="4684" y="4863"/>
                    <a:pt x="4666" y="4852"/>
                    <a:pt x="4658" y="4829"/>
                  </a:cubicBezTo>
                  <a:cubicBezTo>
                    <a:pt x="4635" y="4806"/>
                    <a:pt x="4635" y="4783"/>
                    <a:pt x="4612" y="4760"/>
                  </a:cubicBezTo>
                  <a:cubicBezTo>
                    <a:pt x="4344" y="4717"/>
                    <a:pt x="4049" y="4694"/>
                    <a:pt x="3743" y="4694"/>
                  </a:cubicBezTo>
                  <a:cubicBezTo>
                    <a:pt x="2040" y="4694"/>
                    <a:pt x="1" y="5408"/>
                    <a:pt x="394" y="7471"/>
                  </a:cubicBezTo>
                  <a:cubicBezTo>
                    <a:pt x="664" y="8929"/>
                    <a:pt x="1831" y="9500"/>
                    <a:pt x="3080" y="9500"/>
                  </a:cubicBezTo>
                  <a:cubicBezTo>
                    <a:pt x="3757" y="9500"/>
                    <a:pt x="4457" y="9332"/>
                    <a:pt x="5052" y="9047"/>
                  </a:cubicBezTo>
                  <a:cubicBezTo>
                    <a:pt x="4959" y="8931"/>
                    <a:pt x="4867" y="8815"/>
                    <a:pt x="4774" y="8676"/>
                  </a:cubicBezTo>
                  <a:cubicBezTo>
                    <a:pt x="4741" y="8611"/>
                    <a:pt x="4801" y="8545"/>
                    <a:pt x="4863" y="8545"/>
                  </a:cubicBezTo>
                  <a:cubicBezTo>
                    <a:pt x="4889" y="8545"/>
                    <a:pt x="4916" y="8556"/>
                    <a:pt x="4936" y="8583"/>
                  </a:cubicBezTo>
                  <a:cubicBezTo>
                    <a:pt x="5191" y="8977"/>
                    <a:pt x="5539" y="9232"/>
                    <a:pt x="5956" y="9418"/>
                  </a:cubicBezTo>
                  <a:cubicBezTo>
                    <a:pt x="6117" y="9478"/>
                    <a:pt x="6050" y="9662"/>
                    <a:pt x="5923" y="9662"/>
                  </a:cubicBezTo>
                  <a:cubicBezTo>
                    <a:pt x="5904" y="9662"/>
                    <a:pt x="5884" y="9658"/>
                    <a:pt x="5863" y="9649"/>
                  </a:cubicBezTo>
                  <a:cubicBezTo>
                    <a:pt x="5631" y="9534"/>
                    <a:pt x="5446" y="9418"/>
                    <a:pt x="5261" y="9255"/>
                  </a:cubicBezTo>
                  <a:cubicBezTo>
                    <a:pt x="5261" y="9255"/>
                    <a:pt x="5237" y="9255"/>
                    <a:pt x="5237" y="9279"/>
                  </a:cubicBezTo>
                  <a:cubicBezTo>
                    <a:pt x="5284" y="9279"/>
                    <a:pt x="5330" y="9348"/>
                    <a:pt x="5307" y="9395"/>
                  </a:cubicBezTo>
                  <a:cubicBezTo>
                    <a:pt x="4595" y="10925"/>
                    <a:pt x="6130" y="11914"/>
                    <a:pt x="7448" y="11914"/>
                  </a:cubicBezTo>
                  <a:cubicBezTo>
                    <a:pt x="7547" y="11914"/>
                    <a:pt x="7645" y="11909"/>
                    <a:pt x="7740" y="11897"/>
                  </a:cubicBezTo>
                  <a:cubicBezTo>
                    <a:pt x="8621" y="11782"/>
                    <a:pt x="9363" y="11318"/>
                    <a:pt x="9733" y="10461"/>
                  </a:cubicBezTo>
                  <a:cubicBezTo>
                    <a:pt x="9750" y="10411"/>
                    <a:pt x="9784" y="10391"/>
                    <a:pt x="9823" y="10391"/>
                  </a:cubicBezTo>
                  <a:cubicBezTo>
                    <a:pt x="9892" y="10391"/>
                    <a:pt x="9973" y="10456"/>
                    <a:pt x="9988" y="10530"/>
                  </a:cubicBezTo>
                  <a:cubicBezTo>
                    <a:pt x="10041" y="11505"/>
                    <a:pt x="11112" y="12076"/>
                    <a:pt x="12112" y="12076"/>
                  </a:cubicBezTo>
                  <a:cubicBezTo>
                    <a:pt x="12871" y="12076"/>
                    <a:pt x="13589" y="11747"/>
                    <a:pt x="13789" y="11017"/>
                  </a:cubicBezTo>
                  <a:cubicBezTo>
                    <a:pt x="13809" y="10956"/>
                    <a:pt x="13860" y="10931"/>
                    <a:pt x="13913" y="10931"/>
                  </a:cubicBezTo>
                  <a:cubicBezTo>
                    <a:pt x="13981" y="10931"/>
                    <a:pt x="14054" y="10974"/>
                    <a:pt x="14067" y="11040"/>
                  </a:cubicBezTo>
                  <a:cubicBezTo>
                    <a:pt x="14550" y="11362"/>
                    <a:pt x="15051" y="11614"/>
                    <a:pt x="15629" y="11614"/>
                  </a:cubicBezTo>
                  <a:cubicBezTo>
                    <a:pt x="15717" y="11614"/>
                    <a:pt x="15807" y="11608"/>
                    <a:pt x="15898" y="11596"/>
                  </a:cubicBezTo>
                  <a:cubicBezTo>
                    <a:pt x="16709" y="11480"/>
                    <a:pt x="17312" y="10831"/>
                    <a:pt x="17219" y="9974"/>
                  </a:cubicBezTo>
                  <a:cubicBezTo>
                    <a:pt x="17219" y="9974"/>
                    <a:pt x="17219" y="9974"/>
                    <a:pt x="17219" y="9951"/>
                  </a:cubicBezTo>
                  <a:cubicBezTo>
                    <a:pt x="17196" y="9951"/>
                    <a:pt x="17196" y="9928"/>
                    <a:pt x="17196" y="9904"/>
                  </a:cubicBezTo>
                  <a:cubicBezTo>
                    <a:pt x="17140" y="9911"/>
                    <a:pt x="17082" y="9913"/>
                    <a:pt x="17024" y="9913"/>
                  </a:cubicBezTo>
                  <a:cubicBezTo>
                    <a:pt x="16865" y="9913"/>
                    <a:pt x="16700" y="9892"/>
                    <a:pt x="16547" y="9858"/>
                  </a:cubicBezTo>
                  <a:cubicBezTo>
                    <a:pt x="16454" y="9835"/>
                    <a:pt x="16500" y="9719"/>
                    <a:pt x="16593" y="9719"/>
                  </a:cubicBezTo>
                  <a:cubicBezTo>
                    <a:pt x="16708" y="9740"/>
                    <a:pt x="16827" y="9751"/>
                    <a:pt x="16947" y="9751"/>
                  </a:cubicBezTo>
                  <a:cubicBezTo>
                    <a:pt x="17093" y="9751"/>
                    <a:pt x="17241" y="9734"/>
                    <a:pt x="17381" y="9696"/>
                  </a:cubicBezTo>
                  <a:cubicBezTo>
                    <a:pt x="17590" y="9626"/>
                    <a:pt x="17775" y="9534"/>
                    <a:pt x="17984" y="9441"/>
                  </a:cubicBezTo>
                  <a:cubicBezTo>
                    <a:pt x="17991" y="9439"/>
                    <a:pt x="17998" y="9438"/>
                    <a:pt x="18005" y="9438"/>
                  </a:cubicBezTo>
                  <a:cubicBezTo>
                    <a:pt x="18089" y="9438"/>
                    <a:pt x="18162" y="9560"/>
                    <a:pt x="18076" y="9603"/>
                  </a:cubicBezTo>
                  <a:cubicBezTo>
                    <a:pt x="17891" y="9765"/>
                    <a:pt x="17659" y="9835"/>
                    <a:pt x="17428" y="9881"/>
                  </a:cubicBezTo>
                  <a:cubicBezTo>
                    <a:pt x="17451" y="9904"/>
                    <a:pt x="17474" y="9928"/>
                    <a:pt x="17474" y="9951"/>
                  </a:cubicBezTo>
                  <a:cubicBezTo>
                    <a:pt x="18170" y="10448"/>
                    <a:pt x="18985" y="10740"/>
                    <a:pt x="19831" y="10740"/>
                  </a:cubicBezTo>
                  <a:cubicBezTo>
                    <a:pt x="19972" y="10740"/>
                    <a:pt x="20113" y="10732"/>
                    <a:pt x="20255" y="10716"/>
                  </a:cubicBezTo>
                  <a:cubicBezTo>
                    <a:pt x="20857" y="10669"/>
                    <a:pt x="21877" y="10345"/>
                    <a:pt x="21947" y="9580"/>
                  </a:cubicBezTo>
                  <a:cubicBezTo>
                    <a:pt x="22039" y="8885"/>
                    <a:pt x="21321" y="8607"/>
                    <a:pt x="20765" y="8514"/>
                  </a:cubicBezTo>
                  <a:cubicBezTo>
                    <a:pt x="20695" y="8491"/>
                    <a:pt x="20672" y="8468"/>
                    <a:pt x="20649" y="8398"/>
                  </a:cubicBezTo>
                  <a:cubicBezTo>
                    <a:pt x="20633" y="8408"/>
                    <a:pt x="20617" y="8412"/>
                    <a:pt x="20602" y="8412"/>
                  </a:cubicBezTo>
                  <a:cubicBezTo>
                    <a:pt x="20511" y="8412"/>
                    <a:pt x="20456" y="8246"/>
                    <a:pt x="20556" y="8166"/>
                  </a:cubicBezTo>
                  <a:cubicBezTo>
                    <a:pt x="21483" y="7494"/>
                    <a:pt x="21599" y="6289"/>
                    <a:pt x="20788" y="5455"/>
                  </a:cubicBezTo>
                  <a:cubicBezTo>
                    <a:pt x="20369" y="5008"/>
                    <a:pt x="19833" y="4831"/>
                    <a:pt x="19281" y="4831"/>
                  </a:cubicBezTo>
                  <a:cubicBezTo>
                    <a:pt x="18916" y="4831"/>
                    <a:pt x="18543" y="4908"/>
                    <a:pt x="18192" y="5038"/>
                  </a:cubicBezTo>
                  <a:cubicBezTo>
                    <a:pt x="18262" y="5130"/>
                    <a:pt x="18355" y="5223"/>
                    <a:pt x="18401" y="5316"/>
                  </a:cubicBezTo>
                  <a:cubicBezTo>
                    <a:pt x="18452" y="5401"/>
                    <a:pt x="18378" y="5498"/>
                    <a:pt x="18298" y="5498"/>
                  </a:cubicBezTo>
                  <a:cubicBezTo>
                    <a:pt x="18270" y="5498"/>
                    <a:pt x="18240" y="5486"/>
                    <a:pt x="18215" y="5455"/>
                  </a:cubicBezTo>
                  <a:cubicBezTo>
                    <a:pt x="18053" y="5293"/>
                    <a:pt x="17914" y="5130"/>
                    <a:pt x="17729" y="4968"/>
                  </a:cubicBezTo>
                  <a:cubicBezTo>
                    <a:pt x="17567" y="4829"/>
                    <a:pt x="17358" y="4736"/>
                    <a:pt x="17173" y="4620"/>
                  </a:cubicBezTo>
                  <a:cubicBezTo>
                    <a:pt x="17103" y="4597"/>
                    <a:pt x="17149" y="4505"/>
                    <a:pt x="17219" y="4505"/>
                  </a:cubicBezTo>
                  <a:cubicBezTo>
                    <a:pt x="17404" y="4551"/>
                    <a:pt x="17613" y="4620"/>
                    <a:pt x="17798" y="4760"/>
                  </a:cubicBezTo>
                  <a:cubicBezTo>
                    <a:pt x="17798" y="4736"/>
                    <a:pt x="17798" y="4736"/>
                    <a:pt x="17798" y="4713"/>
                  </a:cubicBezTo>
                  <a:cubicBezTo>
                    <a:pt x="18163" y="3233"/>
                    <a:pt x="17028" y="1977"/>
                    <a:pt x="15560" y="1977"/>
                  </a:cubicBezTo>
                  <a:cubicBezTo>
                    <a:pt x="15534" y="1977"/>
                    <a:pt x="15507" y="1978"/>
                    <a:pt x="15481" y="1978"/>
                  </a:cubicBezTo>
                  <a:cubicBezTo>
                    <a:pt x="14276" y="2025"/>
                    <a:pt x="13418" y="2882"/>
                    <a:pt x="12908" y="3879"/>
                  </a:cubicBezTo>
                  <a:lnTo>
                    <a:pt x="12908" y="3948"/>
                  </a:lnTo>
                  <a:cubicBezTo>
                    <a:pt x="12908" y="4041"/>
                    <a:pt x="12833" y="4087"/>
                    <a:pt x="12758" y="4087"/>
                  </a:cubicBezTo>
                  <a:cubicBezTo>
                    <a:pt x="12682" y="4087"/>
                    <a:pt x="12607" y="4041"/>
                    <a:pt x="12607" y="3948"/>
                  </a:cubicBezTo>
                  <a:cubicBezTo>
                    <a:pt x="12718" y="1632"/>
                    <a:pt x="10432" y="1"/>
                    <a:pt x="8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-373850" y="2989375"/>
              <a:ext cx="1373021" cy="757506"/>
            </a:xfrm>
            <a:custGeom>
              <a:avLst/>
              <a:gdLst/>
              <a:ahLst/>
              <a:cxnLst/>
              <a:rect l="l" t="t" r="r" b="b"/>
              <a:pathLst>
                <a:path w="22898" h="12633" extrusionOk="0">
                  <a:moveTo>
                    <a:pt x="8396" y="260"/>
                  </a:moveTo>
                  <a:cubicBezTo>
                    <a:pt x="10549" y="260"/>
                    <a:pt x="12835" y="1891"/>
                    <a:pt x="12724" y="4207"/>
                  </a:cubicBezTo>
                  <a:cubicBezTo>
                    <a:pt x="12724" y="4300"/>
                    <a:pt x="12799" y="4346"/>
                    <a:pt x="12875" y="4346"/>
                  </a:cubicBezTo>
                  <a:cubicBezTo>
                    <a:pt x="12950" y="4346"/>
                    <a:pt x="13025" y="4300"/>
                    <a:pt x="13025" y="4207"/>
                  </a:cubicBezTo>
                  <a:lnTo>
                    <a:pt x="13025" y="4138"/>
                  </a:lnTo>
                  <a:cubicBezTo>
                    <a:pt x="13535" y="3141"/>
                    <a:pt x="14393" y="2284"/>
                    <a:pt x="15598" y="2237"/>
                  </a:cubicBezTo>
                  <a:cubicBezTo>
                    <a:pt x="15624" y="2237"/>
                    <a:pt x="15651" y="2236"/>
                    <a:pt x="15677" y="2236"/>
                  </a:cubicBezTo>
                  <a:cubicBezTo>
                    <a:pt x="17145" y="2236"/>
                    <a:pt x="18280" y="3492"/>
                    <a:pt x="17915" y="4972"/>
                  </a:cubicBezTo>
                  <a:cubicBezTo>
                    <a:pt x="17915" y="4995"/>
                    <a:pt x="17915" y="4995"/>
                    <a:pt x="17915" y="5019"/>
                  </a:cubicBezTo>
                  <a:cubicBezTo>
                    <a:pt x="17730" y="4903"/>
                    <a:pt x="17521" y="4810"/>
                    <a:pt x="17336" y="4764"/>
                  </a:cubicBezTo>
                  <a:cubicBezTo>
                    <a:pt x="17266" y="4764"/>
                    <a:pt x="17220" y="4856"/>
                    <a:pt x="17290" y="4879"/>
                  </a:cubicBezTo>
                  <a:cubicBezTo>
                    <a:pt x="17475" y="4995"/>
                    <a:pt x="17684" y="5088"/>
                    <a:pt x="17846" y="5227"/>
                  </a:cubicBezTo>
                  <a:cubicBezTo>
                    <a:pt x="18031" y="5389"/>
                    <a:pt x="18170" y="5552"/>
                    <a:pt x="18332" y="5714"/>
                  </a:cubicBezTo>
                  <a:cubicBezTo>
                    <a:pt x="18357" y="5745"/>
                    <a:pt x="18387" y="5757"/>
                    <a:pt x="18415" y="5757"/>
                  </a:cubicBezTo>
                  <a:cubicBezTo>
                    <a:pt x="18495" y="5757"/>
                    <a:pt x="18569" y="5660"/>
                    <a:pt x="18518" y="5575"/>
                  </a:cubicBezTo>
                  <a:cubicBezTo>
                    <a:pt x="18472" y="5482"/>
                    <a:pt x="18379" y="5389"/>
                    <a:pt x="18309" y="5297"/>
                  </a:cubicBezTo>
                  <a:cubicBezTo>
                    <a:pt x="18660" y="5167"/>
                    <a:pt x="19033" y="5090"/>
                    <a:pt x="19398" y="5090"/>
                  </a:cubicBezTo>
                  <a:cubicBezTo>
                    <a:pt x="19950" y="5090"/>
                    <a:pt x="20486" y="5267"/>
                    <a:pt x="20905" y="5714"/>
                  </a:cubicBezTo>
                  <a:cubicBezTo>
                    <a:pt x="21716" y="6548"/>
                    <a:pt x="21600" y="7753"/>
                    <a:pt x="20673" y="8425"/>
                  </a:cubicBezTo>
                  <a:cubicBezTo>
                    <a:pt x="20573" y="8505"/>
                    <a:pt x="20628" y="8671"/>
                    <a:pt x="20719" y="8671"/>
                  </a:cubicBezTo>
                  <a:cubicBezTo>
                    <a:pt x="20734" y="8671"/>
                    <a:pt x="20750" y="8667"/>
                    <a:pt x="20766" y="8657"/>
                  </a:cubicBezTo>
                  <a:cubicBezTo>
                    <a:pt x="20789" y="8727"/>
                    <a:pt x="20812" y="8750"/>
                    <a:pt x="20882" y="8773"/>
                  </a:cubicBezTo>
                  <a:cubicBezTo>
                    <a:pt x="21438" y="8866"/>
                    <a:pt x="22156" y="9144"/>
                    <a:pt x="22064" y="9839"/>
                  </a:cubicBezTo>
                  <a:cubicBezTo>
                    <a:pt x="21994" y="10604"/>
                    <a:pt x="20974" y="10928"/>
                    <a:pt x="20372" y="10975"/>
                  </a:cubicBezTo>
                  <a:cubicBezTo>
                    <a:pt x="20233" y="10991"/>
                    <a:pt x="20094" y="10999"/>
                    <a:pt x="19956" y="10999"/>
                  </a:cubicBezTo>
                  <a:cubicBezTo>
                    <a:pt x="19119" y="10999"/>
                    <a:pt x="18287" y="10707"/>
                    <a:pt x="17591" y="10210"/>
                  </a:cubicBezTo>
                  <a:cubicBezTo>
                    <a:pt x="17591" y="10187"/>
                    <a:pt x="17568" y="10163"/>
                    <a:pt x="17545" y="10140"/>
                  </a:cubicBezTo>
                  <a:cubicBezTo>
                    <a:pt x="17776" y="10094"/>
                    <a:pt x="18008" y="10024"/>
                    <a:pt x="18193" y="9862"/>
                  </a:cubicBezTo>
                  <a:cubicBezTo>
                    <a:pt x="18279" y="9819"/>
                    <a:pt x="18206" y="9697"/>
                    <a:pt x="18122" y="9697"/>
                  </a:cubicBezTo>
                  <a:cubicBezTo>
                    <a:pt x="18115" y="9697"/>
                    <a:pt x="18108" y="9698"/>
                    <a:pt x="18101" y="9700"/>
                  </a:cubicBezTo>
                  <a:cubicBezTo>
                    <a:pt x="17892" y="9793"/>
                    <a:pt x="17707" y="9885"/>
                    <a:pt x="17498" y="9955"/>
                  </a:cubicBezTo>
                  <a:cubicBezTo>
                    <a:pt x="17358" y="9993"/>
                    <a:pt x="17210" y="10010"/>
                    <a:pt x="17064" y="10010"/>
                  </a:cubicBezTo>
                  <a:cubicBezTo>
                    <a:pt x="16944" y="10010"/>
                    <a:pt x="16825" y="9999"/>
                    <a:pt x="16710" y="9978"/>
                  </a:cubicBezTo>
                  <a:cubicBezTo>
                    <a:pt x="16617" y="9978"/>
                    <a:pt x="16571" y="10094"/>
                    <a:pt x="16664" y="10117"/>
                  </a:cubicBezTo>
                  <a:cubicBezTo>
                    <a:pt x="16817" y="10151"/>
                    <a:pt x="16982" y="10172"/>
                    <a:pt x="17141" y="10172"/>
                  </a:cubicBezTo>
                  <a:cubicBezTo>
                    <a:pt x="17199" y="10172"/>
                    <a:pt x="17257" y="10170"/>
                    <a:pt x="17313" y="10163"/>
                  </a:cubicBezTo>
                  <a:cubicBezTo>
                    <a:pt x="17313" y="10187"/>
                    <a:pt x="17313" y="10210"/>
                    <a:pt x="17336" y="10210"/>
                  </a:cubicBezTo>
                  <a:cubicBezTo>
                    <a:pt x="17336" y="10210"/>
                    <a:pt x="17336" y="10233"/>
                    <a:pt x="17336" y="10233"/>
                  </a:cubicBezTo>
                  <a:cubicBezTo>
                    <a:pt x="17429" y="11090"/>
                    <a:pt x="16826" y="11739"/>
                    <a:pt x="16015" y="11855"/>
                  </a:cubicBezTo>
                  <a:cubicBezTo>
                    <a:pt x="15924" y="11867"/>
                    <a:pt x="15834" y="11873"/>
                    <a:pt x="15746" y="11873"/>
                  </a:cubicBezTo>
                  <a:cubicBezTo>
                    <a:pt x="15168" y="11873"/>
                    <a:pt x="14667" y="11621"/>
                    <a:pt x="14184" y="11299"/>
                  </a:cubicBezTo>
                  <a:cubicBezTo>
                    <a:pt x="14171" y="11233"/>
                    <a:pt x="14098" y="11190"/>
                    <a:pt x="14030" y="11190"/>
                  </a:cubicBezTo>
                  <a:cubicBezTo>
                    <a:pt x="13977" y="11190"/>
                    <a:pt x="13926" y="11215"/>
                    <a:pt x="13906" y="11276"/>
                  </a:cubicBezTo>
                  <a:cubicBezTo>
                    <a:pt x="13706" y="12006"/>
                    <a:pt x="12988" y="12335"/>
                    <a:pt x="12229" y="12335"/>
                  </a:cubicBezTo>
                  <a:cubicBezTo>
                    <a:pt x="11229" y="12335"/>
                    <a:pt x="10158" y="11764"/>
                    <a:pt x="10105" y="10789"/>
                  </a:cubicBezTo>
                  <a:cubicBezTo>
                    <a:pt x="10090" y="10715"/>
                    <a:pt x="10009" y="10650"/>
                    <a:pt x="9940" y="10650"/>
                  </a:cubicBezTo>
                  <a:cubicBezTo>
                    <a:pt x="9901" y="10650"/>
                    <a:pt x="9867" y="10670"/>
                    <a:pt x="9850" y="10720"/>
                  </a:cubicBezTo>
                  <a:cubicBezTo>
                    <a:pt x="9480" y="11577"/>
                    <a:pt x="8738" y="12041"/>
                    <a:pt x="7857" y="12156"/>
                  </a:cubicBezTo>
                  <a:cubicBezTo>
                    <a:pt x="7762" y="12168"/>
                    <a:pt x="7664" y="12173"/>
                    <a:pt x="7565" y="12173"/>
                  </a:cubicBezTo>
                  <a:cubicBezTo>
                    <a:pt x="6247" y="12173"/>
                    <a:pt x="4712" y="11184"/>
                    <a:pt x="5424" y="9654"/>
                  </a:cubicBezTo>
                  <a:cubicBezTo>
                    <a:pt x="5447" y="9607"/>
                    <a:pt x="5401" y="9538"/>
                    <a:pt x="5354" y="9538"/>
                  </a:cubicBezTo>
                  <a:lnTo>
                    <a:pt x="5378" y="9514"/>
                  </a:lnTo>
                  <a:cubicBezTo>
                    <a:pt x="5563" y="9677"/>
                    <a:pt x="5772" y="9793"/>
                    <a:pt x="5980" y="9908"/>
                  </a:cubicBezTo>
                  <a:cubicBezTo>
                    <a:pt x="6001" y="9917"/>
                    <a:pt x="6021" y="9921"/>
                    <a:pt x="6040" y="9921"/>
                  </a:cubicBezTo>
                  <a:cubicBezTo>
                    <a:pt x="6167" y="9921"/>
                    <a:pt x="6234" y="9737"/>
                    <a:pt x="6073" y="9677"/>
                  </a:cubicBezTo>
                  <a:cubicBezTo>
                    <a:pt x="5656" y="9491"/>
                    <a:pt x="5308" y="9236"/>
                    <a:pt x="5053" y="8842"/>
                  </a:cubicBezTo>
                  <a:cubicBezTo>
                    <a:pt x="5033" y="8815"/>
                    <a:pt x="5006" y="8804"/>
                    <a:pt x="4980" y="8804"/>
                  </a:cubicBezTo>
                  <a:cubicBezTo>
                    <a:pt x="4918" y="8804"/>
                    <a:pt x="4858" y="8870"/>
                    <a:pt x="4891" y="8935"/>
                  </a:cubicBezTo>
                  <a:cubicBezTo>
                    <a:pt x="4984" y="9074"/>
                    <a:pt x="5076" y="9190"/>
                    <a:pt x="5169" y="9306"/>
                  </a:cubicBezTo>
                  <a:cubicBezTo>
                    <a:pt x="4574" y="9591"/>
                    <a:pt x="3874" y="9759"/>
                    <a:pt x="3197" y="9759"/>
                  </a:cubicBezTo>
                  <a:cubicBezTo>
                    <a:pt x="1948" y="9759"/>
                    <a:pt x="781" y="9188"/>
                    <a:pt x="511" y="7730"/>
                  </a:cubicBezTo>
                  <a:cubicBezTo>
                    <a:pt x="115" y="5653"/>
                    <a:pt x="2184" y="4961"/>
                    <a:pt x="3894" y="4961"/>
                  </a:cubicBezTo>
                  <a:cubicBezTo>
                    <a:pt x="4187" y="4961"/>
                    <a:pt x="4470" y="4981"/>
                    <a:pt x="4729" y="5019"/>
                  </a:cubicBezTo>
                  <a:cubicBezTo>
                    <a:pt x="4752" y="5042"/>
                    <a:pt x="4752" y="5065"/>
                    <a:pt x="4775" y="5088"/>
                  </a:cubicBezTo>
                  <a:cubicBezTo>
                    <a:pt x="4783" y="5111"/>
                    <a:pt x="4801" y="5122"/>
                    <a:pt x="4821" y="5122"/>
                  </a:cubicBezTo>
                  <a:cubicBezTo>
                    <a:pt x="4863" y="5122"/>
                    <a:pt x="4914" y="5080"/>
                    <a:pt x="4914" y="5019"/>
                  </a:cubicBezTo>
                  <a:cubicBezTo>
                    <a:pt x="4960" y="4995"/>
                    <a:pt x="4960" y="4926"/>
                    <a:pt x="4891" y="4903"/>
                  </a:cubicBezTo>
                  <a:lnTo>
                    <a:pt x="4868" y="4903"/>
                  </a:lnTo>
                  <a:cubicBezTo>
                    <a:pt x="4172" y="2655"/>
                    <a:pt x="5772" y="430"/>
                    <a:pt x="8135" y="268"/>
                  </a:cubicBezTo>
                  <a:cubicBezTo>
                    <a:pt x="8222" y="262"/>
                    <a:pt x="8309" y="260"/>
                    <a:pt x="8396" y="260"/>
                  </a:cubicBezTo>
                  <a:close/>
                  <a:moveTo>
                    <a:pt x="8417" y="0"/>
                  </a:moveTo>
                  <a:cubicBezTo>
                    <a:pt x="8175" y="0"/>
                    <a:pt x="7933" y="19"/>
                    <a:pt x="7695" y="59"/>
                  </a:cubicBezTo>
                  <a:cubicBezTo>
                    <a:pt x="5493" y="407"/>
                    <a:pt x="3825" y="2701"/>
                    <a:pt x="4659" y="4856"/>
                  </a:cubicBezTo>
                  <a:cubicBezTo>
                    <a:pt x="4208" y="4737"/>
                    <a:pt x="3743" y="4665"/>
                    <a:pt x="3283" y="4665"/>
                  </a:cubicBezTo>
                  <a:cubicBezTo>
                    <a:pt x="2585" y="4665"/>
                    <a:pt x="1900" y="4831"/>
                    <a:pt x="1299" y="5250"/>
                  </a:cubicBezTo>
                  <a:cubicBezTo>
                    <a:pt x="511" y="5830"/>
                    <a:pt x="1" y="6780"/>
                    <a:pt x="186" y="7776"/>
                  </a:cubicBezTo>
                  <a:cubicBezTo>
                    <a:pt x="467" y="9382"/>
                    <a:pt x="1827" y="10085"/>
                    <a:pt x="3244" y="10085"/>
                  </a:cubicBezTo>
                  <a:cubicBezTo>
                    <a:pt x="3935" y="10085"/>
                    <a:pt x="4639" y="9918"/>
                    <a:pt x="5238" y="9607"/>
                  </a:cubicBezTo>
                  <a:lnTo>
                    <a:pt x="5238" y="9607"/>
                  </a:lnTo>
                  <a:cubicBezTo>
                    <a:pt x="4566" y="10928"/>
                    <a:pt x="5656" y="12133"/>
                    <a:pt x="6953" y="12411"/>
                  </a:cubicBezTo>
                  <a:cubicBezTo>
                    <a:pt x="7139" y="12445"/>
                    <a:pt x="7326" y="12462"/>
                    <a:pt x="7512" y="12462"/>
                  </a:cubicBezTo>
                  <a:cubicBezTo>
                    <a:pt x="8466" y="12462"/>
                    <a:pt x="9392" y="12021"/>
                    <a:pt x="9897" y="11206"/>
                  </a:cubicBezTo>
                  <a:cubicBezTo>
                    <a:pt x="10186" y="12124"/>
                    <a:pt x="11224" y="12632"/>
                    <a:pt x="12214" y="12632"/>
                  </a:cubicBezTo>
                  <a:cubicBezTo>
                    <a:pt x="13050" y="12632"/>
                    <a:pt x="13851" y="12270"/>
                    <a:pt x="14138" y="11484"/>
                  </a:cubicBezTo>
                  <a:cubicBezTo>
                    <a:pt x="14622" y="11847"/>
                    <a:pt x="15221" y="12120"/>
                    <a:pt x="15831" y="12120"/>
                  </a:cubicBezTo>
                  <a:cubicBezTo>
                    <a:pt x="16040" y="12120"/>
                    <a:pt x="16249" y="12088"/>
                    <a:pt x="16455" y="12017"/>
                  </a:cubicBezTo>
                  <a:cubicBezTo>
                    <a:pt x="17127" y="11786"/>
                    <a:pt x="17614" y="11160"/>
                    <a:pt x="17614" y="10465"/>
                  </a:cubicBezTo>
                  <a:cubicBezTo>
                    <a:pt x="18291" y="10962"/>
                    <a:pt x="19222" y="11311"/>
                    <a:pt x="20110" y="11311"/>
                  </a:cubicBezTo>
                  <a:cubicBezTo>
                    <a:pt x="20712" y="11311"/>
                    <a:pt x="21294" y="11150"/>
                    <a:pt x="21762" y="10766"/>
                  </a:cubicBezTo>
                  <a:cubicBezTo>
                    <a:pt x="22898" y="9862"/>
                    <a:pt x="22272" y="8773"/>
                    <a:pt x="21021" y="8495"/>
                  </a:cubicBezTo>
                  <a:cubicBezTo>
                    <a:pt x="21832" y="7846"/>
                    <a:pt x="21948" y="6618"/>
                    <a:pt x="21299" y="5783"/>
                  </a:cubicBezTo>
                  <a:cubicBezTo>
                    <a:pt x="20842" y="5170"/>
                    <a:pt x="20166" y="4890"/>
                    <a:pt x="19465" y="4890"/>
                  </a:cubicBezTo>
                  <a:cubicBezTo>
                    <a:pt x="19027" y="4890"/>
                    <a:pt x="18580" y="4999"/>
                    <a:pt x="18170" y="5204"/>
                  </a:cubicBezTo>
                  <a:cubicBezTo>
                    <a:pt x="18170" y="5181"/>
                    <a:pt x="18147" y="5158"/>
                    <a:pt x="18124" y="5158"/>
                  </a:cubicBezTo>
                  <a:cubicBezTo>
                    <a:pt x="18170" y="5134"/>
                    <a:pt x="18193" y="5111"/>
                    <a:pt x="18193" y="5065"/>
                  </a:cubicBezTo>
                  <a:cubicBezTo>
                    <a:pt x="18564" y="3628"/>
                    <a:pt x="17660" y="2261"/>
                    <a:pt x="16200" y="2006"/>
                  </a:cubicBezTo>
                  <a:cubicBezTo>
                    <a:pt x="16033" y="1975"/>
                    <a:pt x="15869" y="1960"/>
                    <a:pt x="15707" y="1960"/>
                  </a:cubicBezTo>
                  <a:cubicBezTo>
                    <a:pt x="14543" y="1960"/>
                    <a:pt x="13534" y="2729"/>
                    <a:pt x="13025" y="3767"/>
                  </a:cubicBezTo>
                  <a:cubicBezTo>
                    <a:pt x="12838" y="1537"/>
                    <a:pt x="10588" y="0"/>
                    <a:pt x="8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723994" y="3294821"/>
              <a:ext cx="202913" cy="195598"/>
            </a:xfrm>
            <a:custGeom>
              <a:avLst/>
              <a:gdLst/>
              <a:ahLst/>
              <a:cxnLst/>
              <a:rect l="l" t="t" r="r" b="b"/>
              <a:pathLst>
                <a:path w="3384" h="3262" extrusionOk="0">
                  <a:moveTo>
                    <a:pt x="1119" y="1"/>
                  </a:moveTo>
                  <a:cubicBezTo>
                    <a:pt x="743" y="1"/>
                    <a:pt x="358" y="85"/>
                    <a:pt x="0" y="226"/>
                  </a:cubicBezTo>
                  <a:cubicBezTo>
                    <a:pt x="23" y="226"/>
                    <a:pt x="23" y="249"/>
                    <a:pt x="47" y="249"/>
                  </a:cubicBezTo>
                  <a:cubicBezTo>
                    <a:pt x="788" y="272"/>
                    <a:pt x="1437" y="481"/>
                    <a:pt x="1808" y="1083"/>
                  </a:cubicBezTo>
                  <a:cubicBezTo>
                    <a:pt x="2109" y="1616"/>
                    <a:pt x="2063" y="2103"/>
                    <a:pt x="1808" y="2520"/>
                  </a:cubicBezTo>
                  <a:cubicBezTo>
                    <a:pt x="2109" y="2729"/>
                    <a:pt x="2341" y="2984"/>
                    <a:pt x="2457" y="3262"/>
                  </a:cubicBezTo>
                  <a:cubicBezTo>
                    <a:pt x="3314" y="2566"/>
                    <a:pt x="3384" y="1408"/>
                    <a:pt x="2596" y="620"/>
                  </a:cubicBezTo>
                  <a:cubicBezTo>
                    <a:pt x="2197" y="180"/>
                    <a:pt x="1667" y="1"/>
                    <a:pt x="111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612825" y="3130466"/>
              <a:ext cx="105654" cy="180727"/>
            </a:xfrm>
            <a:custGeom>
              <a:avLst/>
              <a:gdLst/>
              <a:ahLst/>
              <a:cxnLst/>
              <a:rect l="l" t="t" r="r" b="b"/>
              <a:pathLst>
                <a:path w="1762" h="3014" extrusionOk="0">
                  <a:moveTo>
                    <a:pt x="0" y="0"/>
                  </a:moveTo>
                  <a:lnTo>
                    <a:pt x="0" y="0"/>
                  </a:lnTo>
                  <a:cubicBezTo>
                    <a:pt x="441" y="951"/>
                    <a:pt x="487" y="1460"/>
                    <a:pt x="464" y="2573"/>
                  </a:cubicBezTo>
                  <a:cubicBezTo>
                    <a:pt x="485" y="2569"/>
                    <a:pt x="507" y="2567"/>
                    <a:pt x="528" y="2567"/>
                  </a:cubicBezTo>
                  <a:cubicBezTo>
                    <a:pt x="852" y="2567"/>
                    <a:pt x="1210" y="3014"/>
                    <a:pt x="1531" y="3014"/>
                  </a:cubicBezTo>
                  <a:cubicBezTo>
                    <a:pt x="1538" y="3014"/>
                    <a:pt x="1546" y="3014"/>
                    <a:pt x="1553" y="3013"/>
                  </a:cubicBezTo>
                  <a:cubicBezTo>
                    <a:pt x="1507" y="2967"/>
                    <a:pt x="1460" y="2920"/>
                    <a:pt x="1414" y="2874"/>
                  </a:cubicBezTo>
                  <a:cubicBezTo>
                    <a:pt x="1229" y="2735"/>
                    <a:pt x="1020" y="2642"/>
                    <a:pt x="835" y="2526"/>
                  </a:cubicBezTo>
                  <a:cubicBezTo>
                    <a:pt x="765" y="2503"/>
                    <a:pt x="811" y="2411"/>
                    <a:pt x="881" y="2411"/>
                  </a:cubicBezTo>
                  <a:cubicBezTo>
                    <a:pt x="1066" y="2457"/>
                    <a:pt x="1275" y="2550"/>
                    <a:pt x="1460" y="2666"/>
                  </a:cubicBezTo>
                  <a:cubicBezTo>
                    <a:pt x="1460" y="2642"/>
                    <a:pt x="1460" y="2642"/>
                    <a:pt x="1460" y="2619"/>
                  </a:cubicBezTo>
                  <a:cubicBezTo>
                    <a:pt x="1762" y="1414"/>
                    <a:pt x="1066" y="37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566954" y="3597390"/>
              <a:ext cx="104275" cy="1042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1159" y="0"/>
                  </a:moveTo>
                  <a:cubicBezTo>
                    <a:pt x="858" y="649"/>
                    <a:pt x="487" y="1229"/>
                    <a:pt x="0" y="1738"/>
                  </a:cubicBezTo>
                  <a:cubicBezTo>
                    <a:pt x="116" y="1738"/>
                    <a:pt x="209" y="1738"/>
                    <a:pt x="325" y="1715"/>
                  </a:cubicBezTo>
                  <a:cubicBezTo>
                    <a:pt x="1113" y="1599"/>
                    <a:pt x="1739" y="950"/>
                    <a:pt x="1646" y="139"/>
                  </a:cubicBezTo>
                  <a:cubicBezTo>
                    <a:pt x="1576" y="93"/>
                    <a:pt x="1484" y="70"/>
                    <a:pt x="1414" y="23"/>
                  </a:cubicBezTo>
                  <a:cubicBezTo>
                    <a:pt x="1321" y="23"/>
                    <a:pt x="1229" y="23"/>
                    <a:pt x="1159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711462" y="3515362"/>
              <a:ext cx="243268" cy="133536"/>
            </a:xfrm>
            <a:custGeom>
              <a:avLst/>
              <a:gdLst/>
              <a:ahLst/>
              <a:cxnLst/>
              <a:rect l="l" t="t" r="r" b="b"/>
              <a:pathLst>
                <a:path w="4057" h="2227" extrusionOk="0">
                  <a:moveTo>
                    <a:pt x="2782" y="1"/>
                  </a:moveTo>
                  <a:cubicBezTo>
                    <a:pt x="2782" y="279"/>
                    <a:pt x="2689" y="603"/>
                    <a:pt x="2434" y="974"/>
                  </a:cubicBezTo>
                  <a:cubicBezTo>
                    <a:pt x="1967" y="1625"/>
                    <a:pt x="1379" y="1855"/>
                    <a:pt x="750" y="1855"/>
                  </a:cubicBezTo>
                  <a:cubicBezTo>
                    <a:pt x="505" y="1855"/>
                    <a:pt x="254" y="1821"/>
                    <a:pt x="1" y="1762"/>
                  </a:cubicBezTo>
                  <a:lnTo>
                    <a:pt x="1" y="1762"/>
                  </a:lnTo>
                  <a:cubicBezTo>
                    <a:pt x="576" y="2050"/>
                    <a:pt x="1214" y="2226"/>
                    <a:pt x="1864" y="2226"/>
                  </a:cubicBezTo>
                  <a:cubicBezTo>
                    <a:pt x="1999" y="2226"/>
                    <a:pt x="2136" y="2219"/>
                    <a:pt x="2272" y="2203"/>
                  </a:cubicBezTo>
                  <a:cubicBezTo>
                    <a:pt x="2874" y="2156"/>
                    <a:pt x="3894" y="1855"/>
                    <a:pt x="3964" y="1067"/>
                  </a:cubicBezTo>
                  <a:cubicBezTo>
                    <a:pt x="4056" y="372"/>
                    <a:pt x="3338" y="94"/>
                    <a:pt x="2782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555861" y="3109599"/>
              <a:ext cx="443303" cy="606281"/>
            </a:xfrm>
            <a:custGeom>
              <a:avLst/>
              <a:gdLst/>
              <a:ahLst/>
              <a:cxnLst/>
              <a:rect l="l" t="t" r="r" b="b"/>
              <a:pathLst>
                <a:path w="7393" h="10111" extrusionOk="0">
                  <a:moveTo>
                    <a:pt x="765" y="1"/>
                  </a:moveTo>
                  <a:lnTo>
                    <a:pt x="765" y="1"/>
                  </a:lnTo>
                  <a:cubicBezTo>
                    <a:pt x="834" y="117"/>
                    <a:pt x="904" y="232"/>
                    <a:pt x="950" y="348"/>
                  </a:cubicBezTo>
                  <a:cubicBezTo>
                    <a:pt x="2016" y="719"/>
                    <a:pt x="2712" y="1762"/>
                    <a:pt x="2410" y="2967"/>
                  </a:cubicBezTo>
                  <a:cubicBezTo>
                    <a:pt x="2410" y="2990"/>
                    <a:pt x="2410" y="2990"/>
                    <a:pt x="2410" y="3014"/>
                  </a:cubicBezTo>
                  <a:cubicBezTo>
                    <a:pt x="2225" y="2874"/>
                    <a:pt x="2016" y="2805"/>
                    <a:pt x="1831" y="2759"/>
                  </a:cubicBezTo>
                  <a:cubicBezTo>
                    <a:pt x="1761" y="2759"/>
                    <a:pt x="1715" y="2851"/>
                    <a:pt x="1785" y="2874"/>
                  </a:cubicBezTo>
                  <a:cubicBezTo>
                    <a:pt x="1970" y="2990"/>
                    <a:pt x="2179" y="3083"/>
                    <a:pt x="2364" y="3222"/>
                  </a:cubicBezTo>
                  <a:cubicBezTo>
                    <a:pt x="2410" y="3268"/>
                    <a:pt x="2457" y="3315"/>
                    <a:pt x="2503" y="3361"/>
                  </a:cubicBezTo>
                  <a:cubicBezTo>
                    <a:pt x="2619" y="3338"/>
                    <a:pt x="2735" y="3338"/>
                    <a:pt x="2851" y="3338"/>
                  </a:cubicBezTo>
                  <a:cubicBezTo>
                    <a:pt x="2827" y="3338"/>
                    <a:pt x="2827" y="3315"/>
                    <a:pt x="2804" y="3315"/>
                  </a:cubicBezTo>
                  <a:cubicBezTo>
                    <a:pt x="3162" y="3174"/>
                    <a:pt x="3547" y="3090"/>
                    <a:pt x="3924" y="3090"/>
                  </a:cubicBezTo>
                  <a:cubicBezTo>
                    <a:pt x="4475" y="3090"/>
                    <a:pt x="5010" y="3269"/>
                    <a:pt x="5423" y="3709"/>
                  </a:cubicBezTo>
                  <a:cubicBezTo>
                    <a:pt x="6188" y="4497"/>
                    <a:pt x="6118" y="5655"/>
                    <a:pt x="5284" y="6351"/>
                  </a:cubicBezTo>
                  <a:cubicBezTo>
                    <a:pt x="5330" y="6490"/>
                    <a:pt x="5377" y="6629"/>
                    <a:pt x="5377" y="6768"/>
                  </a:cubicBezTo>
                  <a:lnTo>
                    <a:pt x="5400" y="6768"/>
                  </a:lnTo>
                  <a:cubicBezTo>
                    <a:pt x="5933" y="6861"/>
                    <a:pt x="6651" y="7139"/>
                    <a:pt x="6582" y="7834"/>
                  </a:cubicBezTo>
                  <a:cubicBezTo>
                    <a:pt x="6489" y="8622"/>
                    <a:pt x="5469" y="8923"/>
                    <a:pt x="4867" y="8970"/>
                  </a:cubicBezTo>
                  <a:cubicBezTo>
                    <a:pt x="4731" y="8986"/>
                    <a:pt x="4595" y="8993"/>
                    <a:pt x="4460" y="8993"/>
                  </a:cubicBezTo>
                  <a:cubicBezTo>
                    <a:pt x="3817" y="8993"/>
                    <a:pt x="3194" y="8817"/>
                    <a:pt x="2619" y="8529"/>
                  </a:cubicBezTo>
                  <a:cubicBezTo>
                    <a:pt x="2364" y="8460"/>
                    <a:pt x="2109" y="8367"/>
                    <a:pt x="1854" y="8274"/>
                  </a:cubicBezTo>
                  <a:lnTo>
                    <a:pt x="1854" y="8274"/>
                  </a:lnTo>
                  <a:cubicBezTo>
                    <a:pt x="1924" y="9085"/>
                    <a:pt x="1298" y="9734"/>
                    <a:pt x="510" y="9850"/>
                  </a:cubicBezTo>
                  <a:cubicBezTo>
                    <a:pt x="394" y="9873"/>
                    <a:pt x="301" y="9873"/>
                    <a:pt x="209" y="9873"/>
                  </a:cubicBezTo>
                  <a:cubicBezTo>
                    <a:pt x="139" y="9943"/>
                    <a:pt x="70" y="10012"/>
                    <a:pt x="0" y="10082"/>
                  </a:cubicBezTo>
                  <a:cubicBezTo>
                    <a:pt x="117" y="10100"/>
                    <a:pt x="237" y="10111"/>
                    <a:pt x="359" y="10111"/>
                  </a:cubicBezTo>
                  <a:cubicBezTo>
                    <a:pt x="553" y="10111"/>
                    <a:pt x="752" y="10083"/>
                    <a:pt x="950" y="10012"/>
                  </a:cubicBezTo>
                  <a:cubicBezTo>
                    <a:pt x="1622" y="9781"/>
                    <a:pt x="2109" y="9155"/>
                    <a:pt x="2109" y="8460"/>
                  </a:cubicBezTo>
                  <a:cubicBezTo>
                    <a:pt x="2786" y="8957"/>
                    <a:pt x="3725" y="9306"/>
                    <a:pt x="4615" y="9306"/>
                  </a:cubicBezTo>
                  <a:cubicBezTo>
                    <a:pt x="5218" y="9306"/>
                    <a:pt x="5798" y="9145"/>
                    <a:pt x="6257" y="8761"/>
                  </a:cubicBezTo>
                  <a:cubicBezTo>
                    <a:pt x="7393" y="7834"/>
                    <a:pt x="6767" y="6745"/>
                    <a:pt x="5539" y="6490"/>
                  </a:cubicBezTo>
                  <a:cubicBezTo>
                    <a:pt x="6350" y="5841"/>
                    <a:pt x="6443" y="4613"/>
                    <a:pt x="5817" y="3755"/>
                  </a:cubicBezTo>
                  <a:cubicBezTo>
                    <a:pt x="5343" y="3152"/>
                    <a:pt x="4656" y="2878"/>
                    <a:pt x="3954" y="2878"/>
                  </a:cubicBezTo>
                  <a:cubicBezTo>
                    <a:pt x="3522" y="2878"/>
                    <a:pt x="3085" y="2982"/>
                    <a:pt x="2688" y="3176"/>
                  </a:cubicBezTo>
                  <a:cubicBezTo>
                    <a:pt x="2665" y="3176"/>
                    <a:pt x="2642" y="3153"/>
                    <a:pt x="2619" y="3129"/>
                  </a:cubicBezTo>
                  <a:cubicBezTo>
                    <a:pt x="2665" y="3129"/>
                    <a:pt x="2688" y="3106"/>
                    <a:pt x="2712" y="3060"/>
                  </a:cubicBezTo>
                  <a:cubicBezTo>
                    <a:pt x="3059" y="1646"/>
                    <a:pt x="2202" y="279"/>
                    <a:pt x="76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26"/>
          <p:cNvGrpSpPr/>
          <p:nvPr/>
        </p:nvGrpSpPr>
        <p:grpSpPr>
          <a:xfrm>
            <a:off x="583175" y="338325"/>
            <a:ext cx="1199489" cy="679391"/>
            <a:chOff x="583175" y="338325"/>
            <a:chExt cx="1199489" cy="679391"/>
          </a:xfrm>
        </p:grpSpPr>
        <p:sp>
          <p:nvSpPr>
            <p:cNvPr id="739" name="Google Shape;739;p26"/>
            <p:cNvSpPr/>
            <p:nvPr/>
          </p:nvSpPr>
          <p:spPr>
            <a:xfrm>
              <a:off x="590263" y="354846"/>
              <a:ext cx="1169966" cy="649817"/>
            </a:xfrm>
            <a:custGeom>
              <a:avLst/>
              <a:gdLst/>
              <a:ahLst/>
              <a:cxnLst/>
              <a:rect l="l" t="t" r="r" b="b"/>
              <a:pathLst>
                <a:path w="22945" h="12744" extrusionOk="0">
                  <a:moveTo>
                    <a:pt x="11796" y="0"/>
                  </a:moveTo>
                  <a:cubicBezTo>
                    <a:pt x="11632" y="0"/>
                    <a:pt x="11470" y="6"/>
                    <a:pt x="11310" y="18"/>
                  </a:cubicBezTo>
                  <a:cubicBezTo>
                    <a:pt x="8367" y="250"/>
                    <a:pt x="5354" y="2706"/>
                    <a:pt x="6073" y="5881"/>
                  </a:cubicBezTo>
                  <a:cubicBezTo>
                    <a:pt x="6119" y="5904"/>
                    <a:pt x="6142" y="5928"/>
                    <a:pt x="6166" y="5928"/>
                  </a:cubicBezTo>
                  <a:cubicBezTo>
                    <a:pt x="6229" y="5970"/>
                    <a:pt x="6196" y="6070"/>
                    <a:pt x="6137" y="6070"/>
                  </a:cubicBezTo>
                  <a:cubicBezTo>
                    <a:pt x="6131" y="6070"/>
                    <a:pt x="6125" y="6069"/>
                    <a:pt x="6119" y="6067"/>
                  </a:cubicBezTo>
                  <a:cubicBezTo>
                    <a:pt x="6107" y="6142"/>
                    <a:pt x="6040" y="6183"/>
                    <a:pt x="5970" y="6183"/>
                  </a:cubicBezTo>
                  <a:cubicBezTo>
                    <a:pt x="5911" y="6183"/>
                    <a:pt x="5850" y="6154"/>
                    <a:pt x="5818" y="6090"/>
                  </a:cubicBezTo>
                  <a:cubicBezTo>
                    <a:pt x="5795" y="6020"/>
                    <a:pt x="5795" y="5974"/>
                    <a:pt x="5772" y="5928"/>
                  </a:cubicBezTo>
                  <a:cubicBezTo>
                    <a:pt x="5409" y="5779"/>
                    <a:pt x="5011" y="5584"/>
                    <a:pt x="4627" y="5584"/>
                  </a:cubicBezTo>
                  <a:cubicBezTo>
                    <a:pt x="4472" y="5584"/>
                    <a:pt x="4319" y="5616"/>
                    <a:pt x="4173" y="5696"/>
                  </a:cubicBezTo>
                  <a:cubicBezTo>
                    <a:pt x="3338" y="6136"/>
                    <a:pt x="4057" y="7110"/>
                    <a:pt x="4404" y="7596"/>
                  </a:cubicBezTo>
                  <a:cubicBezTo>
                    <a:pt x="4456" y="7683"/>
                    <a:pt x="4379" y="7769"/>
                    <a:pt x="4298" y="7769"/>
                  </a:cubicBezTo>
                  <a:cubicBezTo>
                    <a:pt x="4271" y="7769"/>
                    <a:pt x="4242" y="7759"/>
                    <a:pt x="4219" y="7735"/>
                  </a:cubicBezTo>
                  <a:cubicBezTo>
                    <a:pt x="4173" y="7689"/>
                    <a:pt x="4126" y="7643"/>
                    <a:pt x="4080" y="7596"/>
                  </a:cubicBezTo>
                  <a:cubicBezTo>
                    <a:pt x="4080" y="7613"/>
                    <a:pt x="4057" y="7629"/>
                    <a:pt x="4027" y="7629"/>
                  </a:cubicBezTo>
                  <a:cubicBezTo>
                    <a:pt x="4014" y="7629"/>
                    <a:pt x="4001" y="7626"/>
                    <a:pt x="3987" y="7619"/>
                  </a:cubicBezTo>
                  <a:cubicBezTo>
                    <a:pt x="3566" y="7415"/>
                    <a:pt x="3108" y="7292"/>
                    <a:pt x="2650" y="7292"/>
                  </a:cubicBezTo>
                  <a:cubicBezTo>
                    <a:pt x="2227" y="7292"/>
                    <a:pt x="1805" y="7397"/>
                    <a:pt x="1415" y="7643"/>
                  </a:cubicBezTo>
                  <a:cubicBezTo>
                    <a:pt x="696" y="8106"/>
                    <a:pt x="1" y="9126"/>
                    <a:pt x="557" y="9914"/>
                  </a:cubicBezTo>
                  <a:cubicBezTo>
                    <a:pt x="965" y="10508"/>
                    <a:pt x="1608" y="10739"/>
                    <a:pt x="2279" y="10739"/>
                  </a:cubicBezTo>
                  <a:cubicBezTo>
                    <a:pt x="2941" y="10739"/>
                    <a:pt x="3631" y="10514"/>
                    <a:pt x="4149" y="10192"/>
                  </a:cubicBezTo>
                  <a:cubicBezTo>
                    <a:pt x="3987" y="10099"/>
                    <a:pt x="3825" y="10006"/>
                    <a:pt x="3709" y="9867"/>
                  </a:cubicBezTo>
                  <a:cubicBezTo>
                    <a:pt x="3634" y="9811"/>
                    <a:pt x="3696" y="9739"/>
                    <a:pt x="3759" y="9739"/>
                  </a:cubicBezTo>
                  <a:cubicBezTo>
                    <a:pt x="3774" y="9739"/>
                    <a:pt x="3789" y="9743"/>
                    <a:pt x="3802" y="9752"/>
                  </a:cubicBezTo>
                  <a:cubicBezTo>
                    <a:pt x="4196" y="10053"/>
                    <a:pt x="4566" y="10122"/>
                    <a:pt x="5030" y="10146"/>
                  </a:cubicBezTo>
                  <a:cubicBezTo>
                    <a:pt x="5146" y="10146"/>
                    <a:pt x="5192" y="10331"/>
                    <a:pt x="5076" y="10354"/>
                  </a:cubicBezTo>
                  <a:cubicBezTo>
                    <a:pt x="5000" y="10364"/>
                    <a:pt x="4923" y="10369"/>
                    <a:pt x="4846" y="10369"/>
                  </a:cubicBezTo>
                  <a:cubicBezTo>
                    <a:pt x="4737" y="10369"/>
                    <a:pt x="4629" y="10358"/>
                    <a:pt x="4520" y="10331"/>
                  </a:cubicBezTo>
                  <a:lnTo>
                    <a:pt x="4520" y="10331"/>
                  </a:lnTo>
                  <a:cubicBezTo>
                    <a:pt x="4451" y="11930"/>
                    <a:pt x="6606" y="12672"/>
                    <a:pt x="7904" y="12741"/>
                  </a:cubicBezTo>
                  <a:cubicBezTo>
                    <a:pt x="7948" y="12743"/>
                    <a:pt x="7992" y="12743"/>
                    <a:pt x="8036" y="12743"/>
                  </a:cubicBezTo>
                  <a:cubicBezTo>
                    <a:pt x="9387" y="12743"/>
                    <a:pt x="10455" y="12057"/>
                    <a:pt x="11218" y="10980"/>
                  </a:cubicBezTo>
                  <a:cubicBezTo>
                    <a:pt x="11242" y="10931"/>
                    <a:pt x="11280" y="10911"/>
                    <a:pt x="11318" y="10911"/>
                  </a:cubicBezTo>
                  <a:cubicBezTo>
                    <a:pt x="11388" y="10911"/>
                    <a:pt x="11457" y="10982"/>
                    <a:pt x="11426" y="11073"/>
                  </a:cubicBezTo>
                  <a:cubicBezTo>
                    <a:pt x="11919" y="11500"/>
                    <a:pt x="12788" y="11920"/>
                    <a:pt x="13519" y="11920"/>
                  </a:cubicBezTo>
                  <a:cubicBezTo>
                    <a:pt x="14096" y="11920"/>
                    <a:pt x="14587" y="11659"/>
                    <a:pt x="14740" y="10933"/>
                  </a:cubicBezTo>
                  <a:cubicBezTo>
                    <a:pt x="14751" y="10879"/>
                    <a:pt x="14788" y="10855"/>
                    <a:pt x="14829" y="10855"/>
                  </a:cubicBezTo>
                  <a:cubicBezTo>
                    <a:pt x="14874" y="10855"/>
                    <a:pt x="14925" y="10885"/>
                    <a:pt x="14949" y="10933"/>
                  </a:cubicBezTo>
                  <a:cubicBezTo>
                    <a:pt x="14972" y="10933"/>
                    <a:pt x="14972" y="10957"/>
                    <a:pt x="14972" y="10957"/>
                  </a:cubicBezTo>
                  <a:cubicBezTo>
                    <a:pt x="15716" y="12035"/>
                    <a:pt x="17166" y="12466"/>
                    <a:pt x="18560" y="12466"/>
                  </a:cubicBezTo>
                  <a:cubicBezTo>
                    <a:pt x="19294" y="12466"/>
                    <a:pt x="20012" y="12346"/>
                    <a:pt x="20604" y="12139"/>
                  </a:cubicBezTo>
                  <a:cubicBezTo>
                    <a:pt x="21531" y="11791"/>
                    <a:pt x="22944" y="11003"/>
                    <a:pt x="22921" y="9821"/>
                  </a:cubicBezTo>
                  <a:cubicBezTo>
                    <a:pt x="22898" y="8546"/>
                    <a:pt x="21508" y="8037"/>
                    <a:pt x="20488" y="7758"/>
                  </a:cubicBezTo>
                  <a:cubicBezTo>
                    <a:pt x="20395" y="7944"/>
                    <a:pt x="20302" y="8106"/>
                    <a:pt x="20163" y="8245"/>
                  </a:cubicBezTo>
                  <a:cubicBezTo>
                    <a:pt x="20144" y="8260"/>
                    <a:pt x="20123" y="8266"/>
                    <a:pt x="20103" y="8266"/>
                  </a:cubicBezTo>
                  <a:cubicBezTo>
                    <a:pt x="20030" y="8266"/>
                    <a:pt x="19970" y="8179"/>
                    <a:pt x="20024" y="8106"/>
                  </a:cubicBezTo>
                  <a:cubicBezTo>
                    <a:pt x="20326" y="7782"/>
                    <a:pt x="20372" y="7434"/>
                    <a:pt x="20326" y="6994"/>
                  </a:cubicBezTo>
                  <a:cubicBezTo>
                    <a:pt x="20313" y="6918"/>
                    <a:pt x="20375" y="6877"/>
                    <a:pt x="20439" y="6877"/>
                  </a:cubicBezTo>
                  <a:cubicBezTo>
                    <a:pt x="20492" y="6877"/>
                    <a:pt x="20547" y="6907"/>
                    <a:pt x="20557" y="6971"/>
                  </a:cubicBezTo>
                  <a:cubicBezTo>
                    <a:pt x="20604" y="7133"/>
                    <a:pt x="20604" y="7295"/>
                    <a:pt x="20581" y="7457"/>
                  </a:cubicBezTo>
                  <a:cubicBezTo>
                    <a:pt x="21508" y="7411"/>
                    <a:pt x="21693" y="6275"/>
                    <a:pt x="21554" y="5603"/>
                  </a:cubicBezTo>
                  <a:cubicBezTo>
                    <a:pt x="21438" y="4954"/>
                    <a:pt x="21044" y="4537"/>
                    <a:pt x="20465" y="4259"/>
                  </a:cubicBezTo>
                  <a:cubicBezTo>
                    <a:pt x="20133" y="4085"/>
                    <a:pt x="19683" y="3965"/>
                    <a:pt x="19261" y="3965"/>
                  </a:cubicBezTo>
                  <a:cubicBezTo>
                    <a:pt x="19064" y="3965"/>
                    <a:pt x="18873" y="3991"/>
                    <a:pt x="18703" y="4050"/>
                  </a:cubicBezTo>
                  <a:cubicBezTo>
                    <a:pt x="18217" y="4259"/>
                    <a:pt x="17869" y="4653"/>
                    <a:pt x="17475" y="5024"/>
                  </a:cubicBezTo>
                  <a:cubicBezTo>
                    <a:pt x="17451" y="5047"/>
                    <a:pt x="17423" y="5057"/>
                    <a:pt x="17396" y="5057"/>
                  </a:cubicBezTo>
                  <a:cubicBezTo>
                    <a:pt x="17315" y="5057"/>
                    <a:pt x="17238" y="4971"/>
                    <a:pt x="17290" y="4885"/>
                  </a:cubicBezTo>
                  <a:cubicBezTo>
                    <a:pt x="17290" y="4885"/>
                    <a:pt x="17290" y="4862"/>
                    <a:pt x="17290" y="4862"/>
                  </a:cubicBezTo>
                  <a:cubicBezTo>
                    <a:pt x="17880" y="1647"/>
                    <a:pt x="14549" y="0"/>
                    <a:pt x="11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583175" y="338325"/>
              <a:ext cx="1199489" cy="679391"/>
            </a:xfrm>
            <a:custGeom>
              <a:avLst/>
              <a:gdLst/>
              <a:ahLst/>
              <a:cxnLst/>
              <a:rect l="l" t="t" r="r" b="b"/>
              <a:pathLst>
                <a:path w="23524" h="13324" extrusionOk="0">
                  <a:moveTo>
                    <a:pt x="11935" y="324"/>
                  </a:moveTo>
                  <a:cubicBezTo>
                    <a:pt x="14688" y="324"/>
                    <a:pt x="18019" y="1971"/>
                    <a:pt x="17429" y="5186"/>
                  </a:cubicBezTo>
                  <a:cubicBezTo>
                    <a:pt x="17429" y="5186"/>
                    <a:pt x="17429" y="5209"/>
                    <a:pt x="17429" y="5209"/>
                  </a:cubicBezTo>
                  <a:cubicBezTo>
                    <a:pt x="17358" y="5280"/>
                    <a:pt x="17450" y="5378"/>
                    <a:pt x="17539" y="5378"/>
                  </a:cubicBezTo>
                  <a:cubicBezTo>
                    <a:pt x="17566" y="5378"/>
                    <a:pt x="17593" y="5369"/>
                    <a:pt x="17614" y="5348"/>
                  </a:cubicBezTo>
                  <a:cubicBezTo>
                    <a:pt x="18008" y="4977"/>
                    <a:pt x="18333" y="4583"/>
                    <a:pt x="18842" y="4374"/>
                  </a:cubicBezTo>
                  <a:cubicBezTo>
                    <a:pt x="19012" y="4315"/>
                    <a:pt x="19203" y="4289"/>
                    <a:pt x="19400" y="4289"/>
                  </a:cubicBezTo>
                  <a:cubicBezTo>
                    <a:pt x="19822" y="4289"/>
                    <a:pt x="20272" y="4409"/>
                    <a:pt x="20604" y="4583"/>
                  </a:cubicBezTo>
                  <a:cubicBezTo>
                    <a:pt x="21183" y="4861"/>
                    <a:pt x="21577" y="5278"/>
                    <a:pt x="21693" y="5927"/>
                  </a:cubicBezTo>
                  <a:cubicBezTo>
                    <a:pt x="21832" y="6599"/>
                    <a:pt x="21647" y="7735"/>
                    <a:pt x="20720" y="7781"/>
                  </a:cubicBezTo>
                  <a:cubicBezTo>
                    <a:pt x="20743" y="7619"/>
                    <a:pt x="20743" y="7457"/>
                    <a:pt x="20696" y="7295"/>
                  </a:cubicBezTo>
                  <a:cubicBezTo>
                    <a:pt x="20686" y="7231"/>
                    <a:pt x="20631" y="7201"/>
                    <a:pt x="20578" y="7201"/>
                  </a:cubicBezTo>
                  <a:cubicBezTo>
                    <a:pt x="20514" y="7201"/>
                    <a:pt x="20452" y="7242"/>
                    <a:pt x="20465" y="7318"/>
                  </a:cubicBezTo>
                  <a:cubicBezTo>
                    <a:pt x="20488" y="7758"/>
                    <a:pt x="20465" y="8106"/>
                    <a:pt x="20163" y="8430"/>
                  </a:cubicBezTo>
                  <a:cubicBezTo>
                    <a:pt x="20109" y="8503"/>
                    <a:pt x="20169" y="8590"/>
                    <a:pt x="20242" y="8590"/>
                  </a:cubicBezTo>
                  <a:cubicBezTo>
                    <a:pt x="20262" y="8590"/>
                    <a:pt x="20283" y="8584"/>
                    <a:pt x="20302" y="8569"/>
                  </a:cubicBezTo>
                  <a:cubicBezTo>
                    <a:pt x="20418" y="8430"/>
                    <a:pt x="20534" y="8268"/>
                    <a:pt x="20627" y="8082"/>
                  </a:cubicBezTo>
                  <a:cubicBezTo>
                    <a:pt x="21647" y="8361"/>
                    <a:pt x="23037" y="8870"/>
                    <a:pt x="23060" y="10145"/>
                  </a:cubicBezTo>
                  <a:cubicBezTo>
                    <a:pt x="23083" y="11327"/>
                    <a:pt x="21670" y="12115"/>
                    <a:pt x="20743" y="12463"/>
                  </a:cubicBezTo>
                  <a:cubicBezTo>
                    <a:pt x="20151" y="12670"/>
                    <a:pt x="19433" y="12790"/>
                    <a:pt x="18699" y="12790"/>
                  </a:cubicBezTo>
                  <a:cubicBezTo>
                    <a:pt x="17305" y="12790"/>
                    <a:pt x="15855" y="12359"/>
                    <a:pt x="15111" y="11281"/>
                  </a:cubicBezTo>
                  <a:cubicBezTo>
                    <a:pt x="15111" y="11257"/>
                    <a:pt x="15088" y="11257"/>
                    <a:pt x="15088" y="11257"/>
                  </a:cubicBezTo>
                  <a:cubicBezTo>
                    <a:pt x="15064" y="11209"/>
                    <a:pt x="15013" y="11179"/>
                    <a:pt x="14968" y="11179"/>
                  </a:cubicBezTo>
                  <a:cubicBezTo>
                    <a:pt x="14927" y="11179"/>
                    <a:pt x="14890" y="11203"/>
                    <a:pt x="14879" y="11257"/>
                  </a:cubicBezTo>
                  <a:cubicBezTo>
                    <a:pt x="14726" y="11983"/>
                    <a:pt x="14235" y="12244"/>
                    <a:pt x="13658" y="12244"/>
                  </a:cubicBezTo>
                  <a:cubicBezTo>
                    <a:pt x="12927" y="12244"/>
                    <a:pt x="12058" y="11824"/>
                    <a:pt x="11565" y="11397"/>
                  </a:cubicBezTo>
                  <a:cubicBezTo>
                    <a:pt x="11596" y="11306"/>
                    <a:pt x="11527" y="11235"/>
                    <a:pt x="11457" y="11235"/>
                  </a:cubicBezTo>
                  <a:cubicBezTo>
                    <a:pt x="11419" y="11235"/>
                    <a:pt x="11381" y="11255"/>
                    <a:pt x="11357" y="11304"/>
                  </a:cubicBezTo>
                  <a:cubicBezTo>
                    <a:pt x="10594" y="12381"/>
                    <a:pt x="9526" y="13067"/>
                    <a:pt x="8175" y="13067"/>
                  </a:cubicBezTo>
                  <a:cubicBezTo>
                    <a:pt x="8131" y="13067"/>
                    <a:pt x="8087" y="13067"/>
                    <a:pt x="8043" y="13065"/>
                  </a:cubicBezTo>
                  <a:cubicBezTo>
                    <a:pt x="6768" y="12996"/>
                    <a:pt x="4590" y="12254"/>
                    <a:pt x="4659" y="10655"/>
                  </a:cubicBezTo>
                  <a:lnTo>
                    <a:pt x="4659" y="10655"/>
                  </a:lnTo>
                  <a:cubicBezTo>
                    <a:pt x="4790" y="10671"/>
                    <a:pt x="4921" y="10688"/>
                    <a:pt x="5052" y="10688"/>
                  </a:cubicBezTo>
                  <a:cubicBezTo>
                    <a:pt x="5107" y="10688"/>
                    <a:pt x="5161" y="10685"/>
                    <a:pt x="5215" y="10678"/>
                  </a:cubicBezTo>
                  <a:cubicBezTo>
                    <a:pt x="5331" y="10655"/>
                    <a:pt x="5285" y="10470"/>
                    <a:pt x="5169" y="10470"/>
                  </a:cubicBezTo>
                  <a:cubicBezTo>
                    <a:pt x="4705" y="10446"/>
                    <a:pt x="4335" y="10377"/>
                    <a:pt x="3941" y="10076"/>
                  </a:cubicBezTo>
                  <a:cubicBezTo>
                    <a:pt x="3928" y="10067"/>
                    <a:pt x="3913" y="10063"/>
                    <a:pt x="3898" y="10063"/>
                  </a:cubicBezTo>
                  <a:cubicBezTo>
                    <a:pt x="3835" y="10063"/>
                    <a:pt x="3773" y="10135"/>
                    <a:pt x="3848" y="10191"/>
                  </a:cubicBezTo>
                  <a:cubicBezTo>
                    <a:pt x="3964" y="10330"/>
                    <a:pt x="4126" y="10423"/>
                    <a:pt x="4288" y="10516"/>
                  </a:cubicBezTo>
                  <a:cubicBezTo>
                    <a:pt x="3774" y="10836"/>
                    <a:pt x="3090" y="11055"/>
                    <a:pt x="2431" y="11055"/>
                  </a:cubicBezTo>
                  <a:cubicBezTo>
                    <a:pt x="1756" y="11055"/>
                    <a:pt x="1107" y="10825"/>
                    <a:pt x="696" y="10238"/>
                  </a:cubicBezTo>
                  <a:cubicBezTo>
                    <a:pt x="140" y="9450"/>
                    <a:pt x="835" y="8407"/>
                    <a:pt x="1554" y="7967"/>
                  </a:cubicBezTo>
                  <a:cubicBezTo>
                    <a:pt x="1944" y="7721"/>
                    <a:pt x="2366" y="7616"/>
                    <a:pt x="2789" y="7616"/>
                  </a:cubicBezTo>
                  <a:cubicBezTo>
                    <a:pt x="3247" y="7616"/>
                    <a:pt x="3705" y="7739"/>
                    <a:pt x="4126" y="7943"/>
                  </a:cubicBezTo>
                  <a:cubicBezTo>
                    <a:pt x="4140" y="7950"/>
                    <a:pt x="4151" y="7953"/>
                    <a:pt x="4161" y="7953"/>
                  </a:cubicBezTo>
                  <a:cubicBezTo>
                    <a:pt x="4186" y="7953"/>
                    <a:pt x="4202" y="7937"/>
                    <a:pt x="4219" y="7920"/>
                  </a:cubicBezTo>
                  <a:cubicBezTo>
                    <a:pt x="4265" y="7967"/>
                    <a:pt x="4312" y="8013"/>
                    <a:pt x="4358" y="8059"/>
                  </a:cubicBezTo>
                  <a:cubicBezTo>
                    <a:pt x="4381" y="8083"/>
                    <a:pt x="4410" y="8093"/>
                    <a:pt x="4437" y="8093"/>
                  </a:cubicBezTo>
                  <a:cubicBezTo>
                    <a:pt x="4518" y="8093"/>
                    <a:pt x="4595" y="8007"/>
                    <a:pt x="4543" y="7920"/>
                  </a:cubicBezTo>
                  <a:cubicBezTo>
                    <a:pt x="4196" y="7434"/>
                    <a:pt x="3477" y="6460"/>
                    <a:pt x="4312" y="6020"/>
                  </a:cubicBezTo>
                  <a:cubicBezTo>
                    <a:pt x="4465" y="5929"/>
                    <a:pt x="4624" y="5893"/>
                    <a:pt x="4786" y="5893"/>
                  </a:cubicBezTo>
                  <a:cubicBezTo>
                    <a:pt x="5163" y="5893"/>
                    <a:pt x="5554" y="6089"/>
                    <a:pt x="5911" y="6252"/>
                  </a:cubicBezTo>
                  <a:cubicBezTo>
                    <a:pt x="5934" y="6298"/>
                    <a:pt x="5934" y="6344"/>
                    <a:pt x="5957" y="6391"/>
                  </a:cubicBezTo>
                  <a:cubicBezTo>
                    <a:pt x="5990" y="6469"/>
                    <a:pt x="6056" y="6504"/>
                    <a:pt x="6118" y="6504"/>
                  </a:cubicBezTo>
                  <a:cubicBezTo>
                    <a:pt x="6184" y="6504"/>
                    <a:pt x="6246" y="6463"/>
                    <a:pt x="6258" y="6391"/>
                  </a:cubicBezTo>
                  <a:cubicBezTo>
                    <a:pt x="6328" y="6391"/>
                    <a:pt x="6374" y="6298"/>
                    <a:pt x="6305" y="6252"/>
                  </a:cubicBezTo>
                  <a:lnTo>
                    <a:pt x="6212" y="6205"/>
                  </a:lnTo>
                  <a:cubicBezTo>
                    <a:pt x="5493" y="3030"/>
                    <a:pt x="8506" y="574"/>
                    <a:pt x="11449" y="342"/>
                  </a:cubicBezTo>
                  <a:cubicBezTo>
                    <a:pt x="11609" y="330"/>
                    <a:pt x="11771" y="324"/>
                    <a:pt x="11935" y="324"/>
                  </a:cubicBezTo>
                  <a:close/>
                  <a:moveTo>
                    <a:pt x="11918" y="1"/>
                  </a:moveTo>
                  <a:cubicBezTo>
                    <a:pt x="11759" y="1"/>
                    <a:pt x="11603" y="6"/>
                    <a:pt x="11449" y="18"/>
                  </a:cubicBezTo>
                  <a:cubicBezTo>
                    <a:pt x="8668" y="203"/>
                    <a:pt x="4914" y="2822"/>
                    <a:pt x="5818" y="5997"/>
                  </a:cubicBezTo>
                  <a:cubicBezTo>
                    <a:pt x="5472" y="5810"/>
                    <a:pt x="5072" y="5647"/>
                    <a:pt x="4698" y="5647"/>
                  </a:cubicBezTo>
                  <a:cubicBezTo>
                    <a:pt x="4421" y="5647"/>
                    <a:pt x="4158" y="5737"/>
                    <a:pt x="3941" y="5974"/>
                  </a:cubicBezTo>
                  <a:cubicBezTo>
                    <a:pt x="3431" y="6483"/>
                    <a:pt x="3686" y="7248"/>
                    <a:pt x="4103" y="7758"/>
                  </a:cubicBezTo>
                  <a:cubicBezTo>
                    <a:pt x="3681" y="7512"/>
                    <a:pt x="3212" y="7384"/>
                    <a:pt x="2743" y="7384"/>
                  </a:cubicBezTo>
                  <a:cubicBezTo>
                    <a:pt x="2285" y="7384"/>
                    <a:pt x="1827" y="7506"/>
                    <a:pt x="1415" y="7758"/>
                  </a:cubicBezTo>
                  <a:cubicBezTo>
                    <a:pt x="743" y="8152"/>
                    <a:pt x="1" y="9125"/>
                    <a:pt x="186" y="9960"/>
                  </a:cubicBezTo>
                  <a:cubicBezTo>
                    <a:pt x="395" y="10748"/>
                    <a:pt x="1415" y="11188"/>
                    <a:pt x="2110" y="11327"/>
                  </a:cubicBezTo>
                  <a:cubicBezTo>
                    <a:pt x="2275" y="11351"/>
                    <a:pt x="2442" y="11363"/>
                    <a:pt x="2610" y="11363"/>
                  </a:cubicBezTo>
                  <a:cubicBezTo>
                    <a:pt x="3269" y="11363"/>
                    <a:pt x="3934" y="11177"/>
                    <a:pt x="4451" y="10771"/>
                  </a:cubicBezTo>
                  <a:lnTo>
                    <a:pt x="4451" y="10771"/>
                  </a:lnTo>
                  <a:cubicBezTo>
                    <a:pt x="4404" y="12254"/>
                    <a:pt x="6281" y="13088"/>
                    <a:pt x="7510" y="13274"/>
                  </a:cubicBezTo>
                  <a:cubicBezTo>
                    <a:pt x="7726" y="13307"/>
                    <a:pt x="7946" y="13324"/>
                    <a:pt x="8166" y="13324"/>
                  </a:cubicBezTo>
                  <a:cubicBezTo>
                    <a:pt x="9482" y="13324"/>
                    <a:pt x="10818" y="12733"/>
                    <a:pt x="11473" y="11582"/>
                  </a:cubicBezTo>
                  <a:cubicBezTo>
                    <a:pt x="11993" y="12144"/>
                    <a:pt x="12737" y="12500"/>
                    <a:pt x="13521" y="12500"/>
                  </a:cubicBezTo>
                  <a:cubicBezTo>
                    <a:pt x="13610" y="12500"/>
                    <a:pt x="13700" y="12495"/>
                    <a:pt x="13790" y="12486"/>
                  </a:cubicBezTo>
                  <a:cubicBezTo>
                    <a:pt x="14323" y="12416"/>
                    <a:pt x="14972" y="12092"/>
                    <a:pt x="15088" y="11536"/>
                  </a:cubicBezTo>
                  <a:cubicBezTo>
                    <a:pt x="15810" y="12643"/>
                    <a:pt x="17192" y="13089"/>
                    <a:pt x="18602" y="13089"/>
                  </a:cubicBezTo>
                  <a:cubicBezTo>
                    <a:pt x="19818" y="13089"/>
                    <a:pt x="21053" y="12757"/>
                    <a:pt x="21901" y="12231"/>
                  </a:cubicBezTo>
                  <a:cubicBezTo>
                    <a:pt x="22713" y="11744"/>
                    <a:pt x="23524" y="10887"/>
                    <a:pt x="23338" y="9844"/>
                  </a:cubicBezTo>
                  <a:cubicBezTo>
                    <a:pt x="23130" y="8708"/>
                    <a:pt x="22087" y="8175"/>
                    <a:pt x="21067" y="7897"/>
                  </a:cubicBezTo>
                  <a:cubicBezTo>
                    <a:pt x="22180" y="7596"/>
                    <a:pt x="22156" y="5672"/>
                    <a:pt x="21508" y="4907"/>
                  </a:cubicBezTo>
                  <a:cubicBezTo>
                    <a:pt x="20998" y="4328"/>
                    <a:pt x="20187" y="4027"/>
                    <a:pt x="19422" y="4027"/>
                  </a:cubicBezTo>
                  <a:cubicBezTo>
                    <a:pt x="18680" y="4027"/>
                    <a:pt x="18124" y="4398"/>
                    <a:pt x="17684" y="4907"/>
                  </a:cubicBezTo>
                  <a:cubicBezTo>
                    <a:pt x="18210" y="1728"/>
                    <a:pt x="14711" y="1"/>
                    <a:pt x="11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1509653" y="557019"/>
              <a:ext cx="184380" cy="169797"/>
            </a:xfrm>
            <a:custGeom>
              <a:avLst/>
              <a:gdLst/>
              <a:ahLst/>
              <a:cxnLst/>
              <a:rect l="l" t="t" r="r" b="b"/>
              <a:pathLst>
                <a:path w="3616" h="3330" extrusionOk="0">
                  <a:moveTo>
                    <a:pt x="1230" y="0"/>
                  </a:moveTo>
                  <a:cubicBezTo>
                    <a:pt x="1033" y="0"/>
                    <a:pt x="842" y="26"/>
                    <a:pt x="672" y="85"/>
                  </a:cubicBezTo>
                  <a:cubicBezTo>
                    <a:pt x="417" y="201"/>
                    <a:pt x="186" y="364"/>
                    <a:pt x="0" y="549"/>
                  </a:cubicBezTo>
                  <a:cubicBezTo>
                    <a:pt x="360" y="446"/>
                    <a:pt x="718" y="386"/>
                    <a:pt x="1058" y="386"/>
                  </a:cubicBezTo>
                  <a:cubicBezTo>
                    <a:pt x="1944" y="386"/>
                    <a:pt x="2708" y="794"/>
                    <a:pt x="3059" y="1916"/>
                  </a:cubicBezTo>
                  <a:cubicBezTo>
                    <a:pt x="3222" y="2449"/>
                    <a:pt x="3198" y="2936"/>
                    <a:pt x="3036" y="3330"/>
                  </a:cubicBezTo>
                  <a:cubicBezTo>
                    <a:pt x="3523" y="3006"/>
                    <a:pt x="3616" y="2171"/>
                    <a:pt x="3523" y="1638"/>
                  </a:cubicBezTo>
                  <a:cubicBezTo>
                    <a:pt x="3407" y="989"/>
                    <a:pt x="3013" y="572"/>
                    <a:pt x="2434" y="294"/>
                  </a:cubicBezTo>
                  <a:cubicBezTo>
                    <a:pt x="2102" y="120"/>
                    <a:pt x="1652" y="0"/>
                    <a:pt x="123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1444641" y="753940"/>
              <a:ext cx="315577" cy="236237"/>
            </a:xfrm>
            <a:custGeom>
              <a:avLst/>
              <a:gdLst/>
              <a:ahLst/>
              <a:cxnLst/>
              <a:rect l="l" t="t" r="r" b="b"/>
              <a:pathLst>
                <a:path w="6189" h="4633" extrusionOk="0">
                  <a:moveTo>
                    <a:pt x="3964" y="1"/>
                  </a:moveTo>
                  <a:cubicBezTo>
                    <a:pt x="3894" y="94"/>
                    <a:pt x="3801" y="186"/>
                    <a:pt x="3709" y="279"/>
                  </a:cubicBezTo>
                  <a:cubicBezTo>
                    <a:pt x="4427" y="1368"/>
                    <a:pt x="4010" y="2921"/>
                    <a:pt x="2944" y="3663"/>
                  </a:cubicBezTo>
                  <a:cubicBezTo>
                    <a:pt x="2253" y="4150"/>
                    <a:pt x="1348" y="4371"/>
                    <a:pt x="401" y="4371"/>
                  </a:cubicBezTo>
                  <a:cubicBezTo>
                    <a:pt x="268" y="4371"/>
                    <a:pt x="135" y="4366"/>
                    <a:pt x="1" y="4358"/>
                  </a:cubicBezTo>
                  <a:lnTo>
                    <a:pt x="1" y="4358"/>
                  </a:lnTo>
                  <a:cubicBezTo>
                    <a:pt x="572" y="4548"/>
                    <a:pt x="1196" y="4633"/>
                    <a:pt x="1810" y="4633"/>
                  </a:cubicBezTo>
                  <a:cubicBezTo>
                    <a:pt x="2540" y="4633"/>
                    <a:pt x="3256" y="4513"/>
                    <a:pt x="3848" y="4312"/>
                  </a:cubicBezTo>
                  <a:cubicBezTo>
                    <a:pt x="4775" y="3964"/>
                    <a:pt x="6188" y="3176"/>
                    <a:pt x="6165" y="1994"/>
                  </a:cubicBezTo>
                  <a:cubicBezTo>
                    <a:pt x="6142" y="812"/>
                    <a:pt x="4960" y="302"/>
                    <a:pt x="396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1314669" y="375802"/>
              <a:ext cx="184380" cy="261222"/>
            </a:xfrm>
            <a:custGeom>
              <a:avLst/>
              <a:gdLst/>
              <a:ahLst/>
              <a:cxnLst/>
              <a:rect l="l" t="t" r="r" b="b"/>
              <a:pathLst>
                <a:path w="3616" h="5123" extrusionOk="0">
                  <a:moveTo>
                    <a:pt x="0" y="1"/>
                  </a:moveTo>
                  <a:cubicBezTo>
                    <a:pt x="302" y="325"/>
                    <a:pt x="603" y="650"/>
                    <a:pt x="881" y="1044"/>
                  </a:cubicBezTo>
                  <a:cubicBezTo>
                    <a:pt x="1623" y="2156"/>
                    <a:pt x="2109" y="3802"/>
                    <a:pt x="2364" y="5123"/>
                  </a:cubicBezTo>
                  <a:cubicBezTo>
                    <a:pt x="2619" y="4984"/>
                    <a:pt x="3013" y="4729"/>
                    <a:pt x="3268" y="4613"/>
                  </a:cubicBezTo>
                  <a:cubicBezTo>
                    <a:pt x="3616" y="2388"/>
                    <a:pt x="1901" y="65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1285095" y="349849"/>
              <a:ext cx="497560" cy="655578"/>
            </a:xfrm>
            <a:custGeom>
              <a:avLst/>
              <a:gdLst/>
              <a:ahLst/>
              <a:cxnLst/>
              <a:rect l="l" t="t" r="r" b="b"/>
              <a:pathLst>
                <a:path w="9758" h="12857" extrusionOk="0">
                  <a:moveTo>
                    <a:pt x="1" y="0"/>
                  </a:moveTo>
                  <a:lnTo>
                    <a:pt x="1" y="0"/>
                  </a:lnTo>
                  <a:cubicBezTo>
                    <a:pt x="210" y="162"/>
                    <a:pt x="395" y="325"/>
                    <a:pt x="580" y="510"/>
                  </a:cubicBezTo>
                  <a:cubicBezTo>
                    <a:pt x="2481" y="1159"/>
                    <a:pt x="4033" y="2619"/>
                    <a:pt x="3686" y="4844"/>
                  </a:cubicBezTo>
                  <a:cubicBezTo>
                    <a:pt x="3918" y="4751"/>
                    <a:pt x="4173" y="4658"/>
                    <a:pt x="4404" y="4589"/>
                  </a:cubicBezTo>
                  <a:cubicBezTo>
                    <a:pt x="4613" y="4427"/>
                    <a:pt x="4821" y="4264"/>
                    <a:pt x="5076" y="4148"/>
                  </a:cubicBezTo>
                  <a:cubicBezTo>
                    <a:pt x="5247" y="4082"/>
                    <a:pt x="5438" y="4053"/>
                    <a:pt x="5636" y="4053"/>
                  </a:cubicBezTo>
                  <a:cubicBezTo>
                    <a:pt x="6057" y="4053"/>
                    <a:pt x="6507" y="4184"/>
                    <a:pt x="6838" y="4357"/>
                  </a:cubicBezTo>
                  <a:cubicBezTo>
                    <a:pt x="7417" y="4635"/>
                    <a:pt x="7811" y="5052"/>
                    <a:pt x="7927" y="5678"/>
                  </a:cubicBezTo>
                  <a:cubicBezTo>
                    <a:pt x="8020" y="6234"/>
                    <a:pt x="7950" y="7069"/>
                    <a:pt x="7440" y="7393"/>
                  </a:cubicBezTo>
                  <a:cubicBezTo>
                    <a:pt x="7348" y="7578"/>
                    <a:pt x="7232" y="7764"/>
                    <a:pt x="7116" y="7926"/>
                  </a:cubicBezTo>
                  <a:cubicBezTo>
                    <a:pt x="8089" y="8227"/>
                    <a:pt x="9271" y="8737"/>
                    <a:pt x="9294" y="9919"/>
                  </a:cubicBezTo>
                  <a:cubicBezTo>
                    <a:pt x="9317" y="11101"/>
                    <a:pt x="7904" y="11889"/>
                    <a:pt x="6977" y="12237"/>
                  </a:cubicBezTo>
                  <a:cubicBezTo>
                    <a:pt x="6385" y="12438"/>
                    <a:pt x="5669" y="12558"/>
                    <a:pt x="4939" y="12558"/>
                  </a:cubicBezTo>
                  <a:cubicBezTo>
                    <a:pt x="4325" y="12558"/>
                    <a:pt x="3701" y="12473"/>
                    <a:pt x="3130" y="12283"/>
                  </a:cubicBezTo>
                  <a:cubicBezTo>
                    <a:pt x="2805" y="12260"/>
                    <a:pt x="2481" y="12213"/>
                    <a:pt x="2156" y="12144"/>
                  </a:cubicBezTo>
                  <a:lnTo>
                    <a:pt x="2156" y="12144"/>
                  </a:lnTo>
                  <a:cubicBezTo>
                    <a:pt x="2903" y="12642"/>
                    <a:pt x="3873" y="12857"/>
                    <a:pt x="4854" y="12857"/>
                  </a:cubicBezTo>
                  <a:cubicBezTo>
                    <a:pt x="6064" y="12857"/>
                    <a:pt x="7291" y="12530"/>
                    <a:pt x="8135" y="12005"/>
                  </a:cubicBezTo>
                  <a:cubicBezTo>
                    <a:pt x="8947" y="11518"/>
                    <a:pt x="9758" y="10661"/>
                    <a:pt x="9572" y="9618"/>
                  </a:cubicBezTo>
                  <a:cubicBezTo>
                    <a:pt x="9364" y="8505"/>
                    <a:pt x="8321" y="7949"/>
                    <a:pt x="7301" y="7671"/>
                  </a:cubicBezTo>
                  <a:cubicBezTo>
                    <a:pt x="8414" y="7393"/>
                    <a:pt x="8414" y="5446"/>
                    <a:pt x="7742" y="4705"/>
                  </a:cubicBezTo>
                  <a:cubicBezTo>
                    <a:pt x="7255" y="4102"/>
                    <a:pt x="6421" y="3801"/>
                    <a:pt x="5656" y="3801"/>
                  </a:cubicBezTo>
                  <a:cubicBezTo>
                    <a:pt x="4937" y="3801"/>
                    <a:pt x="4381" y="4172"/>
                    <a:pt x="3918" y="4681"/>
                  </a:cubicBezTo>
                  <a:cubicBezTo>
                    <a:pt x="4335" y="2179"/>
                    <a:pt x="2272" y="57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26"/>
          <p:cNvGrpSpPr/>
          <p:nvPr/>
        </p:nvGrpSpPr>
        <p:grpSpPr>
          <a:xfrm>
            <a:off x="8153537" y="3038961"/>
            <a:ext cx="1199464" cy="757485"/>
            <a:chOff x="8153537" y="3038961"/>
            <a:chExt cx="1199464" cy="757485"/>
          </a:xfrm>
        </p:grpSpPr>
        <p:sp>
          <p:nvSpPr>
            <p:cNvPr id="746" name="Google Shape;746;p26"/>
            <p:cNvSpPr/>
            <p:nvPr/>
          </p:nvSpPr>
          <p:spPr>
            <a:xfrm>
              <a:off x="8153537" y="3038961"/>
              <a:ext cx="1199303" cy="757485"/>
            </a:xfrm>
            <a:custGeom>
              <a:avLst/>
              <a:gdLst/>
              <a:ahLst/>
              <a:cxnLst/>
              <a:rect l="l" t="t" r="r" b="b"/>
              <a:pathLst>
                <a:path w="20573" h="12994" extrusionOk="0">
                  <a:moveTo>
                    <a:pt x="8353" y="292"/>
                  </a:moveTo>
                  <a:cubicBezTo>
                    <a:pt x="9786" y="292"/>
                    <a:pt x="11144" y="1026"/>
                    <a:pt x="11727" y="2448"/>
                  </a:cubicBezTo>
                  <a:cubicBezTo>
                    <a:pt x="11763" y="2508"/>
                    <a:pt x="11825" y="2543"/>
                    <a:pt x="11882" y="2543"/>
                  </a:cubicBezTo>
                  <a:cubicBezTo>
                    <a:pt x="11935" y="2543"/>
                    <a:pt x="11983" y="2514"/>
                    <a:pt x="12005" y="2448"/>
                  </a:cubicBezTo>
                  <a:cubicBezTo>
                    <a:pt x="12452" y="1091"/>
                    <a:pt x="13891" y="459"/>
                    <a:pt x="15277" y="459"/>
                  </a:cubicBezTo>
                  <a:cubicBezTo>
                    <a:pt x="15760" y="459"/>
                    <a:pt x="16238" y="536"/>
                    <a:pt x="16663" y="686"/>
                  </a:cubicBezTo>
                  <a:cubicBezTo>
                    <a:pt x="18425" y="1335"/>
                    <a:pt x="19444" y="3606"/>
                    <a:pt x="17984" y="5113"/>
                  </a:cubicBezTo>
                  <a:cubicBezTo>
                    <a:pt x="17892" y="5206"/>
                    <a:pt x="17938" y="5321"/>
                    <a:pt x="18031" y="5345"/>
                  </a:cubicBezTo>
                  <a:lnTo>
                    <a:pt x="18031" y="5368"/>
                  </a:lnTo>
                  <a:cubicBezTo>
                    <a:pt x="18042" y="5460"/>
                    <a:pt x="18112" y="5507"/>
                    <a:pt x="18178" y="5507"/>
                  </a:cubicBezTo>
                  <a:cubicBezTo>
                    <a:pt x="18245" y="5507"/>
                    <a:pt x="18309" y="5460"/>
                    <a:pt x="18309" y="5368"/>
                  </a:cubicBezTo>
                  <a:cubicBezTo>
                    <a:pt x="18309" y="5338"/>
                    <a:pt x="18369" y="5326"/>
                    <a:pt x="18460" y="5326"/>
                  </a:cubicBezTo>
                  <a:cubicBezTo>
                    <a:pt x="18722" y="5326"/>
                    <a:pt x="19237" y="5420"/>
                    <a:pt x="19305" y="5437"/>
                  </a:cubicBezTo>
                  <a:cubicBezTo>
                    <a:pt x="19746" y="5576"/>
                    <a:pt x="20117" y="5924"/>
                    <a:pt x="20024" y="6434"/>
                  </a:cubicBezTo>
                  <a:cubicBezTo>
                    <a:pt x="19870" y="7182"/>
                    <a:pt x="19066" y="7629"/>
                    <a:pt x="18333" y="7629"/>
                  </a:cubicBezTo>
                  <a:cubicBezTo>
                    <a:pt x="18180" y="7629"/>
                    <a:pt x="18031" y="7609"/>
                    <a:pt x="17892" y="7569"/>
                  </a:cubicBezTo>
                  <a:cubicBezTo>
                    <a:pt x="17961" y="7384"/>
                    <a:pt x="18008" y="7199"/>
                    <a:pt x="18031" y="7013"/>
                  </a:cubicBezTo>
                  <a:cubicBezTo>
                    <a:pt x="18042" y="6932"/>
                    <a:pt x="17984" y="6892"/>
                    <a:pt x="17921" y="6892"/>
                  </a:cubicBezTo>
                  <a:cubicBezTo>
                    <a:pt x="17857" y="6892"/>
                    <a:pt x="17787" y="6932"/>
                    <a:pt x="17776" y="7013"/>
                  </a:cubicBezTo>
                  <a:cubicBezTo>
                    <a:pt x="17729" y="7593"/>
                    <a:pt x="17475" y="8102"/>
                    <a:pt x="17011" y="8473"/>
                  </a:cubicBezTo>
                  <a:cubicBezTo>
                    <a:pt x="16973" y="8530"/>
                    <a:pt x="17012" y="8602"/>
                    <a:pt x="17065" y="8602"/>
                  </a:cubicBezTo>
                  <a:cubicBezTo>
                    <a:pt x="17078" y="8602"/>
                    <a:pt x="17091" y="8598"/>
                    <a:pt x="17104" y="8589"/>
                  </a:cubicBezTo>
                  <a:cubicBezTo>
                    <a:pt x="17382" y="8404"/>
                    <a:pt x="17590" y="8172"/>
                    <a:pt x="17753" y="7894"/>
                  </a:cubicBezTo>
                  <a:lnTo>
                    <a:pt x="17753" y="7894"/>
                  </a:lnTo>
                  <a:cubicBezTo>
                    <a:pt x="19050" y="8798"/>
                    <a:pt x="18170" y="10466"/>
                    <a:pt x="16872" y="10791"/>
                  </a:cubicBezTo>
                  <a:cubicBezTo>
                    <a:pt x="16691" y="10832"/>
                    <a:pt x="16498" y="10852"/>
                    <a:pt x="16299" y="10852"/>
                  </a:cubicBezTo>
                  <a:cubicBezTo>
                    <a:pt x="15376" y="10852"/>
                    <a:pt x="14332" y="10422"/>
                    <a:pt x="13836" y="9678"/>
                  </a:cubicBezTo>
                  <a:cubicBezTo>
                    <a:pt x="13864" y="9552"/>
                    <a:pt x="13756" y="9468"/>
                    <a:pt x="13656" y="9468"/>
                  </a:cubicBezTo>
                  <a:cubicBezTo>
                    <a:pt x="13591" y="9468"/>
                    <a:pt x="13530" y="9503"/>
                    <a:pt x="13512" y="9586"/>
                  </a:cubicBezTo>
                  <a:cubicBezTo>
                    <a:pt x="13084" y="11522"/>
                    <a:pt x="11322" y="12671"/>
                    <a:pt x="9394" y="12671"/>
                  </a:cubicBezTo>
                  <a:cubicBezTo>
                    <a:pt x="9337" y="12671"/>
                    <a:pt x="9281" y="12670"/>
                    <a:pt x="9224" y="12668"/>
                  </a:cubicBezTo>
                  <a:cubicBezTo>
                    <a:pt x="7417" y="12598"/>
                    <a:pt x="5099" y="11486"/>
                    <a:pt x="5192" y="9400"/>
                  </a:cubicBezTo>
                  <a:cubicBezTo>
                    <a:pt x="5192" y="9316"/>
                    <a:pt x="5131" y="9257"/>
                    <a:pt x="5062" y="9257"/>
                  </a:cubicBezTo>
                  <a:cubicBezTo>
                    <a:pt x="5036" y="9257"/>
                    <a:pt x="5009" y="9265"/>
                    <a:pt x="4983" y="9284"/>
                  </a:cubicBezTo>
                  <a:cubicBezTo>
                    <a:pt x="4542" y="9588"/>
                    <a:pt x="4068" y="9842"/>
                    <a:pt x="3610" y="9842"/>
                  </a:cubicBezTo>
                  <a:cubicBezTo>
                    <a:pt x="3298" y="9842"/>
                    <a:pt x="2994" y="9724"/>
                    <a:pt x="2712" y="9423"/>
                  </a:cubicBezTo>
                  <a:cubicBezTo>
                    <a:pt x="2248" y="8937"/>
                    <a:pt x="2202" y="8473"/>
                    <a:pt x="2550" y="7871"/>
                  </a:cubicBezTo>
                  <a:cubicBezTo>
                    <a:pt x="2712" y="7569"/>
                    <a:pt x="2967" y="7291"/>
                    <a:pt x="3222" y="7060"/>
                  </a:cubicBezTo>
                  <a:cubicBezTo>
                    <a:pt x="3361" y="7060"/>
                    <a:pt x="3477" y="7060"/>
                    <a:pt x="3593" y="7036"/>
                  </a:cubicBezTo>
                  <a:cubicBezTo>
                    <a:pt x="3616" y="7036"/>
                    <a:pt x="3639" y="7013"/>
                    <a:pt x="3662" y="6990"/>
                  </a:cubicBezTo>
                  <a:cubicBezTo>
                    <a:pt x="3708" y="7199"/>
                    <a:pt x="3801" y="7407"/>
                    <a:pt x="3917" y="7593"/>
                  </a:cubicBezTo>
                  <a:cubicBezTo>
                    <a:pt x="3940" y="7630"/>
                    <a:pt x="3970" y="7646"/>
                    <a:pt x="3998" y="7646"/>
                  </a:cubicBezTo>
                  <a:cubicBezTo>
                    <a:pt x="4057" y="7646"/>
                    <a:pt x="4111" y="7578"/>
                    <a:pt x="4079" y="7500"/>
                  </a:cubicBezTo>
                  <a:cubicBezTo>
                    <a:pt x="3894" y="7152"/>
                    <a:pt x="3848" y="6781"/>
                    <a:pt x="3871" y="6387"/>
                  </a:cubicBezTo>
                  <a:cubicBezTo>
                    <a:pt x="3882" y="6295"/>
                    <a:pt x="3819" y="6248"/>
                    <a:pt x="3749" y="6248"/>
                  </a:cubicBezTo>
                  <a:cubicBezTo>
                    <a:pt x="3680" y="6248"/>
                    <a:pt x="3604" y="6295"/>
                    <a:pt x="3593" y="6387"/>
                  </a:cubicBezTo>
                  <a:cubicBezTo>
                    <a:pt x="3593" y="6527"/>
                    <a:pt x="3593" y="6666"/>
                    <a:pt x="3616" y="6805"/>
                  </a:cubicBezTo>
                  <a:cubicBezTo>
                    <a:pt x="3593" y="6781"/>
                    <a:pt x="3593" y="6781"/>
                    <a:pt x="3546" y="6781"/>
                  </a:cubicBezTo>
                  <a:cubicBezTo>
                    <a:pt x="3430" y="6786"/>
                    <a:pt x="3314" y="6789"/>
                    <a:pt x="3199" y="6789"/>
                  </a:cubicBezTo>
                  <a:cubicBezTo>
                    <a:pt x="2736" y="6789"/>
                    <a:pt x="2276" y="6744"/>
                    <a:pt x="1831" y="6596"/>
                  </a:cubicBezTo>
                  <a:cubicBezTo>
                    <a:pt x="1159" y="6364"/>
                    <a:pt x="441" y="5785"/>
                    <a:pt x="858" y="5020"/>
                  </a:cubicBezTo>
                  <a:cubicBezTo>
                    <a:pt x="1204" y="4395"/>
                    <a:pt x="1832" y="4159"/>
                    <a:pt x="2488" y="4159"/>
                  </a:cubicBezTo>
                  <a:cubicBezTo>
                    <a:pt x="2976" y="4159"/>
                    <a:pt x="3479" y="4290"/>
                    <a:pt x="3894" y="4487"/>
                  </a:cubicBezTo>
                  <a:cubicBezTo>
                    <a:pt x="3894" y="4510"/>
                    <a:pt x="3917" y="4533"/>
                    <a:pt x="3917" y="4557"/>
                  </a:cubicBezTo>
                  <a:cubicBezTo>
                    <a:pt x="3942" y="4606"/>
                    <a:pt x="3987" y="4629"/>
                    <a:pt x="4030" y="4629"/>
                  </a:cubicBezTo>
                  <a:cubicBezTo>
                    <a:pt x="4068" y="4629"/>
                    <a:pt x="4104" y="4612"/>
                    <a:pt x="4126" y="4580"/>
                  </a:cubicBezTo>
                  <a:cubicBezTo>
                    <a:pt x="4132" y="4583"/>
                    <a:pt x="4139" y="4584"/>
                    <a:pt x="4146" y="4584"/>
                  </a:cubicBezTo>
                  <a:cubicBezTo>
                    <a:pt x="4188" y="4584"/>
                    <a:pt x="4232" y="4527"/>
                    <a:pt x="4172" y="4487"/>
                  </a:cubicBezTo>
                  <a:cubicBezTo>
                    <a:pt x="4172" y="4464"/>
                    <a:pt x="4149" y="4441"/>
                    <a:pt x="4126" y="4441"/>
                  </a:cubicBezTo>
                  <a:cubicBezTo>
                    <a:pt x="3523" y="2517"/>
                    <a:pt x="5516" y="895"/>
                    <a:pt x="7185" y="455"/>
                  </a:cubicBezTo>
                  <a:cubicBezTo>
                    <a:pt x="7570" y="346"/>
                    <a:pt x="7964" y="292"/>
                    <a:pt x="8353" y="292"/>
                  </a:cubicBezTo>
                  <a:close/>
                  <a:moveTo>
                    <a:pt x="8332" y="1"/>
                  </a:moveTo>
                  <a:cubicBezTo>
                    <a:pt x="7921" y="1"/>
                    <a:pt x="7503" y="58"/>
                    <a:pt x="7092" y="177"/>
                  </a:cubicBezTo>
                  <a:cubicBezTo>
                    <a:pt x="5400" y="663"/>
                    <a:pt x="3338" y="2309"/>
                    <a:pt x="3824" y="4255"/>
                  </a:cubicBezTo>
                  <a:cubicBezTo>
                    <a:pt x="3438" y="4046"/>
                    <a:pt x="2965" y="3933"/>
                    <a:pt x="2494" y="3933"/>
                  </a:cubicBezTo>
                  <a:cubicBezTo>
                    <a:pt x="1664" y="3933"/>
                    <a:pt x="844" y="4283"/>
                    <a:pt x="533" y="5066"/>
                  </a:cubicBezTo>
                  <a:cubicBezTo>
                    <a:pt x="0" y="6434"/>
                    <a:pt x="1762" y="6990"/>
                    <a:pt x="2967" y="7060"/>
                  </a:cubicBezTo>
                  <a:cubicBezTo>
                    <a:pt x="2272" y="7685"/>
                    <a:pt x="1646" y="8728"/>
                    <a:pt x="2341" y="9609"/>
                  </a:cubicBezTo>
                  <a:cubicBezTo>
                    <a:pt x="2640" y="9980"/>
                    <a:pt x="3027" y="10122"/>
                    <a:pt x="3433" y="10122"/>
                  </a:cubicBezTo>
                  <a:cubicBezTo>
                    <a:pt x="3939" y="10122"/>
                    <a:pt x="4476" y="9902"/>
                    <a:pt x="4914" y="9632"/>
                  </a:cubicBezTo>
                  <a:cubicBezTo>
                    <a:pt x="4983" y="11625"/>
                    <a:pt x="7115" y="12784"/>
                    <a:pt x="8923" y="12969"/>
                  </a:cubicBezTo>
                  <a:cubicBezTo>
                    <a:pt x="9089" y="12985"/>
                    <a:pt x="9255" y="12993"/>
                    <a:pt x="9420" y="12993"/>
                  </a:cubicBezTo>
                  <a:cubicBezTo>
                    <a:pt x="11395" y="12993"/>
                    <a:pt x="13234" y="11855"/>
                    <a:pt x="13790" y="9887"/>
                  </a:cubicBezTo>
                  <a:cubicBezTo>
                    <a:pt x="14247" y="10676"/>
                    <a:pt x="15318" y="11089"/>
                    <a:pt x="16306" y="11089"/>
                  </a:cubicBezTo>
                  <a:cubicBezTo>
                    <a:pt x="16768" y="11089"/>
                    <a:pt x="17213" y="10999"/>
                    <a:pt x="17567" y="10814"/>
                  </a:cubicBezTo>
                  <a:cubicBezTo>
                    <a:pt x="18726" y="10188"/>
                    <a:pt x="19074" y="8659"/>
                    <a:pt x="18100" y="7778"/>
                  </a:cubicBezTo>
                  <a:lnTo>
                    <a:pt x="18100" y="7778"/>
                  </a:lnTo>
                  <a:cubicBezTo>
                    <a:pt x="18194" y="7793"/>
                    <a:pt x="18291" y="7800"/>
                    <a:pt x="18389" y="7800"/>
                  </a:cubicBezTo>
                  <a:cubicBezTo>
                    <a:pt x="19390" y="7800"/>
                    <a:pt x="20572" y="7067"/>
                    <a:pt x="20256" y="5970"/>
                  </a:cubicBezTo>
                  <a:cubicBezTo>
                    <a:pt x="20117" y="5460"/>
                    <a:pt x="19630" y="5206"/>
                    <a:pt x="19143" y="5113"/>
                  </a:cubicBezTo>
                  <a:cubicBezTo>
                    <a:pt x="19030" y="5075"/>
                    <a:pt x="18792" y="5037"/>
                    <a:pt x="18571" y="5037"/>
                  </a:cubicBezTo>
                  <a:cubicBezTo>
                    <a:pt x="18521" y="5037"/>
                    <a:pt x="18471" y="5039"/>
                    <a:pt x="18425" y="5043"/>
                  </a:cubicBezTo>
                  <a:cubicBezTo>
                    <a:pt x="19607" y="3514"/>
                    <a:pt x="18772" y="1289"/>
                    <a:pt x="17034" y="524"/>
                  </a:cubicBezTo>
                  <a:cubicBezTo>
                    <a:pt x="16503" y="287"/>
                    <a:pt x="15880" y="166"/>
                    <a:pt x="15249" y="166"/>
                  </a:cubicBezTo>
                  <a:cubicBezTo>
                    <a:pt x="13845" y="166"/>
                    <a:pt x="12403" y="767"/>
                    <a:pt x="11843" y="2031"/>
                  </a:cubicBezTo>
                  <a:cubicBezTo>
                    <a:pt x="11139" y="714"/>
                    <a:pt x="9776" y="1"/>
                    <a:pt x="8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8179188" y="3055285"/>
              <a:ext cx="1147071" cy="722333"/>
            </a:xfrm>
            <a:custGeom>
              <a:avLst/>
              <a:gdLst/>
              <a:ahLst/>
              <a:cxnLst/>
              <a:rect l="l" t="t" r="r" b="b"/>
              <a:pathLst>
                <a:path w="19677" h="12391" extrusionOk="0">
                  <a:moveTo>
                    <a:pt x="7879" y="1"/>
                  </a:moveTo>
                  <a:cubicBezTo>
                    <a:pt x="7502" y="1"/>
                    <a:pt x="7119" y="51"/>
                    <a:pt x="6745" y="151"/>
                  </a:cubicBezTo>
                  <a:cubicBezTo>
                    <a:pt x="5076" y="615"/>
                    <a:pt x="3083" y="2237"/>
                    <a:pt x="3686" y="4161"/>
                  </a:cubicBezTo>
                  <a:cubicBezTo>
                    <a:pt x="3709" y="4161"/>
                    <a:pt x="3732" y="4184"/>
                    <a:pt x="3732" y="4207"/>
                  </a:cubicBezTo>
                  <a:cubicBezTo>
                    <a:pt x="3794" y="4228"/>
                    <a:pt x="3746" y="4303"/>
                    <a:pt x="3701" y="4303"/>
                  </a:cubicBezTo>
                  <a:cubicBezTo>
                    <a:pt x="3696" y="4303"/>
                    <a:pt x="3691" y="4302"/>
                    <a:pt x="3686" y="4300"/>
                  </a:cubicBezTo>
                  <a:cubicBezTo>
                    <a:pt x="3664" y="4332"/>
                    <a:pt x="3628" y="4349"/>
                    <a:pt x="3590" y="4349"/>
                  </a:cubicBezTo>
                  <a:cubicBezTo>
                    <a:pt x="3547" y="4349"/>
                    <a:pt x="3502" y="4326"/>
                    <a:pt x="3477" y="4277"/>
                  </a:cubicBezTo>
                  <a:cubicBezTo>
                    <a:pt x="3477" y="4253"/>
                    <a:pt x="3477" y="4207"/>
                    <a:pt x="3454" y="4184"/>
                  </a:cubicBezTo>
                  <a:cubicBezTo>
                    <a:pt x="3041" y="3997"/>
                    <a:pt x="2541" y="3873"/>
                    <a:pt x="2056" y="3873"/>
                  </a:cubicBezTo>
                  <a:cubicBezTo>
                    <a:pt x="1397" y="3873"/>
                    <a:pt x="765" y="4103"/>
                    <a:pt x="418" y="4717"/>
                  </a:cubicBezTo>
                  <a:cubicBezTo>
                    <a:pt x="1" y="5505"/>
                    <a:pt x="742" y="6084"/>
                    <a:pt x="1391" y="6316"/>
                  </a:cubicBezTo>
                  <a:cubicBezTo>
                    <a:pt x="1947" y="6501"/>
                    <a:pt x="2527" y="6501"/>
                    <a:pt x="3129" y="6501"/>
                  </a:cubicBezTo>
                  <a:cubicBezTo>
                    <a:pt x="3153" y="6501"/>
                    <a:pt x="3153" y="6501"/>
                    <a:pt x="3176" y="6525"/>
                  </a:cubicBezTo>
                  <a:cubicBezTo>
                    <a:pt x="3153" y="6386"/>
                    <a:pt x="3153" y="6247"/>
                    <a:pt x="3176" y="6107"/>
                  </a:cubicBezTo>
                  <a:cubicBezTo>
                    <a:pt x="3176" y="6012"/>
                    <a:pt x="3250" y="5965"/>
                    <a:pt x="3319" y="5965"/>
                  </a:cubicBezTo>
                  <a:cubicBezTo>
                    <a:pt x="3383" y="5965"/>
                    <a:pt x="3442" y="6006"/>
                    <a:pt x="3431" y="6084"/>
                  </a:cubicBezTo>
                  <a:cubicBezTo>
                    <a:pt x="3408" y="6501"/>
                    <a:pt x="3477" y="6872"/>
                    <a:pt x="3639" y="7220"/>
                  </a:cubicBezTo>
                  <a:cubicBezTo>
                    <a:pt x="3671" y="7298"/>
                    <a:pt x="3617" y="7356"/>
                    <a:pt x="3558" y="7356"/>
                  </a:cubicBezTo>
                  <a:cubicBezTo>
                    <a:pt x="3529" y="7356"/>
                    <a:pt x="3500" y="7343"/>
                    <a:pt x="3477" y="7313"/>
                  </a:cubicBezTo>
                  <a:cubicBezTo>
                    <a:pt x="3361" y="7127"/>
                    <a:pt x="3268" y="6919"/>
                    <a:pt x="3222" y="6710"/>
                  </a:cubicBezTo>
                  <a:cubicBezTo>
                    <a:pt x="3199" y="6733"/>
                    <a:pt x="3176" y="6733"/>
                    <a:pt x="3153" y="6756"/>
                  </a:cubicBezTo>
                  <a:cubicBezTo>
                    <a:pt x="3037" y="6756"/>
                    <a:pt x="2921" y="6780"/>
                    <a:pt x="2782" y="6780"/>
                  </a:cubicBezTo>
                  <a:cubicBezTo>
                    <a:pt x="2527" y="7011"/>
                    <a:pt x="2272" y="7266"/>
                    <a:pt x="2110" y="7567"/>
                  </a:cubicBezTo>
                  <a:cubicBezTo>
                    <a:pt x="1785" y="8193"/>
                    <a:pt x="1808" y="8657"/>
                    <a:pt x="2272" y="9143"/>
                  </a:cubicBezTo>
                  <a:cubicBezTo>
                    <a:pt x="2561" y="9442"/>
                    <a:pt x="2865" y="9560"/>
                    <a:pt x="3174" y="9560"/>
                  </a:cubicBezTo>
                  <a:cubicBezTo>
                    <a:pt x="3632" y="9560"/>
                    <a:pt x="4100" y="9300"/>
                    <a:pt x="4543" y="8981"/>
                  </a:cubicBezTo>
                  <a:cubicBezTo>
                    <a:pt x="4563" y="8971"/>
                    <a:pt x="4585" y="8966"/>
                    <a:pt x="4606" y="8966"/>
                  </a:cubicBezTo>
                  <a:cubicBezTo>
                    <a:pt x="4681" y="8966"/>
                    <a:pt x="4752" y="9025"/>
                    <a:pt x="4752" y="9097"/>
                  </a:cubicBezTo>
                  <a:cubicBezTo>
                    <a:pt x="4659" y="11206"/>
                    <a:pt x="7000" y="12318"/>
                    <a:pt x="8807" y="12388"/>
                  </a:cubicBezTo>
                  <a:cubicBezTo>
                    <a:pt x="8863" y="12390"/>
                    <a:pt x="8919" y="12391"/>
                    <a:pt x="8975" y="12391"/>
                  </a:cubicBezTo>
                  <a:cubicBezTo>
                    <a:pt x="10883" y="12391"/>
                    <a:pt x="12666" y="11242"/>
                    <a:pt x="13072" y="9306"/>
                  </a:cubicBezTo>
                  <a:cubicBezTo>
                    <a:pt x="13091" y="9220"/>
                    <a:pt x="13156" y="9181"/>
                    <a:pt x="13224" y="9181"/>
                  </a:cubicBezTo>
                  <a:cubicBezTo>
                    <a:pt x="13322" y="9181"/>
                    <a:pt x="13423" y="9262"/>
                    <a:pt x="13396" y="9398"/>
                  </a:cubicBezTo>
                  <a:cubicBezTo>
                    <a:pt x="13885" y="10131"/>
                    <a:pt x="14906" y="10559"/>
                    <a:pt x="15819" y="10559"/>
                  </a:cubicBezTo>
                  <a:cubicBezTo>
                    <a:pt x="16032" y="10559"/>
                    <a:pt x="16239" y="10536"/>
                    <a:pt x="16432" y="10488"/>
                  </a:cubicBezTo>
                  <a:cubicBezTo>
                    <a:pt x="17730" y="10186"/>
                    <a:pt x="18610" y="8518"/>
                    <a:pt x="17313" y="7614"/>
                  </a:cubicBezTo>
                  <a:lnTo>
                    <a:pt x="17313" y="7614"/>
                  </a:lnTo>
                  <a:cubicBezTo>
                    <a:pt x="17150" y="7869"/>
                    <a:pt x="16942" y="8124"/>
                    <a:pt x="16664" y="8309"/>
                  </a:cubicBezTo>
                  <a:cubicBezTo>
                    <a:pt x="16653" y="8317"/>
                    <a:pt x="16641" y="8320"/>
                    <a:pt x="16631" y="8320"/>
                  </a:cubicBezTo>
                  <a:cubicBezTo>
                    <a:pt x="16575" y="8320"/>
                    <a:pt x="16536" y="8232"/>
                    <a:pt x="16594" y="8193"/>
                  </a:cubicBezTo>
                  <a:cubicBezTo>
                    <a:pt x="17035" y="7822"/>
                    <a:pt x="17313" y="7313"/>
                    <a:pt x="17336" y="6733"/>
                  </a:cubicBezTo>
                  <a:cubicBezTo>
                    <a:pt x="17347" y="6652"/>
                    <a:pt x="17417" y="6612"/>
                    <a:pt x="17481" y="6612"/>
                  </a:cubicBezTo>
                  <a:cubicBezTo>
                    <a:pt x="17544" y="6612"/>
                    <a:pt x="17602" y="6652"/>
                    <a:pt x="17591" y="6733"/>
                  </a:cubicBezTo>
                  <a:cubicBezTo>
                    <a:pt x="17568" y="6919"/>
                    <a:pt x="17521" y="7104"/>
                    <a:pt x="17452" y="7289"/>
                  </a:cubicBezTo>
                  <a:cubicBezTo>
                    <a:pt x="17585" y="7324"/>
                    <a:pt x="17728" y="7340"/>
                    <a:pt x="17874" y="7340"/>
                  </a:cubicBezTo>
                  <a:cubicBezTo>
                    <a:pt x="18617" y="7340"/>
                    <a:pt x="19448" y="6909"/>
                    <a:pt x="19584" y="6154"/>
                  </a:cubicBezTo>
                  <a:cubicBezTo>
                    <a:pt x="19677" y="5621"/>
                    <a:pt x="19329" y="5296"/>
                    <a:pt x="18865" y="5157"/>
                  </a:cubicBezTo>
                  <a:cubicBezTo>
                    <a:pt x="18799" y="5124"/>
                    <a:pt x="18313" y="5043"/>
                    <a:pt x="18045" y="5043"/>
                  </a:cubicBezTo>
                  <a:cubicBezTo>
                    <a:pt x="17940" y="5043"/>
                    <a:pt x="17869" y="5055"/>
                    <a:pt x="17869" y="5088"/>
                  </a:cubicBezTo>
                  <a:cubicBezTo>
                    <a:pt x="17880" y="5180"/>
                    <a:pt x="17817" y="5227"/>
                    <a:pt x="17747" y="5227"/>
                  </a:cubicBezTo>
                  <a:cubicBezTo>
                    <a:pt x="17678" y="5227"/>
                    <a:pt x="17602" y="5180"/>
                    <a:pt x="17591" y="5088"/>
                  </a:cubicBezTo>
                  <a:lnTo>
                    <a:pt x="17591" y="5065"/>
                  </a:lnTo>
                  <a:cubicBezTo>
                    <a:pt x="17521" y="5041"/>
                    <a:pt x="17452" y="4902"/>
                    <a:pt x="17544" y="4810"/>
                  </a:cubicBezTo>
                  <a:cubicBezTo>
                    <a:pt x="19004" y="3326"/>
                    <a:pt x="18008" y="1032"/>
                    <a:pt x="16223" y="406"/>
                  </a:cubicBezTo>
                  <a:cubicBezTo>
                    <a:pt x="15798" y="256"/>
                    <a:pt x="15320" y="179"/>
                    <a:pt x="14837" y="179"/>
                  </a:cubicBezTo>
                  <a:cubicBezTo>
                    <a:pt x="13451" y="179"/>
                    <a:pt x="12012" y="811"/>
                    <a:pt x="11565" y="2168"/>
                  </a:cubicBezTo>
                  <a:cubicBezTo>
                    <a:pt x="11543" y="2234"/>
                    <a:pt x="11495" y="2263"/>
                    <a:pt x="11442" y="2263"/>
                  </a:cubicBezTo>
                  <a:cubicBezTo>
                    <a:pt x="11385" y="2263"/>
                    <a:pt x="11323" y="2228"/>
                    <a:pt x="11287" y="2168"/>
                  </a:cubicBezTo>
                  <a:cubicBezTo>
                    <a:pt x="10699" y="734"/>
                    <a:pt x="9324" y="1"/>
                    <a:pt x="7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9114199" y="3076273"/>
              <a:ext cx="168881" cy="274395"/>
            </a:xfrm>
            <a:custGeom>
              <a:avLst/>
              <a:gdLst/>
              <a:ahLst/>
              <a:cxnLst/>
              <a:rect l="l" t="t" r="r" b="b"/>
              <a:pathLst>
                <a:path w="2897" h="4707" extrusionOk="0">
                  <a:moveTo>
                    <a:pt x="0" y="0"/>
                  </a:moveTo>
                  <a:lnTo>
                    <a:pt x="0" y="0"/>
                  </a:lnTo>
                  <a:cubicBezTo>
                    <a:pt x="742" y="1182"/>
                    <a:pt x="834" y="3291"/>
                    <a:pt x="417" y="4705"/>
                  </a:cubicBezTo>
                  <a:cubicBezTo>
                    <a:pt x="440" y="4706"/>
                    <a:pt x="462" y="4707"/>
                    <a:pt x="485" y="4707"/>
                  </a:cubicBezTo>
                  <a:cubicBezTo>
                    <a:pt x="725" y="4707"/>
                    <a:pt x="995" y="4637"/>
                    <a:pt x="1233" y="4637"/>
                  </a:cubicBezTo>
                  <a:cubicBezTo>
                    <a:pt x="1350" y="4637"/>
                    <a:pt x="1459" y="4654"/>
                    <a:pt x="1553" y="4705"/>
                  </a:cubicBezTo>
                  <a:cubicBezTo>
                    <a:pt x="2897" y="3221"/>
                    <a:pt x="1924" y="672"/>
                    <a:pt x="162" y="46"/>
                  </a:cubicBezTo>
                  <a:cubicBezTo>
                    <a:pt x="116" y="23"/>
                    <a:pt x="70" y="23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8965534" y="3499129"/>
              <a:ext cx="298645" cy="172262"/>
            </a:xfrm>
            <a:custGeom>
              <a:avLst/>
              <a:gdLst/>
              <a:ahLst/>
              <a:cxnLst/>
              <a:rect l="l" t="t" r="r" b="b"/>
              <a:pathLst>
                <a:path w="5123" h="2955" extrusionOk="0">
                  <a:moveTo>
                    <a:pt x="3825" y="1"/>
                  </a:moveTo>
                  <a:cubicBezTo>
                    <a:pt x="3709" y="186"/>
                    <a:pt x="3570" y="348"/>
                    <a:pt x="3407" y="511"/>
                  </a:cubicBezTo>
                  <a:cubicBezTo>
                    <a:pt x="3245" y="858"/>
                    <a:pt x="2990" y="1206"/>
                    <a:pt x="2620" y="1507"/>
                  </a:cubicBezTo>
                  <a:cubicBezTo>
                    <a:pt x="2097" y="1899"/>
                    <a:pt x="1538" y="2064"/>
                    <a:pt x="983" y="2064"/>
                  </a:cubicBezTo>
                  <a:cubicBezTo>
                    <a:pt x="651" y="2064"/>
                    <a:pt x="321" y="2005"/>
                    <a:pt x="1" y="1901"/>
                  </a:cubicBezTo>
                  <a:lnTo>
                    <a:pt x="1" y="1901"/>
                  </a:lnTo>
                  <a:cubicBezTo>
                    <a:pt x="531" y="2583"/>
                    <a:pt x="1509" y="2955"/>
                    <a:pt x="2380" y="2955"/>
                  </a:cubicBezTo>
                  <a:cubicBezTo>
                    <a:pt x="2575" y="2955"/>
                    <a:pt x="2766" y="2936"/>
                    <a:pt x="2944" y="2898"/>
                  </a:cubicBezTo>
                  <a:cubicBezTo>
                    <a:pt x="4242" y="2573"/>
                    <a:pt x="5122" y="905"/>
                    <a:pt x="382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8743996" y="3591011"/>
              <a:ext cx="195929" cy="183804"/>
            </a:xfrm>
            <a:custGeom>
              <a:avLst/>
              <a:gdLst/>
              <a:ahLst/>
              <a:cxnLst/>
              <a:rect l="l" t="t" r="r" b="b"/>
              <a:pathLst>
                <a:path w="3361" h="3153" extrusionOk="0">
                  <a:moveTo>
                    <a:pt x="2990" y="1"/>
                  </a:moveTo>
                  <a:cubicBezTo>
                    <a:pt x="2410" y="1275"/>
                    <a:pt x="1205" y="2365"/>
                    <a:pt x="0" y="3153"/>
                  </a:cubicBezTo>
                  <a:cubicBezTo>
                    <a:pt x="1622" y="2898"/>
                    <a:pt x="2990" y="1832"/>
                    <a:pt x="3360" y="186"/>
                  </a:cubicBezTo>
                  <a:cubicBezTo>
                    <a:pt x="3245" y="117"/>
                    <a:pt x="3105" y="47"/>
                    <a:pt x="299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8710182" y="3054644"/>
              <a:ext cx="642819" cy="741746"/>
            </a:xfrm>
            <a:custGeom>
              <a:avLst/>
              <a:gdLst/>
              <a:ahLst/>
              <a:cxnLst/>
              <a:rect l="l" t="t" r="r" b="b"/>
              <a:pathLst>
                <a:path w="11027" h="12724" extrusionOk="0">
                  <a:moveTo>
                    <a:pt x="6675" y="0"/>
                  </a:moveTo>
                  <a:lnTo>
                    <a:pt x="6675" y="0"/>
                  </a:lnTo>
                  <a:cubicBezTo>
                    <a:pt x="6768" y="116"/>
                    <a:pt x="6860" y="255"/>
                    <a:pt x="6930" y="371"/>
                  </a:cubicBezTo>
                  <a:cubicBezTo>
                    <a:pt x="7000" y="394"/>
                    <a:pt x="7046" y="417"/>
                    <a:pt x="7092" y="417"/>
                  </a:cubicBezTo>
                  <a:cubicBezTo>
                    <a:pt x="8854" y="1043"/>
                    <a:pt x="9850" y="3245"/>
                    <a:pt x="8506" y="4751"/>
                  </a:cubicBezTo>
                  <a:cubicBezTo>
                    <a:pt x="8668" y="4821"/>
                    <a:pt x="8830" y="4937"/>
                    <a:pt x="8969" y="5076"/>
                  </a:cubicBezTo>
                  <a:cubicBezTo>
                    <a:pt x="9224" y="5076"/>
                    <a:pt x="9688" y="5145"/>
                    <a:pt x="9757" y="5168"/>
                  </a:cubicBezTo>
                  <a:cubicBezTo>
                    <a:pt x="10198" y="5307"/>
                    <a:pt x="10569" y="5655"/>
                    <a:pt x="10476" y="6165"/>
                  </a:cubicBezTo>
                  <a:cubicBezTo>
                    <a:pt x="10316" y="6925"/>
                    <a:pt x="9517" y="7357"/>
                    <a:pt x="8780" y="7357"/>
                  </a:cubicBezTo>
                  <a:cubicBezTo>
                    <a:pt x="8663" y="7357"/>
                    <a:pt x="8548" y="7346"/>
                    <a:pt x="8436" y="7324"/>
                  </a:cubicBezTo>
                  <a:cubicBezTo>
                    <a:pt x="8321" y="7347"/>
                    <a:pt x="8181" y="7393"/>
                    <a:pt x="8066" y="7416"/>
                  </a:cubicBezTo>
                  <a:cubicBezTo>
                    <a:pt x="8042" y="7486"/>
                    <a:pt x="7996" y="7578"/>
                    <a:pt x="7950" y="7648"/>
                  </a:cubicBezTo>
                  <a:cubicBezTo>
                    <a:pt x="7927" y="7810"/>
                    <a:pt x="7857" y="7972"/>
                    <a:pt x="7787" y="8135"/>
                  </a:cubicBezTo>
                  <a:cubicBezTo>
                    <a:pt x="7950" y="7972"/>
                    <a:pt x="8089" y="7810"/>
                    <a:pt x="8205" y="7625"/>
                  </a:cubicBezTo>
                  <a:lnTo>
                    <a:pt x="8205" y="7625"/>
                  </a:lnTo>
                  <a:cubicBezTo>
                    <a:pt x="9502" y="8529"/>
                    <a:pt x="8622" y="10220"/>
                    <a:pt x="7324" y="10522"/>
                  </a:cubicBezTo>
                  <a:cubicBezTo>
                    <a:pt x="7138" y="10566"/>
                    <a:pt x="6939" y="10588"/>
                    <a:pt x="6734" y="10588"/>
                  </a:cubicBezTo>
                  <a:cubicBezTo>
                    <a:pt x="5870" y="10588"/>
                    <a:pt x="4906" y="10204"/>
                    <a:pt x="4381" y="9548"/>
                  </a:cubicBezTo>
                  <a:cubicBezTo>
                    <a:pt x="4242" y="9502"/>
                    <a:pt x="4103" y="9433"/>
                    <a:pt x="3940" y="9386"/>
                  </a:cubicBezTo>
                  <a:cubicBezTo>
                    <a:pt x="3570" y="11032"/>
                    <a:pt x="2202" y="12098"/>
                    <a:pt x="580" y="12353"/>
                  </a:cubicBezTo>
                  <a:cubicBezTo>
                    <a:pt x="395" y="12492"/>
                    <a:pt x="186" y="12607"/>
                    <a:pt x="1" y="12723"/>
                  </a:cubicBezTo>
                  <a:cubicBezTo>
                    <a:pt x="1924" y="12677"/>
                    <a:pt x="3709" y="11541"/>
                    <a:pt x="4242" y="9618"/>
                  </a:cubicBezTo>
                  <a:cubicBezTo>
                    <a:pt x="4699" y="10407"/>
                    <a:pt x="5769" y="10830"/>
                    <a:pt x="6756" y="10830"/>
                  </a:cubicBezTo>
                  <a:cubicBezTo>
                    <a:pt x="7219" y="10830"/>
                    <a:pt x="7664" y="10737"/>
                    <a:pt x="8019" y="10545"/>
                  </a:cubicBezTo>
                  <a:cubicBezTo>
                    <a:pt x="9178" y="9919"/>
                    <a:pt x="9526" y="8390"/>
                    <a:pt x="8552" y="7509"/>
                  </a:cubicBezTo>
                  <a:lnTo>
                    <a:pt x="8552" y="7509"/>
                  </a:lnTo>
                  <a:cubicBezTo>
                    <a:pt x="8646" y="7524"/>
                    <a:pt x="8743" y="7531"/>
                    <a:pt x="8841" y="7531"/>
                  </a:cubicBezTo>
                  <a:cubicBezTo>
                    <a:pt x="9842" y="7531"/>
                    <a:pt x="11026" y="6798"/>
                    <a:pt x="10731" y="5701"/>
                  </a:cubicBezTo>
                  <a:cubicBezTo>
                    <a:pt x="10569" y="5191"/>
                    <a:pt x="10082" y="4937"/>
                    <a:pt x="9595" y="4844"/>
                  </a:cubicBezTo>
                  <a:cubicBezTo>
                    <a:pt x="9476" y="4824"/>
                    <a:pt x="9219" y="4770"/>
                    <a:pt x="8987" y="4770"/>
                  </a:cubicBezTo>
                  <a:cubicBezTo>
                    <a:pt x="8949" y="4770"/>
                    <a:pt x="8912" y="4771"/>
                    <a:pt x="8877" y="4774"/>
                  </a:cubicBezTo>
                  <a:cubicBezTo>
                    <a:pt x="10059" y="3245"/>
                    <a:pt x="9224" y="1020"/>
                    <a:pt x="7486" y="255"/>
                  </a:cubicBezTo>
                  <a:cubicBezTo>
                    <a:pt x="7231" y="139"/>
                    <a:pt x="6953" y="70"/>
                    <a:pt x="6675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9201998" y="3349179"/>
              <a:ext cx="124343" cy="134370"/>
            </a:xfrm>
            <a:custGeom>
              <a:avLst/>
              <a:gdLst/>
              <a:ahLst/>
              <a:cxnLst/>
              <a:rect l="l" t="t" r="r" b="b"/>
              <a:pathLst>
                <a:path w="2133" h="2305" extrusionOk="0">
                  <a:moveTo>
                    <a:pt x="533" y="0"/>
                  </a:moveTo>
                  <a:lnTo>
                    <a:pt x="533" y="0"/>
                  </a:lnTo>
                  <a:cubicBezTo>
                    <a:pt x="696" y="186"/>
                    <a:pt x="858" y="418"/>
                    <a:pt x="997" y="719"/>
                  </a:cubicBezTo>
                  <a:cubicBezTo>
                    <a:pt x="1252" y="1368"/>
                    <a:pt x="696" y="2017"/>
                    <a:pt x="139" y="2225"/>
                  </a:cubicBezTo>
                  <a:cubicBezTo>
                    <a:pt x="93" y="2248"/>
                    <a:pt x="47" y="2248"/>
                    <a:pt x="0" y="2272"/>
                  </a:cubicBezTo>
                  <a:cubicBezTo>
                    <a:pt x="112" y="2294"/>
                    <a:pt x="228" y="2305"/>
                    <a:pt x="346" y="2305"/>
                  </a:cubicBezTo>
                  <a:cubicBezTo>
                    <a:pt x="1087" y="2305"/>
                    <a:pt x="1900" y="1873"/>
                    <a:pt x="2040" y="1113"/>
                  </a:cubicBezTo>
                  <a:cubicBezTo>
                    <a:pt x="2133" y="603"/>
                    <a:pt x="1762" y="255"/>
                    <a:pt x="1321" y="116"/>
                  </a:cubicBezTo>
                  <a:cubicBezTo>
                    <a:pt x="1252" y="93"/>
                    <a:pt x="788" y="24"/>
                    <a:pt x="5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26"/>
          <p:cNvSpPr/>
          <p:nvPr/>
        </p:nvSpPr>
        <p:spPr>
          <a:xfrm>
            <a:off x="7356302" y="-216116"/>
            <a:ext cx="678600" cy="674700"/>
          </a:xfrm>
          <a:prstGeom prst="plus">
            <a:avLst>
              <a:gd name="adj" fmla="val 2500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5" name="Google Shape;755;p26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7"/>
          <p:cNvSpPr txBox="1">
            <a:spLocks noGrp="1"/>
          </p:cNvSpPr>
          <p:nvPr>
            <p:ph type="title"/>
          </p:nvPr>
        </p:nvSpPr>
        <p:spPr>
          <a:xfrm>
            <a:off x="2509950" y="623800"/>
            <a:ext cx="4124100" cy="8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58" name="Google Shape;758;p27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9" name="Google Shape;759;p27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0" name="Google Shape;760;p27"/>
          <p:cNvGrpSpPr/>
          <p:nvPr/>
        </p:nvGrpSpPr>
        <p:grpSpPr>
          <a:xfrm>
            <a:off x="7651375" y="2191525"/>
            <a:ext cx="1337457" cy="757536"/>
            <a:chOff x="7651375" y="2191525"/>
            <a:chExt cx="1337457" cy="757536"/>
          </a:xfrm>
        </p:grpSpPr>
        <p:sp>
          <p:nvSpPr>
            <p:cNvPr id="761" name="Google Shape;761;p27"/>
            <p:cNvSpPr/>
            <p:nvPr/>
          </p:nvSpPr>
          <p:spPr>
            <a:xfrm>
              <a:off x="7659278" y="2209946"/>
              <a:ext cx="1304538" cy="724560"/>
            </a:xfrm>
            <a:custGeom>
              <a:avLst/>
              <a:gdLst/>
              <a:ahLst/>
              <a:cxnLst/>
              <a:rect l="l" t="t" r="r" b="b"/>
              <a:pathLst>
                <a:path w="22945" h="12744" extrusionOk="0">
                  <a:moveTo>
                    <a:pt x="11796" y="0"/>
                  </a:moveTo>
                  <a:cubicBezTo>
                    <a:pt x="11632" y="0"/>
                    <a:pt x="11470" y="6"/>
                    <a:pt x="11310" y="18"/>
                  </a:cubicBezTo>
                  <a:cubicBezTo>
                    <a:pt x="8367" y="250"/>
                    <a:pt x="5354" y="2706"/>
                    <a:pt x="6073" y="5881"/>
                  </a:cubicBezTo>
                  <a:cubicBezTo>
                    <a:pt x="6119" y="5904"/>
                    <a:pt x="6142" y="5928"/>
                    <a:pt x="6166" y="5928"/>
                  </a:cubicBezTo>
                  <a:cubicBezTo>
                    <a:pt x="6229" y="5970"/>
                    <a:pt x="6196" y="6070"/>
                    <a:pt x="6137" y="6070"/>
                  </a:cubicBezTo>
                  <a:cubicBezTo>
                    <a:pt x="6131" y="6070"/>
                    <a:pt x="6125" y="6069"/>
                    <a:pt x="6119" y="6067"/>
                  </a:cubicBezTo>
                  <a:cubicBezTo>
                    <a:pt x="6107" y="6142"/>
                    <a:pt x="6040" y="6183"/>
                    <a:pt x="5970" y="6183"/>
                  </a:cubicBezTo>
                  <a:cubicBezTo>
                    <a:pt x="5911" y="6183"/>
                    <a:pt x="5850" y="6154"/>
                    <a:pt x="5818" y="6090"/>
                  </a:cubicBezTo>
                  <a:cubicBezTo>
                    <a:pt x="5795" y="6020"/>
                    <a:pt x="5795" y="5974"/>
                    <a:pt x="5772" y="5928"/>
                  </a:cubicBezTo>
                  <a:cubicBezTo>
                    <a:pt x="5409" y="5779"/>
                    <a:pt x="5011" y="5584"/>
                    <a:pt x="4627" y="5584"/>
                  </a:cubicBezTo>
                  <a:cubicBezTo>
                    <a:pt x="4472" y="5584"/>
                    <a:pt x="4319" y="5616"/>
                    <a:pt x="4173" y="5696"/>
                  </a:cubicBezTo>
                  <a:cubicBezTo>
                    <a:pt x="3338" y="6136"/>
                    <a:pt x="4057" y="7110"/>
                    <a:pt x="4404" y="7596"/>
                  </a:cubicBezTo>
                  <a:cubicBezTo>
                    <a:pt x="4456" y="7683"/>
                    <a:pt x="4379" y="7769"/>
                    <a:pt x="4298" y="7769"/>
                  </a:cubicBezTo>
                  <a:cubicBezTo>
                    <a:pt x="4271" y="7769"/>
                    <a:pt x="4242" y="7759"/>
                    <a:pt x="4219" y="7735"/>
                  </a:cubicBezTo>
                  <a:cubicBezTo>
                    <a:pt x="4173" y="7689"/>
                    <a:pt x="4126" y="7643"/>
                    <a:pt x="4080" y="7596"/>
                  </a:cubicBezTo>
                  <a:cubicBezTo>
                    <a:pt x="4080" y="7613"/>
                    <a:pt x="4057" y="7629"/>
                    <a:pt x="4027" y="7629"/>
                  </a:cubicBezTo>
                  <a:cubicBezTo>
                    <a:pt x="4014" y="7629"/>
                    <a:pt x="4001" y="7626"/>
                    <a:pt x="3987" y="7619"/>
                  </a:cubicBezTo>
                  <a:cubicBezTo>
                    <a:pt x="3566" y="7415"/>
                    <a:pt x="3108" y="7292"/>
                    <a:pt x="2650" y="7292"/>
                  </a:cubicBezTo>
                  <a:cubicBezTo>
                    <a:pt x="2227" y="7292"/>
                    <a:pt x="1805" y="7397"/>
                    <a:pt x="1415" y="7643"/>
                  </a:cubicBezTo>
                  <a:cubicBezTo>
                    <a:pt x="696" y="8106"/>
                    <a:pt x="1" y="9126"/>
                    <a:pt x="557" y="9914"/>
                  </a:cubicBezTo>
                  <a:cubicBezTo>
                    <a:pt x="965" y="10508"/>
                    <a:pt x="1608" y="10739"/>
                    <a:pt x="2279" y="10739"/>
                  </a:cubicBezTo>
                  <a:cubicBezTo>
                    <a:pt x="2941" y="10739"/>
                    <a:pt x="3631" y="10514"/>
                    <a:pt x="4149" y="10192"/>
                  </a:cubicBezTo>
                  <a:cubicBezTo>
                    <a:pt x="3987" y="10099"/>
                    <a:pt x="3825" y="10006"/>
                    <a:pt x="3709" y="9867"/>
                  </a:cubicBezTo>
                  <a:cubicBezTo>
                    <a:pt x="3634" y="9811"/>
                    <a:pt x="3696" y="9739"/>
                    <a:pt x="3759" y="9739"/>
                  </a:cubicBezTo>
                  <a:cubicBezTo>
                    <a:pt x="3774" y="9739"/>
                    <a:pt x="3789" y="9743"/>
                    <a:pt x="3802" y="9752"/>
                  </a:cubicBezTo>
                  <a:cubicBezTo>
                    <a:pt x="4196" y="10053"/>
                    <a:pt x="4566" y="10122"/>
                    <a:pt x="5030" y="10146"/>
                  </a:cubicBezTo>
                  <a:cubicBezTo>
                    <a:pt x="5146" y="10146"/>
                    <a:pt x="5192" y="10331"/>
                    <a:pt x="5076" y="10354"/>
                  </a:cubicBezTo>
                  <a:cubicBezTo>
                    <a:pt x="5000" y="10364"/>
                    <a:pt x="4923" y="10369"/>
                    <a:pt x="4846" y="10369"/>
                  </a:cubicBezTo>
                  <a:cubicBezTo>
                    <a:pt x="4737" y="10369"/>
                    <a:pt x="4629" y="10358"/>
                    <a:pt x="4520" y="10331"/>
                  </a:cubicBezTo>
                  <a:lnTo>
                    <a:pt x="4520" y="10331"/>
                  </a:lnTo>
                  <a:cubicBezTo>
                    <a:pt x="4451" y="11930"/>
                    <a:pt x="6606" y="12672"/>
                    <a:pt x="7904" y="12741"/>
                  </a:cubicBezTo>
                  <a:cubicBezTo>
                    <a:pt x="7948" y="12743"/>
                    <a:pt x="7992" y="12743"/>
                    <a:pt x="8036" y="12743"/>
                  </a:cubicBezTo>
                  <a:cubicBezTo>
                    <a:pt x="9387" y="12743"/>
                    <a:pt x="10455" y="12057"/>
                    <a:pt x="11218" y="10980"/>
                  </a:cubicBezTo>
                  <a:cubicBezTo>
                    <a:pt x="11242" y="10931"/>
                    <a:pt x="11280" y="10911"/>
                    <a:pt x="11318" y="10911"/>
                  </a:cubicBezTo>
                  <a:cubicBezTo>
                    <a:pt x="11388" y="10911"/>
                    <a:pt x="11457" y="10982"/>
                    <a:pt x="11426" y="11073"/>
                  </a:cubicBezTo>
                  <a:cubicBezTo>
                    <a:pt x="11919" y="11500"/>
                    <a:pt x="12788" y="11920"/>
                    <a:pt x="13519" y="11920"/>
                  </a:cubicBezTo>
                  <a:cubicBezTo>
                    <a:pt x="14096" y="11920"/>
                    <a:pt x="14587" y="11659"/>
                    <a:pt x="14740" y="10933"/>
                  </a:cubicBezTo>
                  <a:cubicBezTo>
                    <a:pt x="14751" y="10879"/>
                    <a:pt x="14788" y="10855"/>
                    <a:pt x="14829" y="10855"/>
                  </a:cubicBezTo>
                  <a:cubicBezTo>
                    <a:pt x="14874" y="10855"/>
                    <a:pt x="14925" y="10885"/>
                    <a:pt x="14949" y="10933"/>
                  </a:cubicBezTo>
                  <a:cubicBezTo>
                    <a:pt x="14972" y="10933"/>
                    <a:pt x="14972" y="10957"/>
                    <a:pt x="14972" y="10957"/>
                  </a:cubicBezTo>
                  <a:cubicBezTo>
                    <a:pt x="15716" y="12035"/>
                    <a:pt x="17166" y="12466"/>
                    <a:pt x="18560" y="12466"/>
                  </a:cubicBezTo>
                  <a:cubicBezTo>
                    <a:pt x="19294" y="12466"/>
                    <a:pt x="20012" y="12346"/>
                    <a:pt x="20604" y="12139"/>
                  </a:cubicBezTo>
                  <a:cubicBezTo>
                    <a:pt x="21531" y="11791"/>
                    <a:pt x="22944" y="11003"/>
                    <a:pt x="22921" y="9821"/>
                  </a:cubicBezTo>
                  <a:cubicBezTo>
                    <a:pt x="22898" y="8546"/>
                    <a:pt x="21508" y="8037"/>
                    <a:pt x="20488" y="7758"/>
                  </a:cubicBezTo>
                  <a:cubicBezTo>
                    <a:pt x="20395" y="7944"/>
                    <a:pt x="20302" y="8106"/>
                    <a:pt x="20163" y="8245"/>
                  </a:cubicBezTo>
                  <a:cubicBezTo>
                    <a:pt x="20144" y="8260"/>
                    <a:pt x="20123" y="8266"/>
                    <a:pt x="20103" y="8266"/>
                  </a:cubicBezTo>
                  <a:cubicBezTo>
                    <a:pt x="20030" y="8266"/>
                    <a:pt x="19970" y="8179"/>
                    <a:pt x="20024" y="8106"/>
                  </a:cubicBezTo>
                  <a:cubicBezTo>
                    <a:pt x="20326" y="7782"/>
                    <a:pt x="20372" y="7434"/>
                    <a:pt x="20326" y="6994"/>
                  </a:cubicBezTo>
                  <a:cubicBezTo>
                    <a:pt x="20313" y="6918"/>
                    <a:pt x="20375" y="6877"/>
                    <a:pt x="20439" y="6877"/>
                  </a:cubicBezTo>
                  <a:cubicBezTo>
                    <a:pt x="20492" y="6877"/>
                    <a:pt x="20547" y="6907"/>
                    <a:pt x="20557" y="6971"/>
                  </a:cubicBezTo>
                  <a:cubicBezTo>
                    <a:pt x="20604" y="7133"/>
                    <a:pt x="20604" y="7295"/>
                    <a:pt x="20581" y="7457"/>
                  </a:cubicBezTo>
                  <a:cubicBezTo>
                    <a:pt x="21508" y="7411"/>
                    <a:pt x="21693" y="6275"/>
                    <a:pt x="21554" y="5603"/>
                  </a:cubicBezTo>
                  <a:cubicBezTo>
                    <a:pt x="21438" y="4954"/>
                    <a:pt x="21044" y="4537"/>
                    <a:pt x="20465" y="4259"/>
                  </a:cubicBezTo>
                  <a:cubicBezTo>
                    <a:pt x="20133" y="4085"/>
                    <a:pt x="19683" y="3965"/>
                    <a:pt x="19261" y="3965"/>
                  </a:cubicBezTo>
                  <a:cubicBezTo>
                    <a:pt x="19064" y="3965"/>
                    <a:pt x="18873" y="3991"/>
                    <a:pt x="18703" y="4050"/>
                  </a:cubicBezTo>
                  <a:cubicBezTo>
                    <a:pt x="18217" y="4259"/>
                    <a:pt x="17869" y="4653"/>
                    <a:pt x="17475" y="5024"/>
                  </a:cubicBezTo>
                  <a:cubicBezTo>
                    <a:pt x="17451" y="5047"/>
                    <a:pt x="17423" y="5057"/>
                    <a:pt x="17396" y="5057"/>
                  </a:cubicBezTo>
                  <a:cubicBezTo>
                    <a:pt x="17315" y="5057"/>
                    <a:pt x="17238" y="4971"/>
                    <a:pt x="17290" y="4885"/>
                  </a:cubicBezTo>
                  <a:cubicBezTo>
                    <a:pt x="17290" y="4885"/>
                    <a:pt x="17290" y="4862"/>
                    <a:pt x="17290" y="4862"/>
                  </a:cubicBezTo>
                  <a:cubicBezTo>
                    <a:pt x="17880" y="1647"/>
                    <a:pt x="14549" y="0"/>
                    <a:pt x="11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7651375" y="2191525"/>
              <a:ext cx="1337457" cy="757536"/>
            </a:xfrm>
            <a:custGeom>
              <a:avLst/>
              <a:gdLst/>
              <a:ahLst/>
              <a:cxnLst/>
              <a:rect l="l" t="t" r="r" b="b"/>
              <a:pathLst>
                <a:path w="23524" h="13324" extrusionOk="0">
                  <a:moveTo>
                    <a:pt x="11935" y="324"/>
                  </a:moveTo>
                  <a:cubicBezTo>
                    <a:pt x="14688" y="324"/>
                    <a:pt x="18019" y="1971"/>
                    <a:pt x="17429" y="5186"/>
                  </a:cubicBezTo>
                  <a:cubicBezTo>
                    <a:pt x="17429" y="5186"/>
                    <a:pt x="17429" y="5209"/>
                    <a:pt x="17429" y="5209"/>
                  </a:cubicBezTo>
                  <a:cubicBezTo>
                    <a:pt x="17358" y="5280"/>
                    <a:pt x="17450" y="5378"/>
                    <a:pt x="17539" y="5378"/>
                  </a:cubicBezTo>
                  <a:cubicBezTo>
                    <a:pt x="17566" y="5378"/>
                    <a:pt x="17593" y="5369"/>
                    <a:pt x="17614" y="5348"/>
                  </a:cubicBezTo>
                  <a:cubicBezTo>
                    <a:pt x="18008" y="4977"/>
                    <a:pt x="18333" y="4583"/>
                    <a:pt x="18842" y="4374"/>
                  </a:cubicBezTo>
                  <a:cubicBezTo>
                    <a:pt x="19012" y="4315"/>
                    <a:pt x="19203" y="4289"/>
                    <a:pt x="19400" y="4289"/>
                  </a:cubicBezTo>
                  <a:cubicBezTo>
                    <a:pt x="19822" y="4289"/>
                    <a:pt x="20272" y="4409"/>
                    <a:pt x="20604" y="4583"/>
                  </a:cubicBezTo>
                  <a:cubicBezTo>
                    <a:pt x="21183" y="4861"/>
                    <a:pt x="21577" y="5278"/>
                    <a:pt x="21693" y="5927"/>
                  </a:cubicBezTo>
                  <a:cubicBezTo>
                    <a:pt x="21832" y="6599"/>
                    <a:pt x="21647" y="7735"/>
                    <a:pt x="20720" y="7781"/>
                  </a:cubicBezTo>
                  <a:cubicBezTo>
                    <a:pt x="20743" y="7619"/>
                    <a:pt x="20743" y="7457"/>
                    <a:pt x="20696" y="7295"/>
                  </a:cubicBezTo>
                  <a:cubicBezTo>
                    <a:pt x="20686" y="7231"/>
                    <a:pt x="20631" y="7201"/>
                    <a:pt x="20578" y="7201"/>
                  </a:cubicBezTo>
                  <a:cubicBezTo>
                    <a:pt x="20514" y="7201"/>
                    <a:pt x="20452" y="7242"/>
                    <a:pt x="20465" y="7318"/>
                  </a:cubicBezTo>
                  <a:cubicBezTo>
                    <a:pt x="20488" y="7758"/>
                    <a:pt x="20465" y="8106"/>
                    <a:pt x="20163" y="8430"/>
                  </a:cubicBezTo>
                  <a:cubicBezTo>
                    <a:pt x="20109" y="8503"/>
                    <a:pt x="20169" y="8590"/>
                    <a:pt x="20242" y="8590"/>
                  </a:cubicBezTo>
                  <a:cubicBezTo>
                    <a:pt x="20262" y="8590"/>
                    <a:pt x="20283" y="8584"/>
                    <a:pt x="20302" y="8569"/>
                  </a:cubicBezTo>
                  <a:cubicBezTo>
                    <a:pt x="20418" y="8430"/>
                    <a:pt x="20534" y="8268"/>
                    <a:pt x="20627" y="8082"/>
                  </a:cubicBezTo>
                  <a:cubicBezTo>
                    <a:pt x="21647" y="8361"/>
                    <a:pt x="23037" y="8870"/>
                    <a:pt x="23060" y="10145"/>
                  </a:cubicBezTo>
                  <a:cubicBezTo>
                    <a:pt x="23083" y="11327"/>
                    <a:pt x="21670" y="12115"/>
                    <a:pt x="20743" y="12463"/>
                  </a:cubicBezTo>
                  <a:cubicBezTo>
                    <a:pt x="20151" y="12670"/>
                    <a:pt x="19433" y="12790"/>
                    <a:pt x="18699" y="12790"/>
                  </a:cubicBezTo>
                  <a:cubicBezTo>
                    <a:pt x="17305" y="12790"/>
                    <a:pt x="15855" y="12359"/>
                    <a:pt x="15111" y="11281"/>
                  </a:cubicBezTo>
                  <a:cubicBezTo>
                    <a:pt x="15111" y="11257"/>
                    <a:pt x="15088" y="11257"/>
                    <a:pt x="15088" y="11257"/>
                  </a:cubicBezTo>
                  <a:cubicBezTo>
                    <a:pt x="15064" y="11209"/>
                    <a:pt x="15013" y="11179"/>
                    <a:pt x="14968" y="11179"/>
                  </a:cubicBezTo>
                  <a:cubicBezTo>
                    <a:pt x="14927" y="11179"/>
                    <a:pt x="14890" y="11203"/>
                    <a:pt x="14879" y="11257"/>
                  </a:cubicBezTo>
                  <a:cubicBezTo>
                    <a:pt x="14726" y="11983"/>
                    <a:pt x="14235" y="12244"/>
                    <a:pt x="13658" y="12244"/>
                  </a:cubicBezTo>
                  <a:cubicBezTo>
                    <a:pt x="12927" y="12244"/>
                    <a:pt x="12058" y="11824"/>
                    <a:pt x="11565" y="11397"/>
                  </a:cubicBezTo>
                  <a:cubicBezTo>
                    <a:pt x="11596" y="11306"/>
                    <a:pt x="11527" y="11235"/>
                    <a:pt x="11457" y="11235"/>
                  </a:cubicBezTo>
                  <a:cubicBezTo>
                    <a:pt x="11419" y="11235"/>
                    <a:pt x="11381" y="11255"/>
                    <a:pt x="11357" y="11304"/>
                  </a:cubicBezTo>
                  <a:cubicBezTo>
                    <a:pt x="10594" y="12381"/>
                    <a:pt x="9526" y="13067"/>
                    <a:pt x="8175" y="13067"/>
                  </a:cubicBezTo>
                  <a:cubicBezTo>
                    <a:pt x="8131" y="13067"/>
                    <a:pt x="8087" y="13067"/>
                    <a:pt x="8043" y="13065"/>
                  </a:cubicBezTo>
                  <a:cubicBezTo>
                    <a:pt x="6768" y="12996"/>
                    <a:pt x="4590" y="12254"/>
                    <a:pt x="4659" y="10655"/>
                  </a:cubicBezTo>
                  <a:lnTo>
                    <a:pt x="4659" y="10655"/>
                  </a:lnTo>
                  <a:cubicBezTo>
                    <a:pt x="4790" y="10671"/>
                    <a:pt x="4921" y="10688"/>
                    <a:pt x="5052" y="10688"/>
                  </a:cubicBezTo>
                  <a:cubicBezTo>
                    <a:pt x="5107" y="10688"/>
                    <a:pt x="5161" y="10685"/>
                    <a:pt x="5215" y="10678"/>
                  </a:cubicBezTo>
                  <a:cubicBezTo>
                    <a:pt x="5331" y="10655"/>
                    <a:pt x="5285" y="10470"/>
                    <a:pt x="5169" y="10470"/>
                  </a:cubicBezTo>
                  <a:cubicBezTo>
                    <a:pt x="4705" y="10446"/>
                    <a:pt x="4335" y="10377"/>
                    <a:pt x="3941" y="10076"/>
                  </a:cubicBezTo>
                  <a:cubicBezTo>
                    <a:pt x="3928" y="10067"/>
                    <a:pt x="3913" y="10063"/>
                    <a:pt x="3898" y="10063"/>
                  </a:cubicBezTo>
                  <a:cubicBezTo>
                    <a:pt x="3835" y="10063"/>
                    <a:pt x="3773" y="10135"/>
                    <a:pt x="3848" y="10191"/>
                  </a:cubicBezTo>
                  <a:cubicBezTo>
                    <a:pt x="3964" y="10330"/>
                    <a:pt x="4126" y="10423"/>
                    <a:pt x="4288" y="10516"/>
                  </a:cubicBezTo>
                  <a:cubicBezTo>
                    <a:pt x="3774" y="10836"/>
                    <a:pt x="3090" y="11055"/>
                    <a:pt x="2431" y="11055"/>
                  </a:cubicBezTo>
                  <a:cubicBezTo>
                    <a:pt x="1756" y="11055"/>
                    <a:pt x="1107" y="10825"/>
                    <a:pt x="696" y="10238"/>
                  </a:cubicBezTo>
                  <a:cubicBezTo>
                    <a:pt x="140" y="9450"/>
                    <a:pt x="835" y="8407"/>
                    <a:pt x="1554" y="7967"/>
                  </a:cubicBezTo>
                  <a:cubicBezTo>
                    <a:pt x="1944" y="7721"/>
                    <a:pt x="2366" y="7616"/>
                    <a:pt x="2789" y="7616"/>
                  </a:cubicBezTo>
                  <a:cubicBezTo>
                    <a:pt x="3247" y="7616"/>
                    <a:pt x="3705" y="7739"/>
                    <a:pt x="4126" y="7943"/>
                  </a:cubicBezTo>
                  <a:cubicBezTo>
                    <a:pt x="4140" y="7950"/>
                    <a:pt x="4151" y="7953"/>
                    <a:pt x="4161" y="7953"/>
                  </a:cubicBezTo>
                  <a:cubicBezTo>
                    <a:pt x="4186" y="7953"/>
                    <a:pt x="4202" y="7937"/>
                    <a:pt x="4219" y="7920"/>
                  </a:cubicBezTo>
                  <a:cubicBezTo>
                    <a:pt x="4265" y="7967"/>
                    <a:pt x="4312" y="8013"/>
                    <a:pt x="4358" y="8059"/>
                  </a:cubicBezTo>
                  <a:cubicBezTo>
                    <a:pt x="4381" y="8083"/>
                    <a:pt x="4410" y="8093"/>
                    <a:pt x="4437" y="8093"/>
                  </a:cubicBezTo>
                  <a:cubicBezTo>
                    <a:pt x="4518" y="8093"/>
                    <a:pt x="4595" y="8007"/>
                    <a:pt x="4543" y="7920"/>
                  </a:cubicBezTo>
                  <a:cubicBezTo>
                    <a:pt x="4196" y="7434"/>
                    <a:pt x="3477" y="6460"/>
                    <a:pt x="4312" y="6020"/>
                  </a:cubicBezTo>
                  <a:cubicBezTo>
                    <a:pt x="4465" y="5929"/>
                    <a:pt x="4624" y="5893"/>
                    <a:pt x="4786" y="5893"/>
                  </a:cubicBezTo>
                  <a:cubicBezTo>
                    <a:pt x="5163" y="5893"/>
                    <a:pt x="5554" y="6089"/>
                    <a:pt x="5911" y="6252"/>
                  </a:cubicBezTo>
                  <a:cubicBezTo>
                    <a:pt x="5934" y="6298"/>
                    <a:pt x="5934" y="6344"/>
                    <a:pt x="5957" y="6391"/>
                  </a:cubicBezTo>
                  <a:cubicBezTo>
                    <a:pt x="5990" y="6469"/>
                    <a:pt x="6056" y="6504"/>
                    <a:pt x="6118" y="6504"/>
                  </a:cubicBezTo>
                  <a:cubicBezTo>
                    <a:pt x="6184" y="6504"/>
                    <a:pt x="6246" y="6463"/>
                    <a:pt x="6258" y="6391"/>
                  </a:cubicBezTo>
                  <a:cubicBezTo>
                    <a:pt x="6328" y="6391"/>
                    <a:pt x="6374" y="6298"/>
                    <a:pt x="6305" y="6252"/>
                  </a:cubicBezTo>
                  <a:lnTo>
                    <a:pt x="6212" y="6205"/>
                  </a:lnTo>
                  <a:cubicBezTo>
                    <a:pt x="5493" y="3030"/>
                    <a:pt x="8506" y="574"/>
                    <a:pt x="11449" y="342"/>
                  </a:cubicBezTo>
                  <a:cubicBezTo>
                    <a:pt x="11609" y="330"/>
                    <a:pt x="11771" y="324"/>
                    <a:pt x="11935" y="324"/>
                  </a:cubicBezTo>
                  <a:close/>
                  <a:moveTo>
                    <a:pt x="11918" y="1"/>
                  </a:moveTo>
                  <a:cubicBezTo>
                    <a:pt x="11759" y="1"/>
                    <a:pt x="11603" y="6"/>
                    <a:pt x="11449" y="18"/>
                  </a:cubicBezTo>
                  <a:cubicBezTo>
                    <a:pt x="8668" y="203"/>
                    <a:pt x="4914" y="2822"/>
                    <a:pt x="5818" y="5997"/>
                  </a:cubicBezTo>
                  <a:cubicBezTo>
                    <a:pt x="5472" y="5810"/>
                    <a:pt x="5072" y="5647"/>
                    <a:pt x="4698" y="5647"/>
                  </a:cubicBezTo>
                  <a:cubicBezTo>
                    <a:pt x="4421" y="5647"/>
                    <a:pt x="4158" y="5737"/>
                    <a:pt x="3941" y="5974"/>
                  </a:cubicBezTo>
                  <a:cubicBezTo>
                    <a:pt x="3431" y="6483"/>
                    <a:pt x="3686" y="7248"/>
                    <a:pt x="4103" y="7758"/>
                  </a:cubicBezTo>
                  <a:cubicBezTo>
                    <a:pt x="3681" y="7512"/>
                    <a:pt x="3212" y="7384"/>
                    <a:pt x="2743" y="7384"/>
                  </a:cubicBezTo>
                  <a:cubicBezTo>
                    <a:pt x="2285" y="7384"/>
                    <a:pt x="1827" y="7506"/>
                    <a:pt x="1415" y="7758"/>
                  </a:cubicBezTo>
                  <a:cubicBezTo>
                    <a:pt x="743" y="8152"/>
                    <a:pt x="1" y="9125"/>
                    <a:pt x="186" y="9960"/>
                  </a:cubicBezTo>
                  <a:cubicBezTo>
                    <a:pt x="395" y="10748"/>
                    <a:pt x="1415" y="11188"/>
                    <a:pt x="2110" y="11327"/>
                  </a:cubicBezTo>
                  <a:cubicBezTo>
                    <a:pt x="2275" y="11351"/>
                    <a:pt x="2442" y="11363"/>
                    <a:pt x="2610" y="11363"/>
                  </a:cubicBezTo>
                  <a:cubicBezTo>
                    <a:pt x="3269" y="11363"/>
                    <a:pt x="3934" y="11177"/>
                    <a:pt x="4451" y="10771"/>
                  </a:cubicBezTo>
                  <a:lnTo>
                    <a:pt x="4451" y="10771"/>
                  </a:lnTo>
                  <a:cubicBezTo>
                    <a:pt x="4404" y="12254"/>
                    <a:pt x="6281" y="13088"/>
                    <a:pt x="7510" y="13274"/>
                  </a:cubicBezTo>
                  <a:cubicBezTo>
                    <a:pt x="7726" y="13307"/>
                    <a:pt x="7946" y="13324"/>
                    <a:pt x="8166" y="13324"/>
                  </a:cubicBezTo>
                  <a:cubicBezTo>
                    <a:pt x="9482" y="13324"/>
                    <a:pt x="10818" y="12733"/>
                    <a:pt x="11473" y="11582"/>
                  </a:cubicBezTo>
                  <a:cubicBezTo>
                    <a:pt x="11993" y="12144"/>
                    <a:pt x="12737" y="12500"/>
                    <a:pt x="13521" y="12500"/>
                  </a:cubicBezTo>
                  <a:cubicBezTo>
                    <a:pt x="13610" y="12500"/>
                    <a:pt x="13700" y="12495"/>
                    <a:pt x="13790" y="12486"/>
                  </a:cubicBezTo>
                  <a:cubicBezTo>
                    <a:pt x="14323" y="12416"/>
                    <a:pt x="14972" y="12092"/>
                    <a:pt x="15088" y="11536"/>
                  </a:cubicBezTo>
                  <a:cubicBezTo>
                    <a:pt x="15810" y="12643"/>
                    <a:pt x="17192" y="13089"/>
                    <a:pt x="18602" y="13089"/>
                  </a:cubicBezTo>
                  <a:cubicBezTo>
                    <a:pt x="19818" y="13089"/>
                    <a:pt x="21053" y="12757"/>
                    <a:pt x="21901" y="12231"/>
                  </a:cubicBezTo>
                  <a:cubicBezTo>
                    <a:pt x="22713" y="11744"/>
                    <a:pt x="23524" y="10887"/>
                    <a:pt x="23338" y="9844"/>
                  </a:cubicBezTo>
                  <a:cubicBezTo>
                    <a:pt x="23130" y="8708"/>
                    <a:pt x="22087" y="8175"/>
                    <a:pt x="21067" y="7897"/>
                  </a:cubicBezTo>
                  <a:cubicBezTo>
                    <a:pt x="22180" y="7596"/>
                    <a:pt x="22156" y="5672"/>
                    <a:pt x="21508" y="4907"/>
                  </a:cubicBezTo>
                  <a:cubicBezTo>
                    <a:pt x="20998" y="4328"/>
                    <a:pt x="20187" y="4027"/>
                    <a:pt x="19422" y="4027"/>
                  </a:cubicBezTo>
                  <a:cubicBezTo>
                    <a:pt x="18680" y="4027"/>
                    <a:pt x="18124" y="4398"/>
                    <a:pt x="17684" y="4907"/>
                  </a:cubicBezTo>
                  <a:cubicBezTo>
                    <a:pt x="18210" y="1728"/>
                    <a:pt x="14711" y="1"/>
                    <a:pt x="11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8684415" y="2435373"/>
              <a:ext cx="205588" cy="189327"/>
            </a:xfrm>
            <a:custGeom>
              <a:avLst/>
              <a:gdLst/>
              <a:ahLst/>
              <a:cxnLst/>
              <a:rect l="l" t="t" r="r" b="b"/>
              <a:pathLst>
                <a:path w="3616" h="3330" extrusionOk="0">
                  <a:moveTo>
                    <a:pt x="1230" y="0"/>
                  </a:moveTo>
                  <a:cubicBezTo>
                    <a:pt x="1033" y="0"/>
                    <a:pt x="842" y="26"/>
                    <a:pt x="672" y="85"/>
                  </a:cubicBezTo>
                  <a:cubicBezTo>
                    <a:pt x="417" y="201"/>
                    <a:pt x="186" y="364"/>
                    <a:pt x="0" y="549"/>
                  </a:cubicBezTo>
                  <a:cubicBezTo>
                    <a:pt x="360" y="446"/>
                    <a:pt x="718" y="386"/>
                    <a:pt x="1058" y="386"/>
                  </a:cubicBezTo>
                  <a:cubicBezTo>
                    <a:pt x="1944" y="386"/>
                    <a:pt x="2708" y="794"/>
                    <a:pt x="3059" y="1916"/>
                  </a:cubicBezTo>
                  <a:cubicBezTo>
                    <a:pt x="3222" y="2449"/>
                    <a:pt x="3198" y="2936"/>
                    <a:pt x="3036" y="3330"/>
                  </a:cubicBezTo>
                  <a:cubicBezTo>
                    <a:pt x="3523" y="3006"/>
                    <a:pt x="3616" y="2171"/>
                    <a:pt x="3523" y="1638"/>
                  </a:cubicBezTo>
                  <a:cubicBezTo>
                    <a:pt x="3407" y="989"/>
                    <a:pt x="3013" y="572"/>
                    <a:pt x="2434" y="294"/>
                  </a:cubicBezTo>
                  <a:cubicBezTo>
                    <a:pt x="2102" y="120"/>
                    <a:pt x="1652" y="0"/>
                    <a:pt x="123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8611926" y="2654943"/>
              <a:ext cx="351876" cy="263409"/>
            </a:xfrm>
            <a:custGeom>
              <a:avLst/>
              <a:gdLst/>
              <a:ahLst/>
              <a:cxnLst/>
              <a:rect l="l" t="t" r="r" b="b"/>
              <a:pathLst>
                <a:path w="6189" h="4633" extrusionOk="0">
                  <a:moveTo>
                    <a:pt x="3964" y="1"/>
                  </a:moveTo>
                  <a:cubicBezTo>
                    <a:pt x="3894" y="94"/>
                    <a:pt x="3801" y="186"/>
                    <a:pt x="3709" y="279"/>
                  </a:cubicBezTo>
                  <a:cubicBezTo>
                    <a:pt x="4427" y="1368"/>
                    <a:pt x="4010" y="2921"/>
                    <a:pt x="2944" y="3663"/>
                  </a:cubicBezTo>
                  <a:cubicBezTo>
                    <a:pt x="2253" y="4150"/>
                    <a:pt x="1348" y="4371"/>
                    <a:pt x="401" y="4371"/>
                  </a:cubicBezTo>
                  <a:cubicBezTo>
                    <a:pt x="268" y="4371"/>
                    <a:pt x="135" y="4366"/>
                    <a:pt x="1" y="4358"/>
                  </a:cubicBezTo>
                  <a:lnTo>
                    <a:pt x="1" y="4358"/>
                  </a:lnTo>
                  <a:cubicBezTo>
                    <a:pt x="572" y="4548"/>
                    <a:pt x="1196" y="4633"/>
                    <a:pt x="1810" y="4633"/>
                  </a:cubicBezTo>
                  <a:cubicBezTo>
                    <a:pt x="2540" y="4633"/>
                    <a:pt x="3256" y="4513"/>
                    <a:pt x="3848" y="4312"/>
                  </a:cubicBezTo>
                  <a:cubicBezTo>
                    <a:pt x="4775" y="3964"/>
                    <a:pt x="6188" y="3176"/>
                    <a:pt x="6165" y="1994"/>
                  </a:cubicBezTo>
                  <a:cubicBezTo>
                    <a:pt x="6142" y="812"/>
                    <a:pt x="4960" y="302"/>
                    <a:pt x="396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8467005" y="2233313"/>
              <a:ext cx="205588" cy="291268"/>
            </a:xfrm>
            <a:custGeom>
              <a:avLst/>
              <a:gdLst/>
              <a:ahLst/>
              <a:cxnLst/>
              <a:rect l="l" t="t" r="r" b="b"/>
              <a:pathLst>
                <a:path w="3616" h="5123" extrusionOk="0">
                  <a:moveTo>
                    <a:pt x="0" y="1"/>
                  </a:moveTo>
                  <a:cubicBezTo>
                    <a:pt x="302" y="325"/>
                    <a:pt x="603" y="650"/>
                    <a:pt x="881" y="1044"/>
                  </a:cubicBezTo>
                  <a:cubicBezTo>
                    <a:pt x="1623" y="2156"/>
                    <a:pt x="2109" y="3802"/>
                    <a:pt x="2364" y="5123"/>
                  </a:cubicBezTo>
                  <a:cubicBezTo>
                    <a:pt x="2619" y="4984"/>
                    <a:pt x="3013" y="4729"/>
                    <a:pt x="3268" y="4613"/>
                  </a:cubicBezTo>
                  <a:cubicBezTo>
                    <a:pt x="3616" y="2388"/>
                    <a:pt x="1901" y="65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8434030" y="2204374"/>
              <a:ext cx="554791" cy="730985"/>
            </a:xfrm>
            <a:custGeom>
              <a:avLst/>
              <a:gdLst/>
              <a:ahLst/>
              <a:cxnLst/>
              <a:rect l="l" t="t" r="r" b="b"/>
              <a:pathLst>
                <a:path w="9758" h="12857" extrusionOk="0">
                  <a:moveTo>
                    <a:pt x="1" y="0"/>
                  </a:moveTo>
                  <a:lnTo>
                    <a:pt x="1" y="0"/>
                  </a:lnTo>
                  <a:cubicBezTo>
                    <a:pt x="210" y="162"/>
                    <a:pt x="395" y="325"/>
                    <a:pt x="580" y="510"/>
                  </a:cubicBezTo>
                  <a:cubicBezTo>
                    <a:pt x="2481" y="1159"/>
                    <a:pt x="4033" y="2619"/>
                    <a:pt x="3686" y="4844"/>
                  </a:cubicBezTo>
                  <a:cubicBezTo>
                    <a:pt x="3918" y="4751"/>
                    <a:pt x="4173" y="4658"/>
                    <a:pt x="4404" y="4589"/>
                  </a:cubicBezTo>
                  <a:cubicBezTo>
                    <a:pt x="4613" y="4427"/>
                    <a:pt x="4821" y="4264"/>
                    <a:pt x="5076" y="4148"/>
                  </a:cubicBezTo>
                  <a:cubicBezTo>
                    <a:pt x="5247" y="4082"/>
                    <a:pt x="5438" y="4053"/>
                    <a:pt x="5636" y="4053"/>
                  </a:cubicBezTo>
                  <a:cubicBezTo>
                    <a:pt x="6057" y="4053"/>
                    <a:pt x="6507" y="4184"/>
                    <a:pt x="6838" y="4357"/>
                  </a:cubicBezTo>
                  <a:cubicBezTo>
                    <a:pt x="7417" y="4635"/>
                    <a:pt x="7811" y="5052"/>
                    <a:pt x="7927" y="5678"/>
                  </a:cubicBezTo>
                  <a:cubicBezTo>
                    <a:pt x="8020" y="6234"/>
                    <a:pt x="7950" y="7069"/>
                    <a:pt x="7440" y="7393"/>
                  </a:cubicBezTo>
                  <a:cubicBezTo>
                    <a:pt x="7348" y="7578"/>
                    <a:pt x="7232" y="7764"/>
                    <a:pt x="7116" y="7926"/>
                  </a:cubicBezTo>
                  <a:cubicBezTo>
                    <a:pt x="8089" y="8227"/>
                    <a:pt x="9271" y="8737"/>
                    <a:pt x="9294" y="9919"/>
                  </a:cubicBezTo>
                  <a:cubicBezTo>
                    <a:pt x="9317" y="11101"/>
                    <a:pt x="7904" y="11889"/>
                    <a:pt x="6977" y="12237"/>
                  </a:cubicBezTo>
                  <a:cubicBezTo>
                    <a:pt x="6385" y="12438"/>
                    <a:pt x="5669" y="12558"/>
                    <a:pt x="4939" y="12558"/>
                  </a:cubicBezTo>
                  <a:cubicBezTo>
                    <a:pt x="4325" y="12558"/>
                    <a:pt x="3701" y="12473"/>
                    <a:pt x="3130" y="12283"/>
                  </a:cubicBezTo>
                  <a:cubicBezTo>
                    <a:pt x="2805" y="12260"/>
                    <a:pt x="2481" y="12213"/>
                    <a:pt x="2156" y="12144"/>
                  </a:cubicBezTo>
                  <a:lnTo>
                    <a:pt x="2156" y="12144"/>
                  </a:lnTo>
                  <a:cubicBezTo>
                    <a:pt x="2903" y="12642"/>
                    <a:pt x="3873" y="12857"/>
                    <a:pt x="4854" y="12857"/>
                  </a:cubicBezTo>
                  <a:cubicBezTo>
                    <a:pt x="6064" y="12857"/>
                    <a:pt x="7291" y="12530"/>
                    <a:pt x="8135" y="12005"/>
                  </a:cubicBezTo>
                  <a:cubicBezTo>
                    <a:pt x="8947" y="11518"/>
                    <a:pt x="9758" y="10661"/>
                    <a:pt x="9572" y="9618"/>
                  </a:cubicBezTo>
                  <a:cubicBezTo>
                    <a:pt x="9364" y="8505"/>
                    <a:pt x="8321" y="7949"/>
                    <a:pt x="7301" y="7671"/>
                  </a:cubicBezTo>
                  <a:cubicBezTo>
                    <a:pt x="8414" y="7393"/>
                    <a:pt x="8414" y="5446"/>
                    <a:pt x="7742" y="4705"/>
                  </a:cubicBezTo>
                  <a:cubicBezTo>
                    <a:pt x="7255" y="4102"/>
                    <a:pt x="6421" y="3801"/>
                    <a:pt x="5656" y="3801"/>
                  </a:cubicBezTo>
                  <a:cubicBezTo>
                    <a:pt x="4937" y="3801"/>
                    <a:pt x="4381" y="4172"/>
                    <a:pt x="3918" y="4681"/>
                  </a:cubicBezTo>
                  <a:cubicBezTo>
                    <a:pt x="4335" y="2179"/>
                    <a:pt x="2272" y="57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27"/>
          <p:cNvGrpSpPr/>
          <p:nvPr/>
        </p:nvGrpSpPr>
        <p:grpSpPr>
          <a:xfrm>
            <a:off x="6297450" y="-336349"/>
            <a:ext cx="1981701" cy="1062288"/>
            <a:chOff x="6297450" y="-336349"/>
            <a:chExt cx="1981701" cy="1062288"/>
          </a:xfrm>
        </p:grpSpPr>
        <p:sp>
          <p:nvSpPr>
            <p:cNvPr id="768" name="Google Shape;768;p27"/>
            <p:cNvSpPr/>
            <p:nvPr/>
          </p:nvSpPr>
          <p:spPr>
            <a:xfrm>
              <a:off x="6310231" y="-315285"/>
              <a:ext cx="1952826" cy="1017398"/>
            </a:xfrm>
            <a:custGeom>
              <a:avLst/>
              <a:gdLst/>
              <a:ahLst/>
              <a:cxnLst/>
              <a:rect l="l" t="t" r="r" b="b"/>
              <a:pathLst>
                <a:path w="24753" h="12896" extrusionOk="0">
                  <a:moveTo>
                    <a:pt x="10271" y="1"/>
                  </a:moveTo>
                  <a:cubicBezTo>
                    <a:pt x="9857" y="1"/>
                    <a:pt x="9436" y="47"/>
                    <a:pt x="9016" y="141"/>
                  </a:cubicBezTo>
                  <a:cubicBezTo>
                    <a:pt x="6791" y="651"/>
                    <a:pt x="3709" y="2922"/>
                    <a:pt x="5354" y="5472"/>
                  </a:cubicBezTo>
                  <a:cubicBezTo>
                    <a:pt x="5586" y="5356"/>
                    <a:pt x="5841" y="5286"/>
                    <a:pt x="6096" y="5263"/>
                  </a:cubicBezTo>
                  <a:cubicBezTo>
                    <a:pt x="6103" y="5262"/>
                    <a:pt x="6110" y="5261"/>
                    <a:pt x="6116" y="5261"/>
                  </a:cubicBezTo>
                  <a:cubicBezTo>
                    <a:pt x="6256" y="5261"/>
                    <a:pt x="6228" y="5496"/>
                    <a:pt x="6073" y="5518"/>
                  </a:cubicBezTo>
                  <a:cubicBezTo>
                    <a:pt x="5470" y="5587"/>
                    <a:pt x="5007" y="5866"/>
                    <a:pt x="4590" y="6329"/>
                  </a:cubicBezTo>
                  <a:cubicBezTo>
                    <a:pt x="4574" y="6339"/>
                    <a:pt x="4557" y="6344"/>
                    <a:pt x="4539" y="6344"/>
                  </a:cubicBezTo>
                  <a:cubicBezTo>
                    <a:pt x="4477" y="6344"/>
                    <a:pt x="4414" y="6286"/>
                    <a:pt x="4451" y="6213"/>
                  </a:cubicBezTo>
                  <a:cubicBezTo>
                    <a:pt x="4590" y="6028"/>
                    <a:pt x="4752" y="5842"/>
                    <a:pt x="4960" y="5703"/>
                  </a:cubicBezTo>
                  <a:lnTo>
                    <a:pt x="4937" y="5703"/>
                  </a:lnTo>
                  <a:cubicBezTo>
                    <a:pt x="4624" y="5177"/>
                    <a:pt x="4018" y="4975"/>
                    <a:pt x="3382" y="4975"/>
                  </a:cubicBezTo>
                  <a:cubicBezTo>
                    <a:pt x="2701" y="4975"/>
                    <a:pt x="1985" y="5206"/>
                    <a:pt x="1554" y="5518"/>
                  </a:cubicBezTo>
                  <a:cubicBezTo>
                    <a:pt x="650" y="6144"/>
                    <a:pt x="1" y="7372"/>
                    <a:pt x="418" y="8461"/>
                  </a:cubicBezTo>
                  <a:cubicBezTo>
                    <a:pt x="861" y="9594"/>
                    <a:pt x="2180" y="10144"/>
                    <a:pt x="3490" y="10144"/>
                  </a:cubicBezTo>
                  <a:cubicBezTo>
                    <a:pt x="4646" y="10144"/>
                    <a:pt x="5795" y="9715"/>
                    <a:pt x="6328" y="8878"/>
                  </a:cubicBezTo>
                  <a:cubicBezTo>
                    <a:pt x="6357" y="8827"/>
                    <a:pt x="6402" y="8806"/>
                    <a:pt x="6448" y="8806"/>
                  </a:cubicBezTo>
                  <a:cubicBezTo>
                    <a:pt x="6547" y="8806"/>
                    <a:pt x="6646" y="8906"/>
                    <a:pt x="6583" y="9017"/>
                  </a:cubicBezTo>
                  <a:cubicBezTo>
                    <a:pt x="6606" y="9041"/>
                    <a:pt x="6629" y="9087"/>
                    <a:pt x="6583" y="9133"/>
                  </a:cubicBezTo>
                  <a:cubicBezTo>
                    <a:pt x="5980" y="9713"/>
                    <a:pt x="6235" y="10663"/>
                    <a:pt x="7046" y="10871"/>
                  </a:cubicBezTo>
                  <a:cubicBezTo>
                    <a:pt x="7148" y="10896"/>
                    <a:pt x="7246" y="10908"/>
                    <a:pt x="7339" y="10908"/>
                  </a:cubicBezTo>
                  <a:cubicBezTo>
                    <a:pt x="7944" y="10908"/>
                    <a:pt x="8367" y="10420"/>
                    <a:pt x="8668" y="9898"/>
                  </a:cubicBezTo>
                  <a:cubicBezTo>
                    <a:pt x="8685" y="9856"/>
                    <a:pt x="8720" y="9838"/>
                    <a:pt x="8756" y="9838"/>
                  </a:cubicBezTo>
                  <a:cubicBezTo>
                    <a:pt x="8819" y="9838"/>
                    <a:pt x="8883" y="9894"/>
                    <a:pt x="8854" y="9968"/>
                  </a:cubicBezTo>
                  <a:cubicBezTo>
                    <a:pt x="8900" y="9968"/>
                    <a:pt x="8970" y="9991"/>
                    <a:pt x="8970" y="10060"/>
                  </a:cubicBezTo>
                  <a:cubicBezTo>
                    <a:pt x="8930" y="11916"/>
                    <a:pt x="11020" y="12895"/>
                    <a:pt x="12741" y="12895"/>
                  </a:cubicBezTo>
                  <a:cubicBezTo>
                    <a:pt x="13019" y="12895"/>
                    <a:pt x="13287" y="12870"/>
                    <a:pt x="13535" y="12818"/>
                  </a:cubicBezTo>
                  <a:cubicBezTo>
                    <a:pt x="15273" y="12447"/>
                    <a:pt x="16479" y="10964"/>
                    <a:pt x="16803" y="9249"/>
                  </a:cubicBezTo>
                  <a:lnTo>
                    <a:pt x="16803" y="9249"/>
                  </a:lnTo>
                  <a:cubicBezTo>
                    <a:pt x="16699" y="9261"/>
                    <a:pt x="16594" y="9266"/>
                    <a:pt x="16490" y="9266"/>
                  </a:cubicBezTo>
                  <a:cubicBezTo>
                    <a:pt x="16386" y="9266"/>
                    <a:pt x="16282" y="9261"/>
                    <a:pt x="16177" y="9249"/>
                  </a:cubicBezTo>
                  <a:cubicBezTo>
                    <a:pt x="16061" y="9226"/>
                    <a:pt x="16061" y="9064"/>
                    <a:pt x="16177" y="9064"/>
                  </a:cubicBezTo>
                  <a:cubicBezTo>
                    <a:pt x="16258" y="9071"/>
                    <a:pt x="16339" y="9075"/>
                    <a:pt x="16419" y="9075"/>
                  </a:cubicBezTo>
                  <a:cubicBezTo>
                    <a:pt x="16817" y="9075"/>
                    <a:pt x="17197" y="8979"/>
                    <a:pt x="17545" y="8786"/>
                  </a:cubicBezTo>
                  <a:cubicBezTo>
                    <a:pt x="17567" y="8776"/>
                    <a:pt x="17589" y="8772"/>
                    <a:pt x="17609" y="8772"/>
                  </a:cubicBezTo>
                  <a:cubicBezTo>
                    <a:pt x="17734" y="8772"/>
                    <a:pt x="17803" y="8934"/>
                    <a:pt x="17684" y="8994"/>
                  </a:cubicBezTo>
                  <a:cubicBezTo>
                    <a:pt x="17568" y="9064"/>
                    <a:pt x="17429" y="9110"/>
                    <a:pt x="17313" y="9156"/>
                  </a:cubicBezTo>
                  <a:cubicBezTo>
                    <a:pt x="17635" y="10124"/>
                    <a:pt x="18597" y="10673"/>
                    <a:pt x="19585" y="10673"/>
                  </a:cubicBezTo>
                  <a:cubicBezTo>
                    <a:pt x="19662" y="10673"/>
                    <a:pt x="19739" y="10669"/>
                    <a:pt x="19816" y="10663"/>
                  </a:cubicBezTo>
                  <a:cubicBezTo>
                    <a:pt x="21114" y="10547"/>
                    <a:pt x="22180" y="9087"/>
                    <a:pt x="21137" y="7974"/>
                  </a:cubicBezTo>
                  <a:cubicBezTo>
                    <a:pt x="21050" y="7870"/>
                    <a:pt x="21132" y="7740"/>
                    <a:pt x="21238" y="7740"/>
                  </a:cubicBezTo>
                  <a:cubicBezTo>
                    <a:pt x="21273" y="7740"/>
                    <a:pt x="21311" y="7754"/>
                    <a:pt x="21345" y="7789"/>
                  </a:cubicBezTo>
                  <a:cubicBezTo>
                    <a:pt x="21415" y="7859"/>
                    <a:pt x="21484" y="7928"/>
                    <a:pt x="21554" y="8021"/>
                  </a:cubicBezTo>
                  <a:cubicBezTo>
                    <a:pt x="23477" y="7905"/>
                    <a:pt x="24752" y="5935"/>
                    <a:pt x="23732" y="4174"/>
                  </a:cubicBezTo>
                  <a:cubicBezTo>
                    <a:pt x="23197" y="3258"/>
                    <a:pt x="22351" y="2855"/>
                    <a:pt x="21472" y="2855"/>
                  </a:cubicBezTo>
                  <a:cubicBezTo>
                    <a:pt x="20638" y="2855"/>
                    <a:pt x="19775" y="3218"/>
                    <a:pt x="19120" y="3849"/>
                  </a:cubicBezTo>
                  <a:cubicBezTo>
                    <a:pt x="19260" y="3919"/>
                    <a:pt x="19399" y="4012"/>
                    <a:pt x="19514" y="4104"/>
                  </a:cubicBezTo>
                  <a:cubicBezTo>
                    <a:pt x="19621" y="4193"/>
                    <a:pt x="19524" y="4336"/>
                    <a:pt x="19420" y="4336"/>
                  </a:cubicBezTo>
                  <a:cubicBezTo>
                    <a:pt x="19389" y="4336"/>
                    <a:pt x="19356" y="4322"/>
                    <a:pt x="19329" y="4290"/>
                  </a:cubicBezTo>
                  <a:cubicBezTo>
                    <a:pt x="19024" y="3964"/>
                    <a:pt x="18595" y="3818"/>
                    <a:pt x="18165" y="3818"/>
                  </a:cubicBezTo>
                  <a:cubicBezTo>
                    <a:pt x="18105" y="3818"/>
                    <a:pt x="18045" y="3820"/>
                    <a:pt x="17985" y="3826"/>
                  </a:cubicBezTo>
                  <a:cubicBezTo>
                    <a:pt x="17978" y="3828"/>
                    <a:pt x="17971" y="3829"/>
                    <a:pt x="17965" y="3829"/>
                  </a:cubicBezTo>
                  <a:cubicBezTo>
                    <a:pt x="17893" y="3829"/>
                    <a:pt x="17898" y="3708"/>
                    <a:pt x="17962" y="3687"/>
                  </a:cubicBezTo>
                  <a:cubicBezTo>
                    <a:pt x="18087" y="3666"/>
                    <a:pt x="18207" y="3655"/>
                    <a:pt x="18325" y="3655"/>
                  </a:cubicBezTo>
                  <a:cubicBezTo>
                    <a:pt x="18469" y="3655"/>
                    <a:pt x="18609" y="3672"/>
                    <a:pt x="18750" y="3710"/>
                  </a:cubicBezTo>
                  <a:cubicBezTo>
                    <a:pt x="18657" y="2783"/>
                    <a:pt x="18101" y="1995"/>
                    <a:pt x="17151" y="1833"/>
                  </a:cubicBezTo>
                  <a:cubicBezTo>
                    <a:pt x="17059" y="1818"/>
                    <a:pt x="16967" y="1811"/>
                    <a:pt x="16877" y="1811"/>
                  </a:cubicBezTo>
                  <a:cubicBezTo>
                    <a:pt x="16124" y="1811"/>
                    <a:pt x="15442" y="2309"/>
                    <a:pt x="15111" y="2992"/>
                  </a:cubicBezTo>
                  <a:cubicBezTo>
                    <a:pt x="15111" y="3015"/>
                    <a:pt x="15134" y="3061"/>
                    <a:pt x="15158" y="3085"/>
                  </a:cubicBezTo>
                  <a:cubicBezTo>
                    <a:pt x="15186" y="3198"/>
                    <a:pt x="15101" y="3268"/>
                    <a:pt x="15015" y="3268"/>
                  </a:cubicBezTo>
                  <a:cubicBezTo>
                    <a:pt x="14961" y="3268"/>
                    <a:pt x="14906" y="3240"/>
                    <a:pt x="14879" y="3177"/>
                  </a:cubicBezTo>
                  <a:cubicBezTo>
                    <a:pt x="14167" y="1117"/>
                    <a:pt x="12303" y="1"/>
                    <a:pt x="10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6297450" y="-336349"/>
              <a:ext cx="1981701" cy="1062288"/>
            </a:xfrm>
            <a:custGeom>
              <a:avLst/>
              <a:gdLst/>
              <a:ahLst/>
              <a:cxnLst/>
              <a:rect l="l" t="t" r="r" b="b"/>
              <a:pathLst>
                <a:path w="25119" h="13465" extrusionOk="0">
                  <a:moveTo>
                    <a:pt x="10433" y="268"/>
                  </a:moveTo>
                  <a:cubicBezTo>
                    <a:pt x="12465" y="268"/>
                    <a:pt x="14329" y="1384"/>
                    <a:pt x="15041" y="3444"/>
                  </a:cubicBezTo>
                  <a:cubicBezTo>
                    <a:pt x="15068" y="3507"/>
                    <a:pt x="15123" y="3535"/>
                    <a:pt x="15177" y="3535"/>
                  </a:cubicBezTo>
                  <a:cubicBezTo>
                    <a:pt x="15263" y="3535"/>
                    <a:pt x="15348" y="3465"/>
                    <a:pt x="15320" y="3352"/>
                  </a:cubicBezTo>
                  <a:cubicBezTo>
                    <a:pt x="15296" y="3328"/>
                    <a:pt x="15296" y="3282"/>
                    <a:pt x="15273" y="3259"/>
                  </a:cubicBezTo>
                  <a:cubicBezTo>
                    <a:pt x="15626" y="2594"/>
                    <a:pt x="16296" y="2079"/>
                    <a:pt x="17048" y="2079"/>
                  </a:cubicBezTo>
                  <a:cubicBezTo>
                    <a:pt x="17135" y="2079"/>
                    <a:pt x="17223" y="2086"/>
                    <a:pt x="17313" y="2100"/>
                  </a:cubicBezTo>
                  <a:cubicBezTo>
                    <a:pt x="18286" y="2262"/>
                    <a:pt x="18819" y="3050"/>
                    <a:pt x="18912" y="3977"/>
                  </a:cubicBezTo>
                  <a:cubicBezTo>
                    <a:pt x="18771" y="3939"/>
                    <a:pt x="18631" y="3922"/>
                    <a:pt x="18487" y="3922"/>
                  </a:cubicBezTo>
                  <a:cubicBezTo>
                    <a:pt x="18369" y="3922"/>
                    <a:pt x="18249" y="3933"/>
                    <a:pt x="18124" y="3954"/>
                  </a:cubicBezTo>
                  <a:cubicBezTo>
                    <a:pt x="18060" y="3975"/>
                    <a:pt x="18055" y="4096"/>
                    <a:pt x="18127" y="4096"/>
                  </a:cubicBezTo>
                  <a:cubicBezTo>
                    <a:pt x="18133" y="4096"/>
                    <a:pt x="18140" y="4095"/>
                    <a:pt x="18147" y="4093"/>
                  </a:cubicBezTo>
                  <a:cubicBezTo>
                    <a:pt x="18210" y="4087"/>
                    <a:pt x="18272" y="4085"/>
                    <a:pt x="18334" y="4085"/>
                  </a:cubicBezTo>
                  <a:cubicBezTo>
                    <a:pt x="18774" y="4085"/>
                    <a:pt x="19186" y="4231"/>
                    <a:pt x="19491" y="4557"/>
                  </a:cubicBezTo>
                  <a:cubicBezTo>
                    <a:pt x="19518" y="4589"/>
                    <a:pt x="19551" y="4603"/>
                    <a:pt x="19582" y="4603"/>
                  </a:cubicBezTo>
                  <a:cubicBezTo>
                    <a:pt x="19686" y="4603"/>
                    <a:pt x="19783" y="4460"/>
                    <a:pt x="19676" y="4371"/>
                  </a:cubicBezTo>
                  <a:cubicBezTo>
                    <a:pt x="19561" y="4279"/>
                    <a:pt x="19422" y="4186"/>
                    <a:pt x="19282" y="4116"/>
                  </a:cubicBezTo>
                  <a:cubicBezTo>
                    <a:pt x="19937" y="3485"/>
                    <a:pt x="20800" y="3122"/>
                    <a:pt x="21634" y="3122"/>
                  </a:cubicBezTo>
                  <a:cubicBezTo>
                    <a:pt x="22513" y="3122"/>
                    <a:pt x="23359" y="3525"/>
                    <a:pt x="23894" y="4441"/>
                  </a:cubicBezTo>
                  <a:cubicBezTo>
                    <a:pt x="24914" y="6202"/>
                    <a:pt x="23639" y="8172"/>
                    <a:pt x="21716" y="8288"/>
                  </a:cubicBezTo>
                  <a:cubicBezTo>
                    <a:pt x="21646" y="8195"/>
                    <a:pt x="21600" y="8126"/>
                    <a:pt x="21507" y="8056"/>
                  </a:cubicBezTo>
                  <a:cubicBezTo>
                    <a:pt x="21473" y="8021"/>
                    <a:pt x="21435" y="8007"/>
                    <a:pt x="21400" y="8007"/>
                  </a:cubicBezTo>
                  <a:cubicBezTo>
                    <a:pt x="21294" y="8007"/>
                    <a:pt x="21212" y="8137"/>
                    <a:pt x="21299" y="8241"/>
                  </a:cubicBezTo>
                  <a:cubicBezTo>
                    <a:pt x="22342" y="9354"/>
                    <a:pt x="21276" y="10814"/>
                    <a:pt x="19978" y="10930"/>
                  </a:cubicBezTo>
                  <a:cubicBezTo>
                    <a:pt x="19901" y="10936"/>
                    <a:pt x="19824" y="10940"/>
                    <a:pt x="19747" y="10940"/>
                  </a:cubicBezTo>
                  <a:cubicBezTo>
                    <a:pt x="18759" y="10940"/>
                    <a:pt x="17797" y="10391"/>
                    <a:pt x="17475" y="9423"/>
                  </a:cubicBezTo>
                  <a:cubicBezTo>
                    <a:pt x="17591" y="9377"/>
                    <a:pt x="17730" y="9331"/>
                    <a:pt x="17846" y="9261"/>
                  </a:cubicBezTo>
                  <a:cubicBezTo>
                    <a:pt x="17965" y="9201"/>
                    <a:pt x="17896" y="9039"/>
                    <a:pt x="17786" y="9039"/>
                  </a:cubicBezTo>
                  <a:cubicBezTo>
                    <a:pt x="17768" y="9039"/>
                    <a:pt x="17749" y="9043"/>
                    <a:pt x="17730" y="9053"/>
                  </a:cubicBezTo>
                  <a:cubicBezTo>
                    <a:pt x="17363" y="9246"/>
                    <a:pt x="16980" y="9342"/>
                    <a:pt x="16581" y="9342"/>
                  </a:cubicBezTo>
                  <a:cubicBezTo>
                    <a:pt x="16501" y="9342"/>
                    <a:pt x="16420" y="9338"/>
                    <a:pt x="16339" y="9331"/>
                  </a:cubicBezTo>
                  <a:cubicBezTo>
                    <a:pt x="16223" y="9331"/>
                    <a:pt x="16223" y="9516"/>
                    <a:pt x="16339" y="9516"/>
                  </a:cubicBezTo>
                  <a:cubicBezTo>
                    <a:pt x="16444" y="9528"/>
                    <a:pt x="16548" y="9533"/>
                    <a:pt x="16652" y="9533"/>
                  </a:cubicBezTo>
                  <a:cubicBezTo>
                    <a:pt x="16756" y="9533"/>
                    <a:pt x="16861" y="9528"/>
                    <a:pt x="16965" y="9516"/>
                  </a:cubicBezTo>
                  <a:lnTo>
                    <a:pt x="16965" y="9516"/>
                  </a:lnTo>
                  <a:cubicBezTo>
                    <a:pt x="16641" y="11231"/>
                    <a:pt x="15435" y="12714"/>
                    <a:pt x="13697" y="13085"/>
                  </a:cubicBezTo>
                  <a:cubicBezTo>
                    <a:pt x="13449" y="13137"/>
                    <a:pt x="13181" y="13162"/>
                    <a:pt x="12903" y="13162"/>
                  </a:cubicBezTo>
                  <a:cubicBezTo>
                    <a:pt x="11182" y="13162"/>
                    <a:pt x="9092" y="12183"/>
                    <a:pt x="9132" y="10327"/>
                  </a:cubicBezTo>
                  <a:cubicBezTo>
                    <a:pt x="9132" y="10275"/>
                    <a:pt x="9093" y="10249"/>
                    <a:pt x="9063" y="10249"/>
                  </a:cubicBezTo>
                  <a:cubicBezTo>
                    <a:pt x="9054" y="10249"/>
                    <a:pt x="9045" y="10252"/>
                    <a:pt x="9039" y="10258"/>
                  </a:cubicBezTo>
                  <a:cubicBezTo>
                    <a:pt x="9054" y="10167"/>
                    <a:pt x="8981" y="10106"/>
                    <a:pt x="8916" y="10106"/>
                  </a:cubicBezTo>
                  <a:cubicBezTo>
                    <a:pt x="8880" y="10106"/>
                    <a:pt x="8847" y="10124"/>
                    <a:pt x="8830" y="10165"/>
                  </a:cubicBezTo>
                  <a:cubicBezTo>
                    <a:pt x="8529" y="10687"/>
                    <a:pt x="8123" y="11175"/>
                    <a:pt x="7508" y="11175"/>
                  </a:cubicBezTo>
                  <a:cubicBezTo>
                    <a:pt x="7413" y="11175"/>
                    <a:pt x="7313" y="11163"/>
                    <a:pt x="7208" y="11138"/>
                  </a:cubicBezTo>
                  <a:cubicBezTo>
                    <a:pt x="6397" y="10930"/>
                    <a:pt x="6142" y="9980"/>
                    <a:pt x="6745" y="9400"/>
                  </a:cubicBezTo>
                  <a:cubicBezTo>
                    <a:pt x="6791" y="9377"/>
                    <a:pt x="6768" y="9308"/>
                    <a:pt x="6745" y="9284"/>
                  </a:cubicBezTo>
                  <a:cubicBezTo>
                    <a:pt x="6808" y="9173"/>
                    <a:pt x="6709" y="9073"/>
                    <a:pt x="6610" y="9073"/>
                  </a:cubicBezTo>
                  <a:cubicBezTo>
                    <a:pt x="6564" y="9073"/>
                    <a:pt x="6519" y="9094"/>
                    <a:pt x="6490" y="9145"/>
                  </a:cubicBezTo>
                  <a:cubicBezTo>
                    <a:pt x="5968" y="9982"/>
                    <a:pt x="4820" y="10411"/>
                    <a:pt x="3661" y="10411"/>
                  </a:cubicBezTo>
                  <a:cubicBezTo>
                    <a:pt x="2349" y="10411"/>
                    <a:pt x="1023" y="9861"/>
                    <a:pt x="580" y="8728"/>
                  </a:cubicBezTo>
                  <a:cubicBezTo>
                    <a:pt x="163" y="7639"/>
                    <a:pt x="812" y="6411"/>
                    <a:pt x="1716" y="5785"/>
                  </a:cubicBezTo>
                  <a:cubicBezTo>
                    <a:pt x="2162" y="5471"/>
                    <a:pt x="2885" y="5239"/>
                    <a:pt x="3567" y="5239"/>
                  </a:cubicBezTo>
                  <a:cubicBezTo>
                    <a:pt x="4195" y="5239"/>
                    <a:pt x="4788" y="5436"/>
                    <a:pt x="5099" y="5947"/>
                  </a:cubicBezTo>
                  <a:lnTo>
                    <a:pt x="5122" y="5970"/>
                  </a:lnTo>
                  <a:cubicBezTo>
                    <a:pt x="4914" y="6109"/>
                    <a:pt x="4752" y="6272"/>
                    <a:pt x="4613" y="6480"/>
                  </a:cubicBezTo>
                  <a:cubicBezTo>
                    <a:pt x="4579" y="6547"/>
                    <a:pt x="4629" y="6601"/>
                    <a:pt x="4686" y="6601"/>
                  </a:cubicBezTo>
                  <a:cubicBezTo>
                    <a:pt x="4709" y="6601"/>
                    <a:pt x="4732" y="6593"/>
                    <a:pt x="4752" y="6573"/>
                  </a:cubicBezTo>
                  <a:cubicBezTo>
                    <a:pt x="5169" y="6133"/>
                    <a:pt x="5632" y="5854"/>
                    <a:pt x="6258" y="5785"/>
                  </a:cubicBezTo>
                  <a:cubicBezTo>
                    <a:pt x="6391" y="5763"/>
                    <a:pt x="6418" y="5528"/>
                    <a:pt x="6278" y="5528"/>
                  </a:cubicBezTo>
                  <a:cubicBezTo>
                    <a:pt x="6272" y="5528"/>
                    <a:pt x="6265" y="5529"/>
                    <a:pt x="6258" y="5530"/>
                  </a:cubicBezTo>
                  <a:cubicBezTo>
                    <a:pt x="6003" y="5553"/>
                    <a:pt x="5748" y="5623"/>
                    <a:pt x="5516" y="5739"/>
                  </a:cubicBezTo>
                  <a:cubicBezTo>
                    <a:pt x="3871" y="3189"/>
                    <a:pt x="6953" y="895"/>
                    <a:pt x="9178" y="408"/>
                  </a:cubicBezTo>
                  <a:cubicBezTo>
                    <a:pt x="9598" y="314"/>
                    <a:pt x="10019" y="268"/>
                    <a:pt x="10433" y="268"/>
                  </a:cubicBezTo>
                  <a:close/>
                  <a:moveTo>
                    <a:pt x="10415" y="0"/>
                  </a:moveTo>
                  <a:cubicBezTo>
                    <a:pt x="9810" y="0"/>
                    <a:pt x="9202" y="90"/>
                    <a:pt x="8622" y="269"/>
                  </a:cubicBezTo>
                  <a:cubicBezTo>
                    <a:pt x="6536" y="918"/>
                    <a:pt x="3431" y="3467"/>
                    <a:pt x="5401" y="5808"/>
                  </a:cubicBezTo>
                  <a:cubicBezTo>
                    <a:pt x="5354" y="5831"/>
                    <a:pt x="5308" y="5854"/>
                    <a:pt x="5261" y="5878"/>
                  </a:cubicBezTo>
                  <a:cubicBezTo>
                    <a:pt x="4941" y="5223"/>
                    <a:pt x="4185" y="4978"/>
                    <a:pt x="3426" y="4978"/>
                  </a:cubicBezTo>
                  <a:cubicBezTo>
                    <a:pt x="2923" y="4978"/>
                    <a:pt x="2419" y="5086"/>
                    <a:pt x="2040" y="5252"/>
                  </a:cubicBezTo>
                  <a:cubicBezTo>
                    <a:pt x="928" y="5739"/>
                    <a:pt x="1" y="7013"/>
                    <a:pt x="117" y="8265"/>
                  </a:cubicBezTo>
                  <a:cubicBezTo>
                    <a:pt x="293" y="9895"/>
                    <a:pt x="1995" y="10725"/>
                    <a:pt x="3673" y="10725"/>
                  </a:cubicBezTo>
                  <a:cubicBezTo>
                    <a:pt x="4643" y="10725"/>
                    <a:pt x="5604" y="10447"/>
                    <a:pt x="6258" y="9887"/>
                  </a:cubicBezTo>
                  <a:lnTo>
                    <a:pt x="6258" y="9887"/>
                  </a:lnTo>
                  <a:cubicBezTo>
                    <a:pt x="6119" y="10397"/>
                    <a:pt x="6374" y="10999"/>
                    <a:pt x="6884" y="11254"/>
                  </a:cubicBezTo>
                  <a:cubicBezTo>
                    <a:pt x="7085" y="11358"/>
                    <a:pt x="7300" y="11406"/>
                    <a:pt x="7513" y="11406"/>
                  </a:cubicBezTo>
                  <a:cubicBezTo>
                    <a:pt x="8108" y="11406"/>
                    <a:pt x="8690" y="11035"/>
                    <a:pt x="8946" y="10489"/>
                  </a:cubicBezTo>
                  <a:lnTo>
                    <a:pt x="8946" y="10489"/>
                  </a:lnTo>
                  <a:cubicBezTo>
                    <a:pt x="8858" y="12406"/>
                    <a:pt x="11242" y="13464"/>
                    <a:pt x="12931" y="13464"/>
                  </a:cubicBezTo>
                  <a:cubicBezTo>
                    <a:pt x="13018" y="13464"/>
                    <a:pt x="13104" y="13462"/>
                    <a:pt x="13187" y="13456"/>
                  </a:cubicBezTo>
                  <a:cubicBezTo>
                    <a:pt x="15273" y="13317"/>
                    <a:pt x="16965" y="11625"/>
                    <a:pt x="17266" y="9562"/>
                  </a:cubicBezTo>
                  <a:cubicBezTo>
                    <a:pt x="17289" y="9539"/>
                    <a:pt x="17266" y="9493"/>
                    <a:pt x="17266" y="9470"/>
                  </a:cubicBezTo>
                  <a:lnTo>
                    <a:pt x="17313" y="9470"/>
                  </a:lnTo>
                  <a:cubicBezTo>
                    <a:pt x="17548" y="10592"/>
                    <a:pt x="18688" y="11220"/>
                    <a:pt x="19795" y="11220"/>
                  </a:cubicBezTo>
                  <a:cubicBezTo>
                    <a:pt x="20105" y="11220"/>
                    <a:pt x="20412" y="11170"/>
                    <a:pt x="20696" y="11069"/>
                  </a:cubicBezTo>
                  <a:cubicBezTo>
                    <a:pt x="21762" y="10675"/>
                    <a:pt x="22365" y="9400"/>
                    <a:pt x="21809" y="8450"/>
                  </a:cubicBezTo>
                  <a:lnTo>
                    <a:pt x="21809" y="8450"/>
                  </a:lnTo>
                  <a:cubicBezTo>
                    <a:pt x="21819" y="8450"/>
                    <a:pt x="21830" y="8450"/>
                    <a:pt x="21840" y="8450"/>
                  </a:cubicBezTo>
                  <a:cubicBezTo>
                    <a:pt x="23816" y="8450"/>
                    <a:pt x="25118" y="6308"/>
                    <a:pt x="24265" y="4533"/>
                  </a:cubicBezTo>
                  <a:cubicBezTo>
                    <a:pt x="23736" y="3382"/>
                    <a:pt x="22631" y="2797"/>
                    <a:pt x="21509" y="2797"/>
                  </a:cubicBezTo>
                  <a:cubicBezTo>
                    <a:pt x="20667" y="2797"/>
                    <a:pt x="19816" y="3126"/>
                    <a:pt x="19190" y="3792"/>
                  </a:cubicBezTo>
                  <a:cubicBezTo>
                    <a:pt x="19150" y="2553"/>
                    <a:pt x="18107" y="1866"/>
                    <a:pt x="17073" y="1866"/>
                  </a:cubicBezTo>
                  <a:cubicBezTo>
                    <a:pt x="16309" y="1866"/>
                    <a:pt x="15549" y="2242"/>
                    <a:pt x="15204" y="3050"/>
                  </a:cubicBezTo>
                  <a:cubicBezTo>
                    <a:pt x="14470" y="1028"/>
                    <a:pt x="12464" y="0"/>
                    <a:pt x="10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7708978" y="-156078"/>
              <a:ext cx="80549" cy="133565"/>
            </a:xfrm>
            <a:custGeom>
              <a:avLst/>
              <a:gdLst/>
              <a:ahLst/>
              <a:cxnLst/>
              <a:rect l="l" t="t" r="r" b="b"/>
              <a:pathLst>
                <a:path w="1021" h="1693" extrusionOk="0">
                  <a:moveTo>
                    <a:pt x="1" y="0"/>
                  </a:moveTo>
                  <a:lnTo>
                    <a:pt x="1" y="0"/>
                  </a:lnTo>
                  <a:cubicBezTo>
                    <a:pt x="186" y="533"/>
                    <a:pt x="279" y="1090"/>
                    <a:pt x="349" y="1669"/>
                  </a:cubicBezTo>
                  <a:cubicBezTo>
                    <a:pt x="442" y="1648"/>
                    <a:pt x="541" y="1637"/>
                    <a:pt x="640" y="1637"/>
                  </a:cubicBezTo>
                  <a:cubicBezTo>
                    <a:pt x="761" y="1637"/>
                    <a:pt x="883" y="1654"/>
                    <a:pt x="998" y="1692"/>
                  </a:cubicBezTo>
                  <a:cubicBezTo>
                    <a:pt x="998" y="1669"/>
                    <a:pt x="998" y="1669"/>
                    <a:pt x="1021" y="1669"/>
                  </a:cubicBezTo>
                  <a:cubicBezTo>
                    <a:pt x="951" y="974"/>
                    <a:pt x="604" y="32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7813199" y="-89728"/>
              <a:ext cx="449924" cy="616387"/>
            </a:xfrm>
            <a:custGeom>
              <a:avLst/>
              <a:gdLst/>
              <a:ahLst/>
              <a:cxnLst/>
              <a:rect l="l" t="t" r="r" b="b"/>
              <a:pathLst>
                <a:path w="5703" h="7813" extrusionOk="0">
                  <a:moveTo>
                    <a:pt x="2433" y="0"/>
                  </a:moveTo>
                  <a:cubicBezTo>
                    <a:pt x="1957" y="0"/>
                    <a:pt x="1471" y="120"/>
                    <a:pt x="1021" y="341"/>
                  </a:cubicBezTo>
                  <a:cubicBezTo>
                    <a:pt x="1265" y="292"/>
                    <a:pt x="1510" y="263"/>
                    <a:pt x="1751" y="263"/>
                  </a:cubicBezTo>
                  <a:cubicBezTo>
                    <a:pt x="1967" y="263"/>
                    <a:pt x="2180" y="287"/>
                    <a:pt x="2388" y="341"/>
                  </a:cubicBezTo>
                  <a:cubicBezTo>
                    <a:pt x="3570" y="643"/>
                    <a:pt x="4242" y="1778"/>
                    <a:pt x="4126" y="2960"/>
                  </a:cubicBezTo>
                  <a:cubicBezTo>
                    <a:pt x="3995" y="4340"/>
                    <a:pt x="2870" y="4913"/>
                    <a:pt x="1670" y="4913"/>
                  </a:cubicBezTo>
                  <a:cubicBezTo>
                    <a:pt x="1601" y="4913"/>
                    <a:pt x="1531" y="4911"/>
                    <a:pt x="1461" y="4907"/>
                  </a:cubicBezTo>
                  <a:cubicBezTo>
                    <a:pt x="1345" y="6019"/>
                    <a:pt x="835" y="7155"/>
                    <a:pt x="1" y="7757"/>
                  </a:cubicBezTo>
                  <a:cubicBezTo>
                    <a:pt x="188" y="7791"/>
                    <a:pt x="374" y="7813"/>
                    <a:pt x="561" y="7813"/>
                  </a:cubicBezTo>
                  <a:cubicBezTo>
                    <a:pt x="629" y="7813"/>
                    <a:pt x="697" y="7810"/>
                    <a:pt x="766" y="7804"/>
                  </a:cubicBezTo>
                  <a:cubicBezTo>
                    <a:pt x="2064" y="7688"/>
                    <a:pt x="3130" y="6228"/>
                    <a:pt x="2087" y="5115"/>
                  </a:cubicBezTo>
                  <a:cubicBezTo>
                    <a:pt x="1998" y="5027"/>
                    <a:pt x="2086" y="4884"/>
                    <a:pt x="2194" y="4884"/>
                  </a:cubicBezTo>
                  <a:cubicBezTo>
                    <a:pt x="2227" y="4884"/>
                    <a:pt x="2263" y="4897"/>
                    <a:pt x="2295" y="4930"/>
                  </a:cubicBezTo>
                  <a:cubicBezTo>
                    <a:pt x="2388" y="5000"/>
                    <a:pt x="2434" y="5069"/>
                    <a:pt x="2504" y="5162"/>
                  </a:cubicBezTo>
                  <a:cubicBezTo>
                    <a:pt x="4427" y="5046"/>
                    <a:pt x="5702" y="3076"/>
                    <a:pt x="4682" y="1315"/>
                  </a:cubicBezTo>
                  <a:cubicBezTo>
                    <a:pt x="4143" y="401"/>
                    <a:pt x="3303" y="0"/>
                    <a:pt x="24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7698011" y="-181718"/>
              <a:ext cx="580807" cy="729598"/>
            </a:xfrm>
            <a:custGeom>
              <a:avLst/>
              <a:gdLst/>
              <a:ahLst/>
              <a:cxnLst/>
              <a:rect l="l" t="t" r="r" b="b"/>
              <a:pathLst>
                <a:path w="7362" h="924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17"/>
                    <a:pt x="94" y="233"/>
                    <a:pt x="140" y="325"/>
                  </a:cubicBezTo>
                  <a:cubicBezTo>
                    <a:pt x="743" y="650"/>
                    <a:pt x="1090" y="1299"/>
                    <a:pt x="1160" y="1994"/>
                  </a:cubicBezTo>
                  <a:cubicBezTo>
                    <a:pt x="1554" y="1785"/>
                    <a:pt x="2017" y="1600"/>
                    <a:pt x="2481" y="1507"/>
                  </a:cubicBezTo>
                  <a:cubicBezTo>
                    <a:pt x="2929" y="1287"/>
                    <a:pt x="3413" y="1167"/>
                    <a:pt x="3887" y="1167"/>
                  </a:cubicBezTo>
                  <a:cubicBezTo>
                    <a:pt x="4760" y="1167"/>
                    <a:pt x="5602" y="1573"/>
                    <a:pt x="6142" y="2504"/>
                  </a:cubicBezTo>
                  <a:cubicBezTo>
                    <a:pt x="7162" y="4242"/>
                    <a:pt x="5887" y="6212"/>
                    <a:pt x="3964" y="6328"/>
                  </a:cubicBezTo>
                  <a:cubicBezTo>
                    <a:pt x="3894" y="6235"/>
                    <a:pt x="3825" y="6166"/>
                    <a:pt x="3755" y="6096"/>
                  </a:cubicBezTo>
                  <a:cubicBezTo>
                    <a:pt x="3723" y="6063"/>
                    <a:pt x="3687" y="6050"/>
                    <a:pt x="3654" y="6050"/>
                  </a:cubicBezTo>
                  <a:cubicBezTo>
                    <a:pt x="3546" y="6050"/>
                    <a:pt x="3458" y="6193"/>
                    <a:pt x="3547" y="6281"/>
                  </a:cubicBezTo>
                  <a:cubicBezTo>
                    <a:pt x="4590" y="7394"/>
                    <a:pt x="3524" y="8854"/>
                    <a:pt x="2226" y="8970"/>
                  </a:cubicBezTo>
                  <a:cubicBezTo>
                    <a:pt x="2157" y="8976"/>
                    <a:pt x="2087" y="8979"/>
                    <a:pt x="2017" y="8979"/>
                  </a:cubicBezTo>
                  <a:cubicBezTo>
                    <a:pt x="1825" y="8979"/>
                    <a:pt x="1631" y="8957"/>
                    <a:pt x="1461" y="8923"/>
                  </a:cubicBezTo>
                  <a:cubicBezTo>
                    <a:pt x="1345" y="8993"/>
                    <a:pt x="1252" y="9062"/>
                    <a:pt x="1137" y="9109"/>
                  </a:cubicBezTo>
                  <a:cubicBezTo>
                    <a:pt x="1426" y="9202"/>
                    <a:pt x="1733" y="9248"/>
                    <a:pt x="2040" y="9248"/>
                  </a:cubicBezTo>
                  <a:cubicBezTo>
                    <a:pt x="2347" y="9248"/>
                    <a:pt x="2654" y="9202"/>
                    <a:pt x="2944" y="9109"/>
                  </a:cubicBezTo>
                  <a:cubicBezTo>
                    <a:pt x="4010" y="8715"/>
                    <a:pt x="4613" y="7440"/>
                    <a:pt x="4057" y="6467"/>
                  </a:cubicBezTo>
                  <a:lnTo>
                    <a:pt x="4057" y="6467"/>
                  </a:lnTo>
                  <a:cubicBezTo>
                    <a:pt x="4078" y="6467"/>
                    <a:pt x="4099" y="6468"/>
                    <a:pt x="4120" y="6468"/>
                  </a:cubicBezTo>
                  <a:cubicBezTo>
                    <a:pt x="6077" y="6468"/>
                    <a:pt x="7362" y="4339"/>
                    <a:pt x="6513" y="2573"/>
                  </a:cubicBezTo>
                  <a:cubicBezTo>
                    <a:pt x="5984" y="1422"/>
                    <a:pt x="4879" y="837"/>
                    <a:pt x="3757" y="837"/>
                  </a:cubicBezTo>
                  <a:cubicBezTo>
                    <a:pt x="2915" y="837"/>
                    <a:pt x="2064" y="1166"/>
                    <a:pt x="1438" y="1832"/>
                  </a:cubicBezTo>
                  <a:cubicBezTo>
                    <a:pt x="1415" y="882"/>
                    <a:pt x="766" y="23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27"/>
          <p:cNvSpPr txBox="1"/>
          <p:nvPr/>
        </p:nvSpPr>
        <p:spPr>
          <a:xfrm>
            <a:off x="2509950" y="3474000"/>
            <a:ext cx="41241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p27"/>
          <p:cNvSpPr txBox="1">
            <a:spLocks noGrp="1"/>
          </p:cNvSpPr>
          <p:nvPr>
            <p:ph type="subTitle" idx="1"/>
          </p:nvPr>
        </p:nvSpPr>
        <p:spPr>
          <a:xfrm>
            <a:off x="2405488" y="2531500"/>
            <a:ext cx="43329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None/>
              <a:defRPr sz="15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None/>
              <a:defRPr sz="1700"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None/>
              <a:defRPr sz="1700"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None/>
              <a:defRPr sz="1700"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None/>
              <a:defRPr sz="1700"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None/>
              <a:defRPr sz="1700"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None/>
              <a:defRPr sz="1700"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None/>
              <a:defRPr sz="1700"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None/>
              <a:defRPr sz="1700"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75" name="Google Shape;775;p27"/>
          <p:cNvSpPr txBox="1">
            <a:spLocks noGrp="1"/>
          </p:cNvSpPr>
          <p:nvPr>
            <p:ph type="subTitle" idx="2"/>
          </p:nvPr>
        </p:nvSpPr>
        <p:spPr>
          <a:xfrm>
            <a:off x="2509950" y="4157023"/>
            <a:ext cx="4124100" cy="2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grpSp>
        <p:nvGrpSpPr>
          <p:cNvPr id="776" name="Google Shape;776;p27"/>
          <p:cNvGrpSpPr/>
          <p:nvPr/>
        </p:nvGrpSpPr>
        <p:grpSpPr>
          <a:xfrm>
            <a:off x="-500604" y="430040"/>
            <a:ext cx="2114417" cy="880808"/>
            <a:chOff x="8499731" y="2585277"/>
            <a:chExt cx="1244214" cy="518305"/>
          </a:xfrm>
        </p:grpSpPr>
        <p:sp>
          <p:nvSpPr>
            <p:cNvPr id="777" name="Google Shape;777;p27"/>
            <p:cNvSpPr/>
            <p:nvPr/>
          </p:nvSpPr>
          <p:spPr>
            <a:xfrm>
              <a:off x="8502176" y="2601264"/>
              <a:ext cx="1235599" cy="490417"/>
            </a:xfrm>
            <a:custGeom>
              <a:avLst/>
              <a:gdLst/>
              <a:ahLst/>
              <a:cxnLst/>
              <a:rect l="l" t="t" r="r" b="b"/>
              <a:pathLst>
                <a:path w="30836" h="12239" extrusionOk="0">
                  <a:moveTo>
                    <a:pt x="12949" y="1"/>
                  </a:moveTo>
                  <a:cubicBezTo>
                    <a:pt x="10711" y="1"/>
                    <a:pt x="8461" y="1288"/>
                    <a:pt x="8760" y="4054"/>
                  </a:cubicBezTo>
                  <a:cubicBezTo>
                    <a:pt x="8779" y="4164"/>
                    <a:pt x="8681" y="4230"/>
                    <a:pt x="8582" y="4230"/>
                  </a:cubicBezTo>
                  <a:cubicBezTo>
                    <a:pt x="8556" y="4230"/>
                    <a:pt x="8530" y="4225"/>
                    <a:pt x="8505" y="4216"/>
                  </a:cubicBezTo>
                  <a:cubicBezTo>
                    <a:pt x="7691" y="3842"/>
                    <a:pt x="6801" y="3469"/>
                    <a:pt x="5901" y="3469"/>
                  </a:cubicBezTo>
                  <a:cubicBezTo>
                    <a:pt x="5572" y="3469"/>
                    <a:pt x="5242" y="3519"/>
                    <a:pt x="4913" y="3636"/>
                  </a:cubicBezTo>
                  <a:cubicBezTo>
                    <a:pt x="3592" y="4123"/>
                    <a:pt x="2990" y="6000"/>
                    <a:pt x="4496" y="6719"/>
                  </a:cubicBezTo>
                  <a:cubicBezTo>
                    <a:pt x="4612" y="6580"/>
                    <a:pt x="4774" y="6487"/>
                    <a:pt x="4936" y="6394"/>
                  </a:cubicBezTo>
                  <a:cubicBezTo>
                    <a:pt x="4953" y="6385"/>
                    <a:pt x="4969" y="6380"/>
                    <a:pt x="4986" y="6380"/>
                  </a:cubicBezTo>
                  <a:cubicBezTo>
                    <a:pt x="5086" y="6380"/>
                    <a:pt x="5172" y="6543"/>
                    <a:pt x="5052" y="6603"/>
                  </a:cubicBezTo>
                  <a:cubicBezTo>
                    <a:pt x="4612" y="6835"/>
                    <a:pt x="4334" y="7159"/>
                    <a:pt x="4125" y="7599"/>
                  </a:cubicBezTo>
                  <a:cubicBezTo>
                    <a:pt x="4110" y="7630"/>
                    <a:pt x="4084" y="7643"/>
                    <a:pt x="4058" y="7643"/>
                  </a:cubicBezTo>
                  <a:cubicBezTo>
                    <a:pt x="4004" y="7643"/>
                    <a:pt x="3948" y="7592"/>
                    <a:pt x="3963" y="7530"/>
                  </a:cubicBezTo>
                  <a:cubicBezTo>
                    <a:pt x="4033" y="7321"/>
                    <a:pt x="4125" y="7113"/>
                    <a:pt x="4264" y="6927"/>
                  </a:cubicBezTo>
                  <a:lnTo>
                    <a:pt x="4264" y="6927"/>
                  </a:lnTo>
                  <a:cubicBezTo>
                    <a:pt x="2897" y="6997"/>
                    <a:pt x="0" y="7901"/>
                    <a:pt x="1113" y="9731"/>
                  </a:cubicBezTo>
                  <a:cubicBezTo>
                    <a:pt x="1532" y="10425"/>
                    <a:pt x="2216" y="10694"/>
                    <a:pt x="2949" y="10694"/>
                  </a:cubicBezTo>
                  <a:cubicBezTo>
                    <a:pt x="3956" y="10694"/>
                    <a:pt x="5058" y="10186"/>
                    <a:pt x="5701" y="9569"/>
                  </a:cubicBezTo>
                  <a:cubicBezTo>
                    <a:pt x="5729" y="9541"/>
                    <a:pt x="5762" y="9529"/>
                    <a:pt x="5793" y="9529"/>
                  </a:cubicBezTo>
                  <a:cubicBezTo>
                    <a:pt x="5889" y="9529"/>
                    <a:pt x="5974" y="9644"/>
                    <a:pt x="5887" y="9731"/>
                  </a:cubicBezTo>
                  <a:cubicBezTo>
                    <a:pt x="5840" y="9778"/>
                    <a:pt x="5817" y="9801"/>
                    <a:pt x="5771" y="9847"/>
                  </a:cubicBezTo>
                  <a:cubicBezTo>
                    <a:pt x="5751" y="10334"/>
                    <a:pt x="6141" y="10674"/>
                    <a:pt x="6609" y="10674"/>
                  </a:cubicBezTo>
                  <a:cubicBezTo>
                    <a:pt x="6698" y="10674"/>
                    <a:pt x="6790" y="10661"/>
                    <a:pt x="6883" y="10635"/>
                  </a:cubicBezTo>
                  <a:cubicBezTo>
                    <a:pt x="7393" y="10519"/>
                    <a:pt x="7694" y="10079"/>
                    <a:pt x="7949" y="9662"/>
                  </a:cubicBezTo>
                  <a:cubicBezTo>
                    <a:pt x="7970" y="9628"/>
                    <a:pt x="8000" y="9614"/>
                    <a:pt x="8031" y="9614"/>
                  </a:cubicBezTo>
                  <a:cubicBezTo>
                    <a:pt x="8105" y="9614"/>
                    <a:pt x="8184" y="9696"/>
                    <a:pt x="8135" y="9778"/>
                  </a:cubicBezTo>
                  <a:cubicBezTo>
                    <a:pt x="8135" y="9778"/>
                    <a:pt x="8135" y="9778"/>
                    <a:pt x="8135" y="9801"/>
                  </a:cubicBezTo>
                  <a:lnTo>
                    <a:pt x="8158" y="9801"/>
                  </a:lnTo>
                  <a:cubicBezTo>
                    <a:pt x="8447" y="11426"/>
                    <a:pt x="9870" y="12238"/>
                    <a:pt x="11419" y="12238"/>
                  </a:cubicBezTo>
                  <a:cubicBezTo>
                    <a:pt x="11483" y="12238"/>
                    <a:pt x="11547" y="12237"/>
                    <a:pt x="11611" y="12234"/>
                  </a:cubicBezTo>
                  <a:cubicBezTo>
                    <a:pt x="12329" y="12211"/>
                    <a:pt x="13210" y="12072"/>
                    <a:pt x="13836" y="11678"/>
                  </a:cubicBezTo>
                  <a:cubicBezTo>
                    <a:pt x="14554" y="11238"/>
                    <a:pt x="14879" y="10427"/>
                    <a:pt x="15180" y="9685"/>
                  </a:cubicBezTo>
                  <a:cubicBezTo>
                    <a:pt x="14832" y="9685"/>
                    <a:pt x="14508" y="9662"/>
                    <a:pt x="14160" y="9592"/>
                  </a:cubicBezTo>
                  <a:cubicBezTo>
                    <a:pt x="14075" y="9571"/>
                    <a:pt x="14088" y="9451"/>
                    <a:pt x="14163" y="9451"/>
                  </a:cubicBezTo>
                  <a:cubicBezTo>
                    <a:pt x="14170" y="9451"/>
                    <a:pt x="14176" y="9452"/>
                    <a:pt x="14183" y="9453"/>
                  </a:cubicBezTo>
                  <a:cubicBezTo>
                    <a:pt x="14360" y="9466"/>
                    <a:pt x="14536" y="9473"/>
                    <a:pt x="14712" y="9473"/>
                  </a:cubicBezTo>
                  <a:cubicBezTo>
                    <a:pt x="15185" y="9473"/>
                    <a:pt x="15658" y="9420"/>
                    <a:pt x="16130" y="9268"/>
                  </a:cubicBezTo>
                  <a:cubicBezTo>
                    <a:pt x="16144" y="9264"/>
                    <a:pt x="16158" y="9263"/>
                    <a:pt x="16170" y="9263"/>
                  </a:cubicBezTo>
                  <a:cubicBezTo>
                    <a:pt x="16325" y="9263"/>
                    <a:pt x="16371" y="9503"/>
                    <a:pt x="16200" y="9546"/>
                  </a:cubicBezTo>
                  <a:cubicBezTo>
                    <a:pt x="15945" y="9592"/>
                    <a:pt x="15713" y="9639"/>
                    <a:pt x="15458" y="9662"/>
                  </a:cubicBezTo>
                  <a:cubicBezTo>
                    <a:pt x="15481" y="9685"/>
                    <a:pt x="15481" y="9708"/>
                    <a:pt x="15458" y="9755"/>
                  </a:cubicBezTo>
                  <a:cubicBezTo>
                    <a:pt x="15458" y="9755"/>
                    <a:pt x="15458" y="9778"/>
                    <a:pt x="15458" y="9778"/>
                  </a:cubicBezTo>
                  <a:cubicBezTo>
                    <a:pt x="15777" y="10347"/>
                    <a:pt x="16412" y="10832"/>
                    <a:pt x="16994" y="10832"/>
                  </a:cubicBezTo>
                  <a:cubicBezTo>
                    <a:pt x="17385" y="10832"/>
                    <a:pt x="17752" y="10614"/>
                    <a:pt x="17984" y="10056"/>
                  </a:cubicBezTo>
                  <a:cubicBezTo>
                    <a:pt x="18004" y="10007"/>
                    <a:pt x="18039" y="9987"/>
                    <a:pt x="18078" y="9987"/>
                  </a:cubicBezTo>
                  <a:cubicBezTo>
                    <a:pt x="18131" y="9987"/>
                    <a:pt x="18189" y="10025"/>
                    <a:pt x="18216" y="10079"/>
                  </a:cubicBezTo>
                  <a:cubicBezTo>
                    <a:pt x="18623" y="11188"/>
                    <a:pt x="20466" y="11656"/>
                    <a:pt x="21567" y="11656"/>
                  </a:cubicBezTo>
                  <a:cubicBezTo>
                    <a:pt x="21594" y="11656"/>
                    <a:pt x="21620" y="11656"/>
                    <a:pt x="21646" y="11655"/>
                  </a:cubicBezTo>
                  <a:cubicBezTo>
                    <a:pt x="22874" y="11609"/>
                    <a:pt x="23963" y="10913"/>
                    <a:pt x="24311" y="9731"/>
                  </a:cubicBezTo>
                  <a:lnTo>
                    <a:pt x="24311" y="9731"/>
                  </a:lnTo>
                  <a:cubicBezTo>
                    <a:pt x="24120" y="9784"/>
                    <a:pt x="23929" y="9810"/>
                    <a:pt x="23737" y="9810"/>
                  </a:cubicBezTo>
                  <a:cubicBezTo>
                    <a:pt x="23674" y="9810"/>
                    <a:pt x="23610" y="9807"/>
                    <a:pt x="23546" y="9801"/>
                  </a:cubicBezTo>
                  <a:cubicBezTo>
                    <a:pt x="23453" y="9778"/>
                    <a:pt x="23453" y="9662"/>
                    <a:pt x="23546" y="9662"/>
                  </a:cubicBezTo>
                  <a:cubicBezTo>
                    <a:pt x="23940" y="9616"/>
                    <a:pt x="24265" y="9546"/>
                    <a:pt x="24589" y="9407"/>
                  </a:cubicBezTo>
                  <a:cubicBezTo>
                    <a:pt x="24589" y="9384"/>
                    <a:pt x="24612" y="9384"/>
                    <a:pt x="24612" y="9384"/>
                  </a:cubicBezTo>
                  <a:cubicBezTo>
                    <a:pt x="24890" y="9245"/>
                    <a:pt x="25145" y="9083"/>
                    <a:pt x="25377" y="8851"/>
                  </a:cubicBezTo>
                  <a:cubicBezTo>
                    <a:pt x="25403" y="8825"/>
                    <a:pt x="25432" y="8814"/>
                    <a:pt x="25461" y="8814"/>
                  </a:cubicBezTo>
                  <a:cubicBezTo>
                    <a:pt x="25561" y="8814"/>
                    <a:pt x="25652" y="8946"/>
                    <a:pt x="25562" y="9036"/>
                  </a:cubicBezTo>
                  <a:cubicBezTo>
                    <a:pt x="25400" y="9222"/>
                    <a:pt x="25168" y="9384"/>
                    <a:pt x="24937" y="9523"/>
                  </a:cubicBezTo>
                  <a:cubicBezTo>
                    <a:pt x="25665" y="9881"/>
                    <a:pt x="26860" y="10245"/>
                    <a:pt x="27937" y="10245"/>
                  </a:cubicBezTo>
                  <a:cubicBezTo>
                    <a:pt x="28951" y="10245"/>
                    <a:pt x="29859" y="9922"/>
                    <a:pt x="30174" y="8967"/>
                  </a:cubicBezTo>
                  <a:cubicBezTo>
                    <a:pt x="30836" y="6896"/>
                    <a:pt x="28431" y="6241"/>
                    <a:pt x="26834" y="6241"/>
                  </a:cubicBezTo>
                  <a:cubicBezTo>
                    <a:pt x="26697" y="6241"/>
                    <a:pt x="26566" y="6246"/>
                    <a:pt x="26443" y="6255"/>
                  </a:cubicBezTo>
                  <a:cubicBezTo>
                    <a:pt x="26420" y="6278"/>
                    <a:pt x="26420" y="6278"/>
                    <a:pt x="26420" y="6278"/>
                  </a:cubicBezTo>
                  <a:cubicBezTo>
                    <a:pt x="26395" y="6309"/>
                    <a:pt x="26364" y="6322"/>
                    <a:pt x="26333" y="6322"/>
                  </a:cubicBezTo>
                  <a:cubicBezTo>
                    <a:pt x="26248" y="6322"/>
                    <a:pt x="26166" y="6224"/>
                    <a:pt x="26234" y="6139"/>
                  </a:cubicBezTo>
                  <a:cubicBezTo>
                    <a:pt x="26652" y="5560"/>
                    <a:pt x="26165" y="4934"/>
                    <a:pt x="25516" y="4865"/>
                  </a:cubicBezTo>
                  <a:cubicBezTo>
                    <a:pt x="25470" y="4860"/>
                    <a:pt x="25424" y="4858"/>
                    <a:pt x="25378" y="4858"/>
                  </a:cubicBezTo>
                  <a:cubicBezTo>
                    <a:pt x="24950" y="4858"/>
                    <a:pt x="24572" y="5047"/>
                    <a:pt x="24195" y="5235"/>
                  </a:cubicBezTo>
                  <a:cubicBezTo>
                    <a:pt x="24195" y="5259"/>
                    <a:pt x="24195" y="5282"/>
                    <a:pt x="24195" y="5328"/>
                  </a:cubicBezTo>
                  <a:cubicBezTo>
                    <a:pt x="24195" y="5421"/>
                    <a:pt x="24120" y="5467"/>
                    <a:pt x="24044" y="5467"/>
                  </a:cubicBezTo>
                  <a:cubicBezTo>
                    <a:pt x="23969" y="5467"/>
                    <a:pt x="23894" y="5421"/>
                    <a:pt x="23894" y="5328"/>
                  </a:cubicBezTo>
                  <a:cubicBezTo>
                    <a:pt x="23894" y="3683"/>
                    <a:pt x="22573" y="2269"/>
                    <a:pt x="20927" y="2107"/>
                  </a:cubicBezTo>
                  <a:cubicBezTo>
                    <a:pt x="20798" y="2093"/>
                    <a:pt x="20670" y="2086"/>
                    <a:pt x="20544" y="2086"/>
                  </a:cubicBezTo>
                  <a:cubicBezTo>
                    <a:pt x="19200" y="2086"/>
                    <a:pt x="18041" y="2849"/>
                    <a:pt x="17173" y="3845"/>
                  </a:cubicBezTo>
                  <a:cubicBezTo>
                    <a:pt x="17173" y="3845"/>
                    <a:pt x="17173" y="3868"/>
                    <a:pt x="17150" y="3868"/>
                  </a:cubicBezTo>
                  <a:cubicBezTo>
                    <a:pt x="17150" y="3914"/>
                    <a:pt x="17127" y="3914"/>
                    <a:pt x="17103" y="3914"/>
                  </a:cubicBezTo>
                  <a:cubicBezTo>
                    <a:pt x="17095" y="3919"/>
                    <a:pt x="17086" y="3921"/>
                    <a:pt x="17077" y="3921"/>
                  </a:cubicBezTo>
                  <a:cubicBezTo>
                    <a:pt x="17035" y="3921"/>
                    <a:pt x="16992" y="3879"/>
                    <a:pt x="17011" y="3822"/>
                  </a:cubicBezTo>
                  <a:cubicBezTo>
                    <a:pt x="17034" y="3799"/>
                    <a:pt x="17057" y="3775"/>
                    <a:pt x="17057" y="3752"/>
                  </a:cubicBezTo>
                  <a:cubicBezTo>
                    <a:pt x="17465" y="1317"/>
                    <a:pt x="15213" y="1"/>
                    <a:pt x="12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8499731" y="2585277"/>
              <a:ext cx="1244214" cy="518305"/>
            </a:xfrm>
            <a:custGeom>
              <a:avLst/>
              <a:gdLst/>
              <a:ahLst/>
              <a:cxnLst/>
              <a:rect l="l" t="t" r="r" b="b"/>
              <a:pathLst>
                <a:path w="31051" h="12935" extrusionOk="0">
                  <a:moveTo>
                    <a:pt x="13032" y="408"/>
                  </a:moveTo>
                  <a:cubicBezTo>
                    <a:pt x="15296" y="408"/>
                    <a:pt x="17549" y="1719"/>
                    <a:pt x="17141" y="4151"/>
                  </a:cubicBezTo>
                  <a:cubicBezTo>
                    <a:pt x="17118" y="4174"/>
                    <a:pt x="17095" y="4198"/>
                    <a:pt x="17072" y="4221"/>
                  </a:cubicBezTo>
                  <a:cubicBezTo>
                    <a:pt x="17053" y="4278"/>
                    <a:pt x="17096" y="4320"/>
                    <a:pt x="17138" y="4320"/>
                  </a:cubicBezTo>
                  <a:cubicBezTo>
                    <a:pt x="17147" y="4320"/>
                    <a:pt x="17156" y="4318"/>
                    <a:pt x="17164" y="4313"/>
                  </a:cubicBezTo>
                  <a:cubicBezTo>
                    <a:pt x="17188" y="4313"/>
                    <a:pt x="17211" y="4313"/>
                    <a:pt x="17234" y="4267"/>
                  </a:cubicBezTo>
                  <a:cubicBezTo>
                    <a:pt x="17234" y="4267"/>
                    <a:pt x="17234" y="4244"/>
                    <a:pt x="17234" y="4244"/>
                  </a:cubicBezTo>
                  <a:cubicBezTo>
                    <a:pt x="18111" y="3239"/>
                    <a:pt x="19304" y="2490"/>
                    <a:pt x="20649" y="2490"/>
                  </a:cubicBezTo>
                  <a:cubicBezTo>
                    <a:pt x="20761" y="2490"/>
                    <a:pt x="20874" y="2495"/>
                    <a:pt x="20988" y="2506"/>
                  </a:cubicBezTo>
                  <a:cubicBezTo>
                    <a:pt x="22634" y="2668"/>
                    <a:pt x="23955" y="4082"/>
                    <a:pt x="23955" y="5727"/>
                  </a:cubicBezTo>
                  <a:cubicBezTo>
                    <a:pt x="23955" y="5831"/>
                    <a:pt x="24036" y="5884"/>
                    <a:pt x="24114" y="5884"/>
                  </a:cubicBezTo>
                  <a:cubicBezTo>
                    <a:pt x="24192" y="5884"/>
                    <a:pt x="24268" y="5831"/>
                    <a:pt x="24256" y="5727"/>
                  </a:cubicBezTo>
                  <a:cubicBezTo>
                    <a:pt x="24256" y="5704"/>
                    <a:pt x="24256" y="5658"/>
                    <a:pt x="24256" y="5634"/>
                  </a:cubicBezTo>
                  <a:cubicBezTo>
                    <a:pt x="24629" y="5448"/>
                    <a:pt x="25021" y="5280"/>
                    <a:pt x="25432" y="5280"/>
                  </a:cubicBezTo>
                  <a:cubicBezTo>
                    <a:pt x="25480" y="5280"/>
                    <a:pt x="25528" y="5282"/>
                    <a:pt x="25577" y="5287"/>
                  </a:cubicBezTo>
                  <a:cubicBezTo>
                    <a:pt x="26226" y="5333"/>
                    <a:pt x="26736" y="5959"/>
                    <a:pt x="26295" y="6561"/>
                  </a:cubicBezTo>
                  <a:cubicBezTo>
                    <a:pt x="26242" y="6633"/>
                    <a:pt x="26325" y="6731"/>
                    <a:pt x="26409" y="6731"/>
                  </a:cubicBezTo>
                  <a:cubicBezTo>
                    <a:pt x="26434" y="6731"/>
                    <a:pt x="26459" y="6722"/>
                    <a:pt x="26481" y="6701"/>
                  </a:cubicBezTo>
                  <a:cubicBezTo>
                    <a:pt x="26504" y="6677"/>
                    <a:pt x="26504" y="6677"/>
                    <a:pt x="26504" y="6654"/>
                  </a:cubicBezTo>
                  <a:cubicBezTo>
                    <a:pt x="26609" y="6648"/>
                    <a:pt x="26721" y="6645"/>
                    <a:pt x="26837" y="6645"/>
                  </a:cubicBezTo>
                  <a:cubicBezTo>
                    <a:pt x="28433" y="6645"/>
                    <a:pt x="30905" y="7270"/>
                    <a:pt x="30235" y="9366"/>
                  </a:cubicBezTo>
                  <a:cubicBezTo>
                    <a:pt x="29932" y="10321"/>
                    <a:pt x="29023" y="10644"/>
                    <a:pt x="28009" y="10644"/>
                  </a:cubicBezTo>
                  <a:cubicBezTo>
                    <a:pt x="26932" y="10644"/>
                    <a:pt x="25737" y="10280"/>
                    <a:pt x="25021" y="9922"/>
                  </a:cubicBezTo>
                  <a:cubicBezTo>
                    <a:pt x="25253" y="9783"/>
                    <a:pt x="25461" y="9621"/>
                    <a:pt x="25623" y="9435"/>
                  </a:cubicBezTo>
                  <a:cubicBezTo>
                    <a:pt x="25713" y="9345"/>
                    <a:pt x="25636" y="9213"/>
                    <a:pt x="25542" y="9213"/>
                  </a:cubicBezTo>
                  <a:cubicBezTo>
                    <a:pt x="25515" y="9213"/>
                    <a:pt x="25487" y="9224"/>
                    <a:pt x="25461" y="9250"/>
                  </a:cubicBezTo>
                  <a:cubicBezTo>
                    <a:pt x="25206" y="9482"/>
                    <a:pt x="24951" y="9667"/>
                    <a:pt x="24673" y="9783"/>
                  </a:cubicBezTo>
                  <a:cubicBezTo>
                    <a:pt x="24673" y="9783"/>
                    <a:pt x="24650" y="9806"/>
                    <a:pt x="24650" y="9806"/>
                  </a:cubicBezTo>
                  <a:cubicBezTo>
                    <a:pt x="24349" y="9945"/>
                    <a:pt x="24001" y="10038"/>
                    <a:pt x="23630" y="10061"/>
                  </a:cubicBezTo>
                  <a:cubicBezTo>
                    <a:pt x="23538" y="10061"/>
                    <a:pt x="23538" y="10177"/>
                    <a:pt x="23630" y="10200"/>
                  </a:cubicBezTo>
                  <a:cubicBezTo>
                    <a:pt x="23688" y="10206"/>
                    <a:pt x="23749" y="10209"/>
                    <a:pt x="23812" y="10209"/>
                  </a:cubicBezTo>
                  <a:cubicBezTo>
                    <a:pt x="24000" y="10209"/>
                    <a:pt x="24204" y="10183"/>
                    <a:pt x="24395" y="10130"/>
                  </a:cubicBezTo>
                  <a:lnTo>
                    <a:pt x="24395" y="10130"/>
                  </a:lnTo>
                  <a:cubicBezTo>
                    <a:pt x="24047" y="11312"/>
                    <a:pt x="22935" y="12008"/>
                    <a:pt x="21730" y="12054"/>
                  </a:cubicBezTo>
                  <a:cubicBezTo>
                    <a:pt x="21681" y="12056"/>
                    <a:pt x="21630" y="12057"/>
                    <a:pt x="21578" y="12057"/>
                  </a:cubicBezTo>
                  <a:cubicBezTo>
                    <a:pt x="20470" y="12057"/>
                    <a:pt x="18697" y="11585"/>
                    <a:pt x="18277" y="10478"/>
                  </a:cubicBezTo>
                  <a:cubicBezTo>
                    <a:pt x="18263" y="10436"/>
                    <a:pt x="18205" y="10393"/>
                    <a:pt x="18152" y="10393"/>
                  </a:cubicBezTo>
                  <a:cubicBezTo>
                    <a:pt x="18118" y="10393"/>
                    <a:pt x="18086" y="10410"/>
                    <a:pt x="18068" y="10455"/>
                  </a:cubicBezTo>
                  <a:cubicBezTo>
                    <a:pt x="17827" y="11021"/>
                    <a:pt x="17460" y="11241"/>
                    <a:pt x="17071" y="11241"/>
                  </a:cubicBezTo>
                  <a:cubicBezTo>
                    <a:pt x="16490" y="11241"/>
                    <a:pt x="15862" y="10747"/>
                    <a:pt x="15542" y="10177"/>
                  </a:cubicBezTo>
                  <a:cubicBezTo>
                    <a:pt x="15542" y="10177"/>
                    <a:pt x="15542" y="10177"/>
                    <a:pt x="15542" y="10154"/>
                  </a:cubicBezTo>
                  <a:cubicBezTo>
                    <a:pt x="15542" y="10130"/>
                    <a:pt x="15542" y="10084"/>
                    <a:pt x="15542" y="10061"/>
                  </a:cubicBezTo>
                  <a:cubicBezTo>
                    <a:pt x="15774" y="10038"/>
                    <a:pt x="16029" y="9991"/>
                    <a:pt x="16284" y="9945"/>
                  </a:cubicBezTo>
                  <a:cubicBezTo>
                    <a:pt x="16434" y="9924"/>
                    <a:pt x="16385" y="9662"/>
                    <a:pt x="16229" y="9662"/>
                  </a:cubicBezTo>
                  <a:cubicBezTo>
                    <a:pt x="16217" y="9662"/>
                    <a:pt x="16204" y="9664"/>
                    <a:pt x="16191" y="9667"/>
                  </a:cubicBezTo>
                  <a:cubicBezTo>
                    <a:pt x="15735" y="9819"/>
                    <a:pt x="15267" y="9872"/>
                    <a:pt x="14787" y="9872"/>
                  </a:cubicBezTo>
                  <a:cubicBezTo>
                    <a:pt x="14608" y="9872"/>
                    <a:pt x="14427" y="9865"/>
                    <a:pt x="14244" y="9852"/>
                  </a:cubicBezTo>
                  <a:cubicBezTo>
                    <a:pt x="14175" y="9852"/>
                    <a:pt x="14152" y="9968"/>
                    <a:pt x="14221" y="9991"/>
                  </a:cubicBezTo>
                  <a:cubicBezTo>
                    <a:pt x="14569" y="10061"/>
                    <a:pt x="14916" y="10084"/>
                    <a:pt x="15241" y="10084"/>
                  </a:cubicBezTo>
                  <a:cubicBezTo>
                    <a:pt x="14940" y="10849"/>
                    <a:pt x="14638" y="11637"/>
                    <a:pt x="13897" y="12077"/>
                  </a:cubicBezTo>
                  <a:cubicBezTo>
                    <a:pt x="13271" y="12471"/>
                    <a:pt x="12390" y="12610"/>
                    <a:pt x="11695" y="12657"/>
                  </a:cubicBezTo>
                  <a:cubicBezTo>
                    <a:pt x="11632" y="12659"/>
                    <a:pt x="11569" y="12661"/>
                    <a:pt x="11506" y="12661"/>
                  </a:cubicBezTo>
                  <a:cubicBezTo>
                    <a:pt x="9934" y="12661"/>
                    <a:pt x="8508" y="11827"/>
                    <a:pt x="8219" y="10200"/>
                  </a:cubicBezTo>
                  <a:cubicBezTo>
                    <a:pt x="8266" y="10105"/>
                    <a:pt x="8185" y="10021"/>
                    <a:pt x="8106" y="10021"/>
                  </a:cubicBezTo>
                  <a:cubicBezTo>
                    <a:pt x="8069" y="10021"/>
                    <a:pt x="8032" y="10040"/>
                    <a:pt x="8010" y="10084"/>
                  </a:cubicBezTo>
                  <a:cubicBezTo>
                    <a:pt x="7778" y="10501"/>
                    <a:pt x="7454" y="10918"/>
                    <a:pt x="6967" y="11057"/>
                  </a:cubicBezTo>
                  <a:cubicBezTo>
                    <a:pt x="6882" y="11077"/>
                    <a:pt x="6797" y="11087"/>
                    <a:pt x="6714" y="11087"/>
                  </a:cubicBezTo>
                  <a:cubicBezTo>
                    <a:pt x="6218" y="11087"/>
                    <a:pt x="5812" y="10743"/>
                    <a:pt x="5832" y="10246"/>
                  </a:cubicBezTo>
                  <a:cubicBezTo>
                    <a:pt x="5878" y="10223"/>
                    <a:pt x="5924" y="10177"/>
                    <a:pt x="5948" y="10130"/>
                  </a:cubicBezTo>
                  <a:cubicBezTo>
                    <a:pt x="6037" y="10059"/>
                    <a:pt x="5960" y="9931"/>
                    <a:pt x="5867" y="9931"/>
                  </a:cubicBezTo>
                  <a:cubicBezTo>
                    <a:pt x="5840" y="9931"/>
                    <a:pt x="5812" y="9942"/>
                    <a:pt x="5785" y="9968"/>
                  </a:cubicBezTo>
                  <a:cubicBezTo>
                    <a:pt x="5140" y="10586"/>
                    <a:pt x="4028" y="11103"/>
                    <a:pt x="3013" y="11103"/>
                  </a:cubicBezTo>
                  <a:cubicBezTo>
                    <a:pt x="2277" y="11103"/>
                    <a:pt x="1592" y="10832"/>
                    <a:pt x="1174" y="10130"/>
                  </a:cubicBezTo>
                  <a:cubicBezTo>
                    <a:pt x="84" y="8300"/>
                    <a:pt x="2981" y="7396"/>
                    <a:pt x="4349" y="7349"/>
                  </a:cubicBezTo>
                  <a:lnTo>
                    <a:pt x="4349" y="7349"/>
                  </a:lnTo>
                  <a:cubicBezTo>
                    <a:pt x="4209" y="7535"/>
                    <a:pt x="4094" y="7743"/>
                    <a:pt x="4047" y="7952"/>
                  </a:cubicBezTo>
                  <a:cubicBezTo>
                    <a:pt x="4032" y="8014"/>
                    <a:pt x="4088" y="8065"/>
                    <a:pt x="4142" y="8065"/>
                  </a:cubicBezTo>
                  <a:cubicBezTo>
                    <a:pt x="4168" y="8065"/>
                    <a:pt x="4194" y="8052"/>
                    <a:pt x="4209" y="8022"/>
                  </a:cubicBezTo>
                  <a:cubicBezTo>
                    <a:pt x="4418" y="7558"/>
                    <a:pt x="4696" y="7234"/>
                    <a:pt x="5113" y="7002"/>
                  </a:cubicBezTo>
                  <a:cubicBezTo>
                    <a:pt x="5233" y="6942"/>
                    <a:pt x="5164" y="6779"/>
                    <a:pt x="5054" y="6779"/>
                  </a:cubicBezTo>
                  <a:cubicBezTo>
                    <a:pt x="5036" y="6779"/>
                    <a:pt x="5017" y="6784"/>
                    <a:pt x="4997" y="6793"/>
                  </a:cubicBezTo>
                  <a:cubicBezTo>
                    <a:pt x="4835" y="6886"/>
                    <a:pt x="4696" y="7002"/>
                    <a:pt x="4557" y="7118"/>
                  </a:cubicBezTo>
                  <a:cubicBezTo>
                    <a:pt x="3051" y="6422"/>
                    <a:pt x="3653" y="4522"/>
                    <a:pt x="4974" y="4059"/>
                  </a:cubicBezTo>
                  <a:cubicBezTo>
                    <a:pt x="5314" y="3931"/>
                    <a:pt x="5656" y="3877"/>
                    <a:pt x="5998" y="3877"/>
                  </a:cubicBezTo>
                  <a:cubicBezTo>
                    <a:pt x="6894" y="3877"/>
                    <a:pt x="7784" y="4246"/>
                    <a:pt x="8590" y="4615"/>
                  </a:cubicBezTo>
                  <a:cubicBezTo>
                    <a:pt x="8612" y="4626"/>
                    <a:pt x="8639" y="4632"/>
                    <a:pt x="8666" y="4632"/>
                  </a:cubicBezTo>
                  <a:cubicBezTo>
                    <a:pt x="8751" y="4632"/>
                    <a:pt x="8845" y="4575"/>
                    <a:pt x="8845" y="4453"/>
                  </a:cubicBezTo>
                  <a:cubicBezTo>
                    <a:pt x="8533" y="1695"/>
                    <a:pt x="10788" y="408"/>
                    <a:pt x="13032" y="408"/>
                  </a:cubicBezTo>
                  <a:close/>
                  <a:moveTo>
                    <a:pt x="12835" y="1"/>
                  </a:moveTo>
                  <a:cubicBezTo>
                    <a:pt x="10499" y="1"/>
                    <a:pt x="8337" y="1765"/>
                    <a:pt x="8474" y="4198"/>
                  </a:cubicBezTo>
                  <a:cubicBezTo>
                    <a:pt x="7688" y="3866"/>
                    <a:pt x="6765" y="3560"/>
                    <a:pt x="5895" y="3560"/>
                  </a:cubicBezTo>
                  <a:cubicBezTo>
                    <a:pt x="5124" y="3560"/>
                    <a:pt x="4394" y="3801"/>
                    <a:pt x="3839" y="4476"/>
                  </a:cubicBezTo>
                  <a:cubicBezTo>
                    <a:pt x="3143" y="5333"/>
                    <a:pt x="3306" y="6701"/>
                    <a:pt x="4302" y="7164"/>
                  </a:cubicBezTo>
                  <a:cubicBezTo>
                    <a:pt x="4243" y="7161"/>
                    <a:pt x="4183" y="7159"/>
                    <a:pt x="4121" y="7159"/>
                  </a:cubicBezTo>
                  <a:cubicBezTo>
                    <a:pt x="2525" y="7159"/>
                    <a:pt x="0" y="8301"/>
                    <a:pt x="826" y="10130"/>
                  </a:cubicBezTo>
                  <a:cubicBezTo>
                    <a:pt x="1223" y="11013"/>
                    <a:pt x="2030" y="11350"/>
                    <a:pt x="2912" y="11350"/>
                  </a:cubicBezTo>
                  <a:cubicBezTo>
                    <a:pt x="3882" y="11350"/>
                    <a:pt x="4942" y="10943"/>
                    <a:pt x="5646" y="10409"/>
                  </a:cubicBezTo>
                  <a:cubicBezTo>
                    <a:pt x="5646" y="10826"/>
                    <a:pt x="6040" y="11220"/>
                    <a:pt x="6481" y="11289"/>
                  </a:cubicBezTo>
                  <a:cubicBezTo>
                    <a:pt x="6550" y="11301"/>
                    <a:pt x="6619" y="11306"/>
                    <a:pt x="6687" y="11306"/>
                  </a:cubicBezTo>
                  <a:cubicBezTo>
                    <a:pt x="7294" y="11306"/>
                    <a:pt x="7811" y="10860"/>
                    <a:pt x="8103" y="10339"/>
                  </a:cubicBezTo>
                  <a:cubicBezTo>
                    <a:pt x="8242" y="12031"/>
                    <a:pt x="9934" y="12935"/>
                    <a:pt x="11510" y="12935"/>
                  </a:cubicBezTo>
                  <a:cubicBezTo>
                    <a:pt x="12437" y="12935"/>
                    <a:pt x="13549" y="12749"/>
                    <a:pt x="14291" y="12170"/>
                  </a:cubicBezTo>
                  <a:cubicBezTo>
                    <a:pt x="14870" y="11730"/>
                    <a:pt x="15171" y="11057"/>
                    <a:pt x="15426" y="10409"/>
                  </a:cubicBezTo>
                  <a:cubicBezTo>
                    <a:pt x="15771" y="11029"/>
                    <a:pt x="16459" y="11485"/>
                    <a:pt x="17093" y="11485"/>
                  </a:cubicBezTo>
                  <a:cubicBezTo>
                    <a:pt x="17524" y="11485"/>
                    <a:pt x="17930" y="11273"/>
                    <a:pt x="18184" y="10756"/>
                  </a:cubicBezTo>
                  <a:cubicBezTo>
                    <a:pt x="18952" y="11747"/>
                    <a:pt x="20325" y="12326"/>
                    <a:pt x="21624" y="12326"/>
                  </a:cubicBezTo>
                  <a:cubicBezTo>
                    <a:pt x="23029" y="12326"/>
                    <a:pt x="24346" y="11649"/>
                    <a:pt x="24720" y="10084"/>
                  </a:cubicBezTo>
                  <a:cubicBezTo>
                    <a:pt x="25481" y="10517"/>
                    <a:pt x="26816" y="10939"/>
                    <a:pt x="28025" y="10939"/>
                  </a:cubicBezTo>
                  <a:cubicBezTo>
                    <a:pt x="29209" y="10939"/>
                    <a:pt x="30273" y="10535"/>
                    <a:pt x="30560" y="9343"/>
                  </a:cubicBezTo>
                  <a:cubicBezTo>
                    <a:pt x="31051" y="7276"/>
                    <a:pt x="28977" y="6474"/>
                    <a:pt x="27256" y="6474"/>
                  </a:cubicBezTo>
                  <a:cubicBezTo>
                    <a:pt x="27028" y="6474"/>
                    <a:pt x="26806" y="6488"/>
                    <a:pt x="26597" y="6515"/>
                  </a:cubicBezTo>
                  <a:cubicBezTo>
                    <a:pt x="26852" y="6052"/>
                    <a:pt x="26620" y="5472"/>
                    <a:pt x="26180" y="5217"/>
                  </a:cubicBezTo>
                  <a:cubicBezTo>
                    <a:pt x="25961" y="5100"/>
                    <a:pt x="25735" y="5052"/>
                    <a:pt x="25509" y="5052"/>
                  </a:cubicBezTo>
                  <a:cubicBezTo>
                    <a:pt x="25063" y="5052"/>
                    <a:pt x="24617" y="5242"/>
                    <a:pt x="24233" y="5472"/>
                  </a:cubicBezTo>
                  <a:cubicBezTo>
                    <a:pt x="24094" y="3943"/>
                    <a:pt x="22935" y="2645"/>
                    <a:pt x="21405" y="2320"/>
                  </a:cubicBezTo>
                  <a:cubicBezTo>
                    <a:pt x="21158" y="2269"/>
                    <a:pt x="20909" y="2244"/>
                    <a:pt x="20662" y="2244"/>
                  </a:cubicBezTo>
                  <a:cubicBezTo>
                    <a:pt x="19359" y="2244"/>
                    <a:pt x="18099" y="2930"/>
                    <a:pt x="17280" y="3943"/>
                  </a:cubicBezTo>
                  <a:cubicBezTo>
                    <a:pt x="17605" y="1579"/>
                    <a:pt x="15171" y="49"/>
                    <a:pt x="12970" y="3"/>
                  </a:cubicBezTo>
                  <a:cubicBezTo>
                    <a:pt x="12925" y="2"/>
                    <a:pt x="12880" y="1"/>
                    <a:pt x="1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9379703" y="2695867"/>
              <a:ext cx="79900" cy="135637"/>
            </a:xfrm>
            <a:custGeom>
              <a:avLst/>
              <a:gdLst/>
              <a:ahLst/>
              <a:cxnLst/>
              <a:rect l="l" t="t" r="r" b="b"/>
              <a:pathLst>
                <a:path w="1994" h="3385" extrusionOk="0">
                  <a:moveTo>
                    <a:pt x="1" y="1"/>
                  </a:moveTo>
                  <a:cubicBezTo>
                    <a:pt x="719" y="858"/>
                    <a:pt x="835" y="2156"/>
                    <a:pt x="951" y="3384"/>
                  </a:cubicBezTo>
                  <a:cubicBezTo>
                    <a:pt x="1275" y="3199"/>
                    <a:pt x="1646" y="3083"/>
                    <a:pt x="1994" y="3014"/>
                  </a:cubicBezTo>
                  <a:cubicBezTo>
                    <a:pt x="1994" y="2990"/>
                    <a:pt x="1994" y="2990"/>
                    <a:pt x="1994" y="2967"/>
                  </a:cubicBezTo>
                  <a:cubicBezTo>
                    <a:pt x="1994" y="1669"/>
                    <a:pt x="1159" y="51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9471663" y="2795920"/>
              <a:ext cx="98452" cy="51370"/>
            </a:xfrm>
            <a:custGeom>
              <a:avLst/>
              <a:gdLst/>
              <a:ahLst/>
              <a:cxnLst/>
              <a:rect l="l" t="t" r="r" b="b"/>
              <a:pathLst>
                <a:path w="2457" h="1282" extrusionOk="0">
                  <a:moveTo>
                    <a:pt x="1183" y="0"/>
                  </a:moveTo>
                  <a:cubicBezTo>
                    <a:pt x="755" y="0"/>
                    <a:pt x="377" y="189"/>
                    <a:pt x="0" y="377"/>
                  </a:cubicBezTo>
                  <a:cubicBezTo>
                    <a:pt x="0" y="401"/>
                    <a:pt x="0" y="424"/>
                    <a:pt x="0" y="447"/>
                  </a:cubicBezTo>
                  <a:cubicBezTo>
                    <a:pt x="93" y="447"/>
                    <a:pt x="162" y="424"/>
                    <a:pt x="255" y="424"/>
                  </a:cubicBezTo>
                  <a:cubicBezTo>
                    <a:pt x="394" y="377"/>
                    <a:pt x="533" y="354"/>
                    <a:pt x="672" y="354"/>
                  </a:cubicBezTo>
                  <a:cubicBezTo>
                    <a:pt x="704" y="350"/>
                    <a:pt x="736" y="348"/>
                    <a:pt x="767" y="348"/>
                  </a:cubicBezTo>
                  <a:cubicBezTo>
                    <a:pt x="920" y="348"/>
                    <a:pt x="1071" y="393"/>
                    <a:pt x="1205" y="470"/>
                  </a:cubicBezTo>
                  <a:cubicBezTo>
                    <a:pt x="1599" y="586"/>
                    <a:pt x="1924" y="887"/>
                    <a:pt x="2039" y="1281"/>
                  </a:cubicBezTo>
                  <a:cubicBezTo>
                    <a:pt x="2457" y="679"/>
                    <a:pt x="1970" y="76"/>
                    <a:pt x="1321" y="7"/>
                  </a:cubicBezTo>
                  <a:cubicBezTo>
                    <a:pt x="1275" y="2"/>
                    <a:pt x="1229" y="0"/>
                    <a:pt x="118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 rot="440531">
              <a:off x="9092214" y="2610070"/>
              <a:ext cx="110417" cy="146494"/>
            </a:xfrm>
            <a:custGeom>
              <a:avLst/>
              <a:gdLst/>
              <a:ahLst/>
              <a:cxnLst/>
              <a:rect l="l" t="t" r="r" b="b"/>
              <a:pathLst>
                <a:path w="2481" h="3292" extrusionOk="0">
                  <a:moveTo>
                    <a:pt x="1" y="1"/>
                  </a:moveTo>
                  <a:cubicBezTo>
                    <a:pt x="882" y="997"/>
                    <a:pt x="1646" y="2087"/>
                    <a:pt x="2202" y="3292"/>
                  </a:cubicBezTo>
                  <a:cubicBezTo>
                    <a:pt x="2295" y="3199"/>
                    <a:pt x="2365" y="3106"/>
                    <a:pt x="2457" y="2990"/>
                  </a:cubicBezTo>
                  <a:cubicBezTo>
                    <a:pt x="2481" y="1461"/>
                    <a:pt x="1391" y="46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9400138" y="2993019"/>
              <a:ext cx="76173" cy="70643"/>
            </a:xfrm>
            <a:custGeom>
              <a:avLst/>
              <a:gdLst/>
              <a:ahLst/>
              <a:cxnLst/>
              <a:rect l="l" t="t" r="r" b="b"/>
              <a:pathLst>
                <a:path w="1901" h="1763" extrusionOk="0">
                  <a:moveTo>
                    <a:pt x="1901" y="1"/>
                  </a:moveTo>
                  <a:cubicBezTo>
                    <a:pt x="1739" y="47"/>
                    <a:pt x="1553" y="70"/>
                    <a:pt x="1368" y="94"/>
                  </a:cubicBezTo>
                  <a:lnTo>
                    <a:pt x="1090" y="94"/>
                  </a:lnTo>
                  <a:cubicBezTo>
                    <a:pt x="812" y="696"/>
                    <a:pt x="441" y="1252"/>
                    <a:pt x="1" y="1762"/>
                  </a:cubicBezTo>
                  <a:cubicBezTo>
                    <a:pt x="881" y="1530"/>
                    <a:pt x="1623" y="905"/>
                    <a:pt x="190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9524595" y="2851496"/>
              <a:ext cx="213493" cy="160520"/>
            </a:xfrm>
            <a:custGeom>
              <a:avLst/>
              <a:gdLst/>
              <a:ahLst/>
              <a:cxnLst/>
              <a:rect l="l" t="t" r="r" b="b"/>
              <a:pathLst>
                <a:path w="5328" h="4006" extrusionOk="0">
                  <a:moveTo>
                    <a:pt x="1260" y="1"/>
                  </a:moveTo>
                  <a:cubicBezTo>
                    <a:pt x="1144" y="1"/>
                    <a:pt x="1032" y="4"/>
                    <a:pt x="927" y="10"/>
                  </a:cubicBezTo>
                  <a:cubicBezTo>
                    <a:pt x="904" y="33"/>
                    <a:pt x="904" y="33"/>
                    <a:pt x="904" y="57"/>
                  </a:cubicBezTo>
                  <a:lnTo>
                    <a:pt x="881" y="57"/>
                  </a:lnTo>
                  <a:cubicBezTo>
                    <a:pt x="1738" y="196"/>
                    <a:pt x="2526" y="520"/>
                    <a:pt x="2804" y="1238"/>
                  </a:cubicBezTo>
                  <a:cubicBezTo>
                    <a:pt x="3268" y="2444"/>
                    <a:pt x="2039" y="3278"/>
                    <a:pt x="1020" y="3486"/>
                  </a:cubicBezTo>
                  <a:cubicBezTo>
                    <a:pt x="795" y="3531"/>
                    <a:pt x="580" y="3557"/>
                    <a:pt x="363" y="3557"/>
                  </a:cubicBezTo>
                  <a:cubicBezTo>
                    <a:pt x="243" y="3557"/>
                    <a:pt x="123" y="3549"/>
                    <a:pt x="0" y="3533"/>
                  </a:cubicBezTo>
                  <a:lnTo>
                    <a:pt x="0" y="3533"/>
                  </a:lnTo>
                  <a:cubicBezTo>
                    <a:pt x="706" y="3792"/>
                    <a:pt x="1597" y="4005"/>
                    <a:pt x="2419" y="4005"/>
                  </a:cubicBezTo>
                  <a:cubicBezTo>
                    <a:pt x="3432" y="4005"/>
                    <a:pt x="4338" y="3681"/>
                    <a:pt x="4658" y="2722"/>
                  </a:cubicBezTo>
                  <a:cubicBezTo>
                    <a:pt x="5328" y="626"/>
                    <a:pt x="2856" y="1"/>
                    <a:pt x="126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27"/>
          <p:cNvSpPr/>
          <p:nvPr/>
        </p:nvSpPr>
        <p:spPr>
          <a:xfrm>
            <a:off x="1304248" y="-434000"/>
            <a:ext cx="973500" cy="973500"/>
          </a:xfrm>
          <a:prstGeom prst="mathMultiply">
            <a:avLst>
              <a:gd name="adj1" fmla="val 2352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8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7" name="Google Shape;787;p28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8" name="Google Shape;788;p28"/>
          <p:cNvGrpSpPr/>
          <p:nvPr/>
        </p:nvGrpSpPr>
        <p:grpSpPr>
          <a:xfrm>
            <a:off x="7988027" y="-1153889"/>
            <a:ext cx="1825505" cy="2604995"/>
            <a:chOff x="7988027" y="-1153889"/>
            <a:chExt cx="1825505" cy="2604995"/>
          </a:xfrm>
        </p:grpSpPr>
        <p:sp>
          <p:nvSpPr>
            <p:cNvPr id="789" name="Google Shape;789;p28"/>
            <p:cNvSpPr/>
            <p:nvPr/>
          </p:nvSpPr>
          <p:spPr>
            <a:xfrm rot="10800000" flipH="1">
              <a:off x="8325360" y="99729"/>
              <a:ext cx="1488172" cy="472578"/>
            </a:xfrm>
            <a:custGeom>
              <a:avLst/>
              <a:gdLst/>
              <a:ahLst/>
              <a:cxnLst/>
              <a:rect l="l" t="t" r="r" b="b"/>
              <a:pathLst>
                <a:path w="18815" h="5975" extrusionOk="0">
                  <a:moveTo>
                    <a:pt x="7963" y="1"/>
                  </a:moveTo>
                  <a:lnTo>
                    <a:pt x="0" y="4442"/>
                  </a:lnTo>
                  <a:lnTo>
                    <a:pt x="10852" y="5975"/>
                  </a:lnTo>
                  <a:lnTo>
                    <a:pt x="18814" y="1534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 rot="10800000" flipH="1">
              <a:off x="8344421" y="136431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0"/>
                  </a:moveTo>
                  <a:lnTo>
                    <a:pt x="1" y="1840"/>
                  </a:lnTo>
                  <a:lnTo>
                    <a:pt x="10" y="15980"/>
                  </a:lnTo>
                  <a:lnTo>
                    <a:pt x="3318" y="14141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 rot="10800000" flipH="1">
              <a:off x="7988027" y="1254878"/>
              <a:ext cx="617416" cy="196228"/>
            </a:xfrm>
            <a:custGeom>
              <a:avLst/>
              <a:gdLst/>
              <a:ahLst/>
              <a:cxnLst/>
              <a:rect l="l" t="t" r="r" b="b"/>
              <a:pathLst>
                <a:path w="7806" h="2481" extrusionOk="0">
                  <a:moveTo>
                    <a:pt x="3308" y="0"/>
                  </a:moveTo>
                  <a:lnTo>
                    <a:pt x="1" y="1849"/>
                  </a:lnTo>
                  <a:lnTo>
                    <a:pt x="4507" y="2481"/>
                  </a:lnTo>
                  <a:lnTo>
                    <a:pt x="7805" y="641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 rot="10800000" flipH="1">
              <a:off x="7988027" y="-278726"/>
              <a:ext cx="357272" cy="1583669"/>
            </a:xfrm>
            <a:custGeom>
              <a:avLst/>
              <a:gdLst/>
              <a:ahLst/>
              <a:cxnLst/>
              <a:rect l="l" t="t" r="r" b="b"/>
              <a:pathLst>
                <a:path w="4517" h="20023" extrusionOk="0">
                  <a:moveTo>
                    <a:pt x="1" y="1"/>
                  </a:moveTo>
                  <a:lnTo>
                    <a:pt x="19" y="19391"/>
                  </a:lnTo>
                  <a:lnTo>
                    <a:pt x="4516" y="20022"/>
                  </a:lnTo>
                  <a:lnTo>
                    <a:pt x="4507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 rot="10800000" flipH="1">
              <a:off x="8344421" y="136431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0"/>
                  </a:moveTo>
                  <a:lnTo>
                    <a:pt x="1" y="1840"/>
                  </a:lnTo>
                  <a:lnTo>
                    <a:pt x="10" y="15980"/>
                  </a:lnTo>
                  <a:lnTo>
                    <a:pt x="3318" y="14141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 rot="10800000" flipH="1">
              <a:off x="8700104" y="-138338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308" y="1"/>
                  </a:moveTo>
                  <a:lnTo>
                    <a:pt x="1" y="1840"/>
                  </a:lnTo>
                  <a:lnTo>
                    <a:pt x="10" y="15981"/>
                  </a:lnTo>
                  <a:lnTo>
                    <a:pt x="3318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 rot="10800000" flipH="1">
              <a:off x="8344421" y="980031"/>
              <a:ext cx="617416" cy="196308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1"/>
                  </a:moveTo>
                  <a:lnTo>
                    <a:pt x="1" y="1850"/>
                  </a:lnTo>
                  <a:lnTo>
                    <a:pt x="4498" y="2481"/>
                  </a:lnTo>
                  <a:lnTo>
                    <a:pt x="7805" y="642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 rot="10800000" flipH="1">
              <a:off x="8700104" y="-138338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308" y="1"/>
                  </a:moveTo>
                  <a:lnTo>
                    <a:pt x="1" y="1840"/>
                  </a:lnTo>
                  <a:lnTo>
                    <a:pt x="10" y="15981"/>
                  </a:lnTo>
                  <a:lnTo>
                    <a:pt x="3318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 rot="10800000" flipH="1">
              <a:off x="8344421" y="-138338"/>
              <a:ext cx="356481" cy="1168434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8" y="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 rot="10800000" flipH="1">
              <a:off x="7988027" y="-278726"/>
              <a:ext cx="357272" cy="1583669"/>
            </a:xfrm>
            <a:custGeom>
              <a:avLst/>
              <a:gdLst/>
              <a:ahLst/>
              <a:cxnLst/>
              <a:rect l="l" t="t" r="r" b="b"/>
              <a:pathLst>
                <a:path w="4517" h="20023" extrusionOk="0">
                  <a:moveTo>
                    <a:pt x="1" y="1"/>
                  </a:moveTo>
                  <a:lnTo>
                    <a:pt x="19" y="19391"/>
                  </a:lnTo>
                  <a:lnTo>
                    <a:pt x="4516" y="20022"/>
                  </a:lnTo>
                  <a:lnTo>
                    <a:pt x="4507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 rot="10800000" flipH="1">
              <a:off x="8344421" y="-138338"/>
              <a:ext cx="356481" cy="1168434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8" y="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 rot="10800000" flipH="1">
              <a:off x="9056498" y="-415400"/>
              <a:ext cx="262437" cy="1264689"/>
            </a:xfrm>
            <a:custGeom>
              <a:avLst/>
              <a:gdLst/>
              <a:ahLst/>
              <a:cxnLst/>
              <a:rect l="l" t="t" r="r" b="b"/>
              <a:pathLst>
                <a:path w="3318" h="15990" extrusionOk="0">
                  <a:moveTo>
                    <a:pt x="3308" y="0"/>
                  </a:moveTo>
                  <a:lnTo>
                    <a:pt x="1" y="1849"/>
                  </a:lnTo>
                  <a:lnTo>
                    <a:pt x="19" y="15990"/>
                  </a:lnTo>
                  <a:lnTo>
                    <a:pt x="3318" y="14150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 rot="10800000" flipH="1">
              <a:off x="8700816" y="702969"/>
              <a:ext cx="617416" cy="196308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0"/>
                  </a:moveTo>
                  <a:lnTo>
                    <a:pt x="1" y="1840"/>
                  </a:lnTo>
                  <a:lnTo>
                    <a:pt x="4498" y="2481"/>
                  </a:lnTo>
                  <a:lnTo>
                    <a:pt x="7805" y="632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 rot="10800000" flipH="1">
              <a:off x="8700816" y="-415400"/>
              <a:ext cx="357272" cy="1169224"/>
            </a:xfrm>
            <a:custGeom>
              <a:avLst/>
              <a:gdLst/>
              <a:ahLst/>
              <a:cxnLst/>
              <a:rect l="l" t="t" r="r" b="b"/>
              <a:pathLst>
                <a:path w="451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16" y="14783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 rot="10800000" flipH="1">
              <a:off x="9056498" y="-415400"/>
              <a:ext cx="262437" cy="1264689"/>
            </a:xfrm>
            <a:custGeom>
              <a:avLst/>
              <a:gdLst/>
              <a:ahLst/>
              <a:cxnLst/>
              <a:rect l="l" t="t" r="r" b="b"/>
              <a:pathLst>
                <a:path w="3318" h="15990" extrusionOk="0">
                  <a:moveTo>
                    <a:pt x="3308" y="0"/>
                  </a:moveTo>
                  <a:lnTo>
                    <a:pt x="1" y="1849"/>
                  </a:lnTo>
                  <a:lnTo>
                    <a:pt x="19" y="15990"/>
                  </a:lnTo>
                  <a:lnTo>
                    <a:pt x="3318" y="14150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 rot="10800000" flipH="1">
              <a:off x="8700816" y="-415400"/>
              <a:ext cx="357272" cy="1169224"/>
            </a:xfrm>
            <a:custGeom>
              <a:avLst/>
              <a:gdLst/>
              <a:ahLst/>
              <a:cxnLst/>
              <a:rect l="l" t="t" r="r" b="b"/>
              <a:pathLst>
                <a:path w="451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16" y="14783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 rot="10800000" flipH="1">
              <a:off x="8795648" y="-785791"/>
              <a:ext cx="262437" cy="1264768"/>
            </a:xfrm>
            <a:custGeom>
              <a:avLst/>
              <a:gdLst/>
              <a:ahLst/>
              <a:cxnLst/>
              <a:rect l="l" t="t" r="r" b="b"/>
              <a:pathLst>
                <a:path w="3318" h="15991" extrusionOk="0">
                  <a:moveTo>
                    <a:pt x="3308" y="1"/>
                  </a:moveTo>
                  <a:lnTo>
                    <a:pt x="1" y="1850"/>
                  </a:lnTo>
                  <a:lnTo>
                    <a:pt x="10" y="15990"/>
                  </a:lnTo>
                  <a:lnTo>
                    <a:pt x="3317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 rot="10800000" flipH="1">
              <a:off x="8439966" y="332656"/>
              <a:ext cx="617416" cy="196308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1"/>
                  </a:moveTo>
                  <a:lnTo>
                    <a:pt x="1" y="1841"/>
                  </a:lnTo>
                  <a:lnTo>
                    <a:pt x="4498" y="2482"/>
                  </a:lnTo>
                  <a:lnTo>
                    <a:pt x="7805" y="633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 rot="10800000" flipH="1">
              <a:off x="8439966" y="-785791"/>
              <a:ext cx="356481" cy="1169224"/>
            </a:xfrm>
            <a:custGeom>
              <a:avLst/>
              <a:gdLst/>
              <a:ahLst/>
              <a:cxnLst/>
              <a:rect l="l" t="t" r="r" b="b"/>
              <a:pathLst>
                <a:path w="450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82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 rot="10800000" flipH="1">
              <a:off x="8795648" y="-785791"/>
              <a:ext cx="262437" cy="1264768"/>
            </a:xfrm>
            <a:custGeom>
              <a:avLst/>
              <a:gdLst/>
              <a:ahLst/>
              <a:cxnLst/>
              <a:rect l="l" t="t" r="r" b="b"/>
              <a:pathLst>
                <a:path w="3318" h="15991" extrusionOk="0">
                  <a:moveTo>
                    <a:pt x="3308" y="1"/>
                  </a:moveTo>
                  <a:lnTo>
                    <a:pt x="1" y="1850"/>
                  </a:lnTo>
                  <a:lnTo>
                    <a:pt x="10" y="15990"/>
                  </a:lnTo>
                  <a:lnTo>
                    <a:pt x="3317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 rot="10800000" flipH="1">
              <a:off x="8439966" y="-785791"/>
              <a:ext cx="356481" cy="1169224"/>
            </a:xfrm>
            <a:custGeom>
              <a:avLst/>
              <a:gdLst/>
              <a:ahLst/>
              <a:cxnLst/>
              <a:rect l="l" t="t" r="r" b="b"/>
              <a:pathLst>
                <a:path w="450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82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 rot="10800000" flipH="1">
              <a:off x="8179116" y="-35521"/>
              <a:ext cx="616625" cy="196308"/>
            </a:xfrm>
            <a:custGeom>
              <a:avLst/>
              <a:gdLst/>
              <a:ahLst/>
              <a:cxnLst/>
              <a:rect l="l" t="t" r="r" b="b"/>
              <a:pathLst>
                <a:path w="7796" h="2482" extrusionOk="0">
                  <a:moveTo>
                    <a:pt x="3299" y="1"/>
                  </a:moveTo>
                  <a:lnTo>
                    <a:pt x="0" y="1849"/>
                  </a:lnTo>
                  <a:lnTo>
                    <a:pt x="4497" y="2481"/>
                  </a:lnTo>
                  <a:lnTo>
                    <a:pt x="7796" y="642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 rot="10800000" flipH="1">
              <a:off x="8534799" y="-1153889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1"/>
                  </a:moveTo>
                  <a:lnTo>
                    <a:pt x="0" y="1840"/>
                  </a:lnTo>
                  <a:lnTo>
                    <a:pt x="10" y="15981"/>
                  </a:lnTo>
                  <a:lnTo>
                    <a:pt x="3317" y="1414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 rot="10800000" flipH="1">
              <a:off x="8179116" y="-1153889"/>
              <a:ext cx="356481" cy="1168434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0" y="0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7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 rot="10800000" flipH="1">
              <a:off x="8534799" y="-1153889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1"/>
                  </a:moveTo>
                  <a:lnTo>
                    <a:pt x="0" y="1840"/>
                  </a:lnTo>
                  <a:lnTo>
                    <a:pt x="10" y="15981"/>
                  </a:lnTo>
                  <a:lnTo>
                    <a:pt x="3317" y="1414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 rot="10800000" flipH="1">
              <a:off x="8179116" y="-1153889"/>
              <a:ext cx="356481" cy="1168434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0" y="0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7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28"/>
          <p:cNvGrpSpPr/>
          <p:nvPr/>
        </p:nvGrpSpPr>
        <p:grpSpPr>
          <a:xfrm>
            <a:off x="3143774" y="-180539"/>
            <a:ext cx="1643156" cy="973503"/>
            <a:chOff x="3143774" y="-180539"/>
            <a:chExt cx="1643156" cy="973503"/>
          </a:xfrm>
        </p:grpSpPr>
        <p:sp>
          <p:nvSpPr>
            <p:cNvPr id="816" name="Google Shape;816;p28"/>
            <p:cNvSpPr/>
            <p:nvPr/>
          </p:nvSpPr>
          <p:spPr>
            <a:xfrm>
              <a:off x="3163551" y="-157549"/>
              <a:ext cx="1534381" cy="927358"/>
            </a:xfrm>
            <a:custGeom>
              <a:avLst/>
              <a:gdLst/>
              <a:ahLst/>
              <a:cxnLst/>
              <a:rect l="l" t="t" r="r" b="b"/>
              <a:pathLst>
                <a:path w="18620" h="11254" extrusionOk="0">
                  <a:moveTo>
                    <a:pt x="10970" y="1"/>
                  </a:moveTo>
                  <a:cubicBezTo>
                    <a:pt x="8934" y="1"/>
                    <a:pt x="6017" y="1443"/>
                    <a:pt x="6197" y="3736"/>
                  </a:cubicBezTo>
                  <a:cubicBezTo>
                    <a:pt x="6197" y="3814"/>
                    <a:pt x="6134" y="3872"/>
                    <a:pt x="6071" y="3872"/>
                  </a:cubicBezTo>
                  <a:cubicBezTo>
                    <a:pt x="6041" y="3872"/>
                    <a:pt x="6011" y="3859"/>
                    <a:pt x="5989" y="3829"/>
                  </a:cubicBezTo>
                  <a:cubicBezTo>
                    <a:pt x="5592" y="3387"/>
                    <a:pt x="5109" y="3195"/>
                    <a:pt x="4641" y="3195"/>
                  </a:cubicBezTo>
                  <a:cubicBezTo>
                    <a:pt x="3661" y="3195"/>
                    <a:pt x="2750" y="4042"/>
                    <a:pt x="2860" y="5219"/>
                  </a:cubicBezTo>
                  <a:cubicBezTo>
                    <a:pt x="2906" y="5219"/>
                    <a:pt x="2953" y="5242"/>
                    <a:pt x="2999" y="5266"/>
                  </a:cubicBezTo>
                  <a:cubicBezTo>
                    <a:pt x="3061" y="5328"/>
                    <a:pt x="3012" y="5408"/>
                    <a:pt x="2952" y="5408"/>
                  </a:cubicBezTo>
                  <a:cubicBezTo>
                    <a:pt x="2944" y="5408"/>
                    <a:pt x="2937" y="5407"/>
                    <a:pt x="2930" y="5405"/>
                  </a:cubicBezTo>
                  <a:cubicBezTo>
                    <a:pt x="2906" y="5381"/>
                    <a:pt x="2883" y="5381"/>
                    <a:pt x="2883" y="5381"/>
                  </a:cubicBezTo>
                  <a:cubicBezTo>
                    <a:pt x="2883" y="5433"/>
                    <a:pt x="2847" y="5464"/>
                    <a:pt x="2811" y="5464"/>
                  </a:cubicBezTo>
                  <a:cubicBezTo>
                    <a:pt x="2782" y="5464"/>
                    <a:pt x="2754" y="5445"/>
                    <a:pt x="2744" y="5405"/>
                  </a:cubicBezTo>
                  <a:cubicBezTo>
                    <a:pt x="2744" y="5381"/>
                    <a:pt x="2721" y="5358"/>
                    <a:pt x="2721" y="5312"/>
                  </a:cubicBezTo>
                  <a:cubicBezTo>
                    <a:pt x="2414" y="5202"/>
                    <a:pt x="2067" y="5136"/>
                    <a:pt x="1729" y="5136"/>
                  </a:cubicBezTo>
                  <a:cubicBezTo>
                    <a:pt x="999" y="5136"/>
                    <a:pt x="314" y="5445"/>
                    <a:pt x="172" y="6285"/>
                  </a:cubicBezTo>
                  <a:cubicBezTo>
                    <a:pt x="1" y="7311"/>
                    <a:pt x="830" y="7607"/>
                    <a:pt x="1682" y="7607"/>
                  </a:cubicBezTo>
                  <a:cubicBezTo>
                    <a:pt x="2100" y="7607"/>
                    <a:pt x="2524" y="7536"/>
                    <a:pt x="2837" y="7444"/>
                  </a:cubicBezTo>
                  <a:cubicBezTo>
                    <a:pt x="2767" y="7259"/>
                    <a:pt x="2698" y="7096"/>
                    <a:pt x="2675" y="6911"/>
                  </a:cubicBezTo>
                  <a:cubicBezTo>
                    <a:pt x="2660" y="6854"/>
                    <a:pt x="2699" y="6814"/>
                    <a:pt x="2736" y="6814"/>
                  </a:cubicBezTo>
                  <a:cubicBezTo>
                    <a:pt x="2759" y="6814"/>
                    <a:pt x="2782" y="6829"/>
                    <a:pt x="2791" y="6865"/>
                  </a:cubicBezTo>
                  <a:cubicBezTo>
                    <a:pt x="2976" y="7490"/>
                    <a:pt x="3416" y="7977"/>
                    <a:pt x="4042" y="8139"/>
                  </a:cubicBezTo>
                  <a:cubicBezTo>
                    <a:pt x="4174" y="8183"/>
                    <a:pt x="4139" y="8373"/>
                    <a:pt x="3997" y="8373"/>
                  </a:cubicBezTo>
                  <a:cubicBezTo>
                    <a:pt x="3989" y="8373"/>
                    <a:pt x="3981" y="8372"/>
                    <a:pt x="3972" y="8371"/>
                  </a:cubicBezTo>
                  <a:cubicBezTo>
                    <a:pt x="3579" y="8255"/>
                    <a:pt x="3208" y="8000"/>
                    <a:pt x="2976" y="7653"/>
                  </a:cubicBezTo>
                  <a:cubicBezTo>
                    <a:pt x="2860" y="7699"/>
                    <a:pt x="2744" y="7745"/>
                    <a:pt x="2605" y="7768"/>
                  </a:cubicBezTo>
                  <a:cubicBezTo>
                    <a:pt x="1377" y="9437"/>
                    <a:pt x="2883" y="11129"/>
                    <a:pt x="4737" y="11245"/>
                  </a:cubicBezTo>
                  <a:cubicBezTo>
                    <a:pt x="4825" y="11251"/>
                    <a:pt x="4913" y="11253"/>
                    <a:pt x="5000" y="11253"/>
                  </a:cubicBezTo>
                  <a:cubicBezTo>
                    <a:pt x="6293" y="11253"/>
                    <a:pt x="7499" y="10617"/>
                    <a:pt x="8237" y="9553"/>
                  </a:cubicBezTo>
                  <a:cubicBezTo>
                    <a:pt x="8270" y="9509"/>
                    <a:pt x="8323" y="9486"/>
                    <a:pt x="8373" y="9486"/>
                  </a:cubicBezTo>
                  <a:cubicBezTo>
                    <a:pt x="8428" y="9486"/>
                    <a:pt x="8479" y="9515"/>
                    <a:pt x="8492" y="9576"/>
                  </a:cubicBezTo>
                  <a:cubicBezTo>
                    <a:pt x="8709" y="10506"/>
                    <a:pt x="9462" y="10989"/>
                    <a:pt x="10211" y="10989"/>
                  </a:cubicBezTo>
                  <a:cubicBezTo>
                    <a:pt x="10900" y="10989"/>
                    <a:pt x="11586" y="10582"/>
                    <a:pt x="11852" y="9738"/>
                  </a:cubicBezTo>
                  <a:cubicBezTo>
                    <a:pt x="11870" y="9668"/>
                    <a:pt x="11915" y="9637"/>
                    <a:pt x="11966" y="9637"/>
                  </a:cubicBezTo>
                  <a:cubicBezTo>
                    <a:pt x="11981" y="9637"/>
                    <a:pt x="11998" y="9640"/>
                    <a:pt x="12014" y="9646"/>
                  </a:cubicBezTo>
                  <a:cubicBezTo>
                    <a:pt x="12037" y="9646"/>
                    <a:pt x="12084" y="9646"/>
                    <a:pt x="12130" y="9692"/>
                  </a:cubicBezTo>
                  <a:cubicBezTo>
                    <a:pt x="13073" y="10562"/>
                    <a:pt x="14298" y="11063"/>
                    <a:pt x="15564" y="11063"/>
                  </a:cubicBezTo>
                  <a:cubicBezTo>
                    <a:pt x="15917" y="11063"/>
                    <a:pt x="16272" y="11024"/>
                    <a:pt x="16626" y="10943"/>
                  </a:cubicBezTo>
                  <a:cubicBezTo>
                    <a:pt x="17646" y="10689"/>
                    <a:pt x="18619" y="9993"/>
                    <a:pt x="18573" y="8834"/>
                  </a:cubicBezTo>
                  <a:cubicBezTo>
                    <a:pt x="18509" y="7649"/>
                    <a:pt x="17518" y="6986"/>
                    <a:pt x="16446" y="6986"/>
                  </a:cubicBezTo>
                  <a:cubicBezTo>
                    <a:pt x="16344" y="6986"/>
                    <a:pt x="16242" y="6992"/>
                    <a:pt x="16139" y="7004"/>
                  </a:cubicBezTo>
                  <a:cubicBezTo>
                    <a:pt x="16186" y="7073"/>
                    <a:pt x="16209" y="7143"/>
                    <a:pt x="16232" y="7212"/>
                  </a:cubicBezTo>
                  <a:cubicBezTo>
                    <a:pt x="16248" y="7290"/>
                    <a:pt x="16158" y="7368"/>
                    <a:pt x="16084" y="7368"/>
                  </a:cubicBezTo>
                  <a:cubicBezTo>
                    <a:pt x="16048" y="7368"/>
                    <a:pt x="16016" y="7350"/>
                    <a:pt x="16000" y="7305"/>
                  </a:cubicBezTo>
                  <a:cubicBezTo>
                    <a:pt x="15931" y="7120"/>
                    <a:pt x="15885" y="6957"/>
                    <a:pt x="15769" y="6795"/>
                  </a:cubicBezTo>
                  <a:cubicBezTo>
                    <a:pt x="15676" y="6610"/>
                    <a:pt x="15560" y="6447"/>
                    <a:pt x="15421" y="6308"/>
                  </a:cubicBezTo>
                  <a:cubicBezTo>
                    <a:pt x="15365" y="6252"/>
                    <a:pt x="15415" y="6180"/>
                    <a:pt x="15461" y="6180"/>
                  </a:cubicBezTo>
                  <a:cubicBezTo>
                    <a:pt x="15472" y="6180"/>
                    <a:pt x="15482" y="6184"/>
                    <a:pt x="15491" y="6193"/>
                  </a:cubicBezTo>
                  <a:cubicBezTo>
                    <a:pt x="15722" y="6355"/>
                    <a:pt x="15931" y="6587"/>
                    <a:pt x="16070" y="6841"/>
                  </a:cubicBezTo>
                  <a:lnTo>
                    <a:pt x="16139" y="6841"/>
                  </a:lnTo>
                  <a:cubicBezTo>
                    <a:pt x="16047" y="6818"/>
                    <a:pt x="15977" y="6679"/>
                    <a:pt x="16070" y="6610"/>
                  </a:cubicBezTo>
                  <a:cubicBezTo>
                    <a:pt x="16557" y="6193"/>
                    <a:pt x="17090" y="5544"/>
                    <a:pt x="16487" y="4964"/>
                  </a:cubicBezTo>
                  <a:cubicBezTo>
                    <a:pt x="16252" y="4729"/>
                    <a:pt x="15971" y="4643"/>
                    <a:pt x="15680" y="4643"/>
                  </a:cubicBezTo>
                  <a:cubicBezTo>
                    <a:pt x="15282" y="4643"/>
                    <a:pt x="14865" y="4804"/>
                    <a:pt x="14517" y="4964"/>
                  </a:cubicBezTo>
                  <a:cubicBezTo>
                    <a:pt x="14503" y="4979"/>
                    <a:pt x="14488" y="4984"/>
                    <a:pt x="14475" y="4984"/>
                  </a:cubicBezTo>
                  <a:cubicBezTo>
                    <a:pt x="14444" y="4984"/>
                    <a:pt x="14417" y="4957"/>
                    <a:pt x="14401" y="4941"/>
                  </a:cubicBezTo>
                  <a:cubicBezTo>
                    <a:pt x="14386" y="4947"/>
                    <a:pt x="14369" y="4950"/>
                    <a:pt x="14352" y="4950"/>
                  </a:cubicBezTo>
                  <a:cubicBezTo>
                    <a:pt x="14246" y="4950"/>
                    <a:pt x="14136" y="4833"/>
                    <a:pt x="14216" y="4732"/>
                  </a:cubicBezTo>
                  <a:cubicBezTo>
                    <a:pt x="15537" y="2438"/>
                    <a:pt x="13497" y="121"/>
                    <a:pt x="11157" y="5"/>
                  </a:cubicBezTo>
                  <a:cubicBezTo>
                    <a:pt x="11096" y="2"/>
                    <a:pt x="11033" y="1"/>
                    <a:pt x="10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3143774" y="-180539"/>
              <a:ext cx="1643156" cy="973503"/>
            </a:xfrm>
            <a:custGeom>
              <a:avLst/>
              <a:gdLst/>
              <a:ahLst/>
              <a:cxnLst/>
              <a:rect l="l" t="t" r="r" b="b"/>
              <a:pathLst>
                <a:path w="19940" h="11814" extrusionOk="0">
                  <a:moveTo>
                    <a:pt x="11210" y="280"/>
                  </a:moveTo>
                  <a:cubicBezTo>
                    <a:pt x="11273" y="280"/>
                    <a:pt x="11336" y="281"/>
                    <a:pt x="11397" y="284"/>
                  </a:cubicBezTo>
                  <a:cubicBezTo>
                    <a:pt x="13737" y="400"/>
                    <a:pt x="15777" y="2740"/>
                    <a:pt x="14456" y="5011"/>
                  </a:cubicBezTo>
                  <a:cubicBezTo>
                    <a:pt x="14397" y="5129"/>
                    <a:pt x="14488" y="5230"/>
                    <a:pt x="14587" y="5230"/>
                  </a:cubicBezTo>
                  <a:cubicBezTo>
                    <a:pt x="14605" y="5230"/>
                    <a:pt x="14624" y="5227"/>
                    <a:pt x="14641" y="5220"/>
                  </a:cubicBezTo>
                  <a:cubicBezTo>
                    <a:pt x="14660" y="5239"/>
                    <a:pt x="14694" y="5273"/>
                    <a:pt x="14731" y="5273"/>
                  </a:cubicBezTo>
                  <a:cubicBezTo>
                    <a:pt x="14739" y="5273"/>
                    <a:pt x="14748" y="5271"/>
                    <a:pt x="14757" y="5266"/>
                  </a:cubicBezTo>
                  <a:cubicBezTo>
                    <a:pt x="15108" y="5091"/>
                    <a:pt x="15536" y="4924"/>
                    <a:pt x="15943" y="4924"/>
                  </a:cubicBezTo>
                  <a:cubicBezTo>
                    <a:pt x="16236" y="4924"/>
                    <a:pt x="16518" y="5010"/>
                    <a:pt x="16750" y="5243"/>
                  </a:cubicBezTo>
                  <a:cubicBezTo>
                    <a:pt x="17330" y="5823"/>
                    <a:pt x="16797" y="6472"/>
                    <a:pt x="16333" y="6889"/>
                  </a:cubicBezTo>
                  <a:cubicBezTo>
                    <a:pt x="16217" y="6981"/>
                    <a:pt x="16287" y="7097"/>
                    <a:pt x="16403" y="7120"/>
                  </a:cubicBezTo>
                  <a:cubicBezTo>
                    <a:pt x="16379" y="7120"/>
                    <a:pt x="16356" y="7120"/>
                    <a:pt x="16310" y="7144"/>
                  </a:cubicBezTo>
                  <a:cubicBezTo>
                    <a:pt x="16171" y="6866"/>
                    <a:pt x="15962" y="6634"/>
                    <a:pt x="15754" y="6472"/>
                  </a:cubicBezTo>
                  <a:cubicBezTo>
                    <a:pt x="15742" y="6464"/>
                    <a:pt x="15731" y="6461"/>
                    <a:pt x="15719" y="6461"/>
                  </a:cubicBezTo>
                  <a:cubicBezTo>
                    <a:pt x="15658" y="6461"/>
                    <a:pt x="15603" y="6549"/>
                    <a:pt x="15661" y="6587"/>
                  </a:cubicBezTo>
                  <a:cubicBezTo>
                    <a:pt x="15800" y="6750"/>
                    <a:pt x="15916" y="6889"/>
                    <a:pt x="16009" y="7074"/>
                  </a:cubicBezTo>
                  <a:cubicBezTo>
                    <a:pt x="16125" y="7236"/>
                    <a:pt x="16171" y="7422"/>
                    <a:pt x="16240" y="7584"/>
                  </a:cubicBezTo>
                  <a:cubicBezTo>
                    <a:pt x="16257" y="7632"/>
                    <a:pt x="16292" y="7653"/>
                    <a:pt x="16331" y="7653"/>
                  </a:cubicBezTo>
                  <a:cubicBezTo>
                    <a:pt x="16404" y="7653"/>
                    <a:pt x="16487" y="7582"/>
                    <a:pt x="16472" y="7491"/>
                  </a:cubicBezTo>
                  <a:cubicBezTo>
                    <a:pt x="16449" y="7422"/>
                    <a:pt x="16426" y="7352"/>
                    <a:pt x="16379" y="7283"/>
                  </a:cubicBezTo>
                  <a:cubicBezTo>
                    <a:pt x="16482" y="7271"/>
                    <a:pt x="16584" y="7265"/>
                    <a:pt x="16686" y="7265"/>
                  </a:cubicBezTo>
                  <a:cubicBezTo>
                    <a:pt x="17761" y="7265"/>
                    <a:pt x="18771" y="7928"/>
                    <a:pt x="18813" y="9113"/>
                  </a:cubicBezTo>
                  <a:cubicBezTo>
                    <a:pt x="18859" y="10272"/>
                    <a:pt x="17909" y="10968"/>
                    <a:pt x="16866" y="11222"/>
                  </a:cubicBezTo>
                  <a:cubicBezTo>
                    <a:pt x="16512" y="11303"/>
                    <a:pt x="16157" y="11342"/>
                    <a:pt x="15804" y="11342"/>
                  </a:cubicBezTo>
                  <a:cubicBezTo>
                    <a:pt x="14538" y="11342"/>
                    <a:pt x="13313" y="10841"/>
                    <a:pt x="12370" y="9971"/>
                  </a:cubicBezTo>
                  <a:cubicBezTo>
                    <a:pt x="12324" y="9925"/>
                    <a:pt x="12301" y="9925"/>
                    <a:pt x="12254" y="9925"/>
                  </a:cubicBezTo>
                  <a:cubicBezTo>
                    <a:pt x="12238" y="9919"/>
                    <a:pt x="12221" y="9916"/>
                    <a:pt x="12206" y="9916"/>
                  </a:cubicBezTo>
                  <a:cubicBezTo>
                    <a:pt x="12155" y="9916"/>
                    <a:pt x="12110" y="9947"/>
                    <a:pt x="12092" y="10017"/>
                  </a:cubicBezTo>
                  <a:cubicBezTo>
                    <a:pt x="11825" y="10864"/>
                    <a:pt x="11135" y="11277"/>
                    <a:pt x="10446" y="11277"/>
                  </a:cubicBezTo>
                  <a:cubicBezTo>
                    <a:pt x="9702" y="11277"/>
                    <a:pt x="8959" y="10794"/>
                    <a:pt x="8755" y="9855"/>
                  </a:cubicBezTo>
                  <a:cubicBezTo>
                    <a:pt x="8730" y="9794"/>
                    <a:pt x="8674" y="9765"/>
                    <a:pt x="8615" y="9765"/>
                  </a:cubicBezTo>
                  <a:cubicBezTo>
                    <a:pt x="8563" y="9765"/>
                    <a:pt x="8510" y="9788"/>
                    <a:pt x="8477" y="9832"/>
                  </a:cubicBezTo>
                  <a:cubicBezTo>
                    <a:pt x="7727" y="10912"/>
                    <a:pt x="6495" y="11552"/>
                    <a:pt x="5180" y="11552"/>
                  </a:cubicBezTo>
                  <a:cubicBezTo>
                    <a:pt x="5113" y="11552"/>
                    <a:pt x="5045" y="11550"/>
                    <a:pt x="4977" y="11547"/>
                  </a:cubicBezTo>
                  <a:cubicBezTo>
                    <a:pt x="3123" y="11431"/>
                    <a:pt x="1640" y="9716"/>
                    <a:pt x="2845" y="8071"/>
                  </a:cubicBezTo>
                  <a:cubicBezTo>
                    <a:pt x="2984" y="8024"/>
                    <a:pt x="3100" y="7978"/>
                    <a:pt x="3216" y="7932"/>
                  </a:cubicBezTo>
                  <a:cubicBezTo>
                    <a:pt x="3448" y="8279"/>
                    <a:pt x="3819" y="8534"/>
                    <a:pt x="4212" y="8650"/>
                  </a:cubicBezTo>
                  <a:cubicBezTo>
                    <a:pt x="4227" y="8654"/>
                    <a:pt x="4241" y="8656"/>
                    <a:pt x="4253" y="8656"/>
                  </a:cubicBezTo>
                  <a:cubicBezTo>
                    <a:pt x="4382" y="8656"/>
                    <a:pt x="4409" y="8460"/>
                    <a:pt x="4282" y="8418"/>
                  </a:cubicBezTo>
                  <a:cubicBezTo>
                    <a:pt x="3656" y="8256"/>
                    <a:pt x="3216" y="7769"/>
                    <a:pt x="3054" y="7144"/>
                  </a:cubicBezTo>
                  <a:cubicBezTo>
                    <a:pt x="3045" y="7108"/>
                    <a:pt x="3019" y="7093"/>
                    <a:pt x="2992" y="7093"/>
                  </a:cubicBezTo>
                  <a:cubicBezTo>
                    <a:pt x="2948" y="7093"/>
                    <a:pt x="2900" y="7133"/>
                    <a:pt x="2915" y="7190"/>
                  </a:cubicBezTo>
                  <a:cubicBezTo>
                    <a:pt x="2938" y="7375"/>
                    <a:pt x="3007" y="7561"/>
                    <a:pt x="3077" y="7723"/>
                  </a:cubicBezTo>
                  <a:cubicBezTo>
                    <a:pt x="2764" y="7815"/>
                    <a:pt x="2340" y="7886"/>
                    <a:pt x="1922" y="7886"/>
                  </a:cubicBezTo>
                  <a:cubicBezTo>
                    <a:pt x="1070" y="7886"/>
                    <a:pt x="241" y="7590"/>
                    <a:pt x="412" y="6564"/>
                  </a:cubicBezTo>
                  <a:cubicBezTo>
                    <a:pt x="570" y="5724"/>
                    <a:pt x="1249" y="5415"/>
                    <a:pt x="1974" y="5415"/>
                  </a:cubicBezTo>
                  <a:cubicBezTo>
                    <a:pt x="2309" y="5415"/>
                    <a:pt x="2654" y="5481"/>
                    <a:pt x="2961" y="5591"/>
                  </a:cubicBezTo>
                  <a:cubicBezTo>
                    <a:pt x="2984" y="5637"/>
                    <a:pt x="2984" y="5660"/>
                    <a:pt x="2984" y="5684"/>
                  </a:cubicBezTo>
                  <a:cubicBezTo>
                    <a:pt x="2994" y="5724"/>
                    <a:pt x="3022" y="5743"/>
                    <a:pt x="3051" y="5743"/>
                  </a:cubicBezTo>
                  <a:cubicBezTo>
                    <a:pt x="3087" y="5743"/>
                    <a:pt x="3123" y="5712"/>
                    <a:pt x="3123" y="5660"/>
                  </a:cubicBezTo>
                  <a:cubicBezTo>
                    <a:pt x="3146" y="5660"/>
                    <a:pt x="3146" y="5684"/>
                    <a:pt x="3170" y="5684"/>
                  </a:cubicBezTo>
                  <a:cubicBezTo>
                    <a:pt x="3177" y="5686"/>
                    <a:pt x="3185" y="5687"/>
                    <a:pt x="3192" y="5687"/>
                  </a:cubicBezTo>
                  <a:cubicBezTo>
                    <a:pt x="3253" y="5687"/>
                    <a:pt x="3301" y="5609"/>
                    <a:pt x="3239" y="5568"/>
                  </a:cubicBezTo>
                  <a:cubicBezTo>
                    <a:pt x="3193" y="5521"/>
                    <a:pt x="3146" y="5521"/>
                    <a:pt x="3100" y="5498"/>
                  </a:cubicBezTo>
                  <a:cubicBezTo>
                    <a:pt x="2990" y="4321"/>
                    <a:pt x="3901" y="3474"/>
                    <a:pt x="4881" y="3474"/>
                  </a:cubicBezTo>
                  <a:cubicBezTo>
                    <a:pt x="5349" y="3474"/>
                    <a:pt x="5832" y="3666"/>
                    <a:pt x="6229" y="4108"/>
                  </a:cubicBezTo>
                  <a:cubicBezTo>
                    <a:pt x="6252" y="4139"/>
                    <a:pt x="6285" y="4151"/>
                    <a:pt x="6319" y="4151"/>
                  </a:cubicBezTo>
                  <a:cubicBezTo>
                    <a:pt x="6386" y="4151"/>
                    <a:pt x="6453" y="4100"/>
                    <a:pt x="6437" y="4038"/>
                  </a:cubicBezTo>
                  <a:cubicBezTo>
                    <a:pt x="6257" y="1723"/>
                    <a:pt x="9174" y="280"/>
                    <a:pt x="11210" y="280"/>
                  </a:cubicBezTo>
                  <a:close/>
                  <a:moveTo>
                    <a:pt x="11223" y="0"/>
                  </a:moveTo>
                  <a:cubicBezTo>
                    <a:pt x="9111" y="0"/>
                    <a:pt x="6159" y="1421"/>
                    <a:pt x="6159" y="3714"/>
                  </a:cubicBezTo>
                  <a:cubicBezTo>
                    <a:pt x="5762" y="3384"/>
                    <a:pt x="5307" y="3236"/>
                    <a:pt x="4866" y="3236"/>
                  </a:cubicBezTo>
                  <a:cubicBezTo>
                    <a:pt x="3786" y="3236"/>
                    <a:pt x="2790" y="4122"/>
                    <a:pt x="2938" y="5405"/>
                  </a:cubicBezTo>
                  <a:cubicBezTo>
                    <a:pt x="2608" y="5264"/>
                    <a:pt x="2245" y="5189"/>
                    <a:pt x="1893" y="5189"/>
                  </a:cubicBezTo>
                  <a:cubicBezTo>
                    <a:pt x="1032" y="5189"/>
                    <a:pt x="232" y="5637"/>
                    <a:pt x="134" y="6657"/>
                  </a:cubicBezTo>
                  <a:cubicBezTo>
                    <a:pt x="1" y="7778"/>
                    <a:pt x="958" y="8198"/>
                    <a:pt x="1933" y="8198"/>
                  </a:cubicBezTo>
                  <a:cubicBezTo>
                    <a:pt x="2147" y="8198"/>
                    <a:pt x="2362" y="8178"/>
                    <a:pt x="2567" y="8140"/>
                  </a:cubicBezTo>
                  <a:lnTo>
                    <a:pt x="2567" y="8140"/>
                  </a:lnTo>
                  <a:cubicBezTo>
                    <a:pt x="1571" y="9392"/>
                    <a:pt x="2474" y="11083"/>
                    <a:pt x="3958" y="11593"/>
                  </a:cubicBezTo>
                  <a:cubicBezTo>
                    <a:pt x="4381" y="11742"/>
                    <a:pt x="4819" y="11813"/>
                    <a:pt x="5253" y="11813"/>
                  </a:cubicBezTo>
                  <a:cubicBezTo>
                    <a:pt x="6507" y="11813"/>
                    <a:pt x="7737" y="11224"/>
                    <a:pt x="8546" y="10226"/>
                  </a:cubicBezTo>
                  <a:cubicBezTo>
                    <a:pt x="8862" y="11115"/>
                    <a:pt x="9633" y="11567"/>
                    <a:pt x="10408" y="11567"/>
                  </a:cubicBezTo>
                  <a:cubicBezTo>
                    <a:pt x="11169" y="11567"/>
                    <a:pt x="11933" y="11133"/>
                    <a:pt x="12277" y="10249"/>
                  </a:cubicBezTo>
                  <a:cubicBezTo>
                    <a:pt x="13220" y="11069"/>
                    <a:pt x="14671" y="11671"/>
                    <a:pt x="16030" y="11671"/>
                  </a:cubicBezTo>
                  <a:cubicBezTo>
                    <a:pt x="16976" y="11671"/>
                    <a:pt x="17879" y="11380"/>
                    <a:pt x="18535" y="10666"/>
                  </a:cubicBezTo>
                  <a:cubicBezTo>
                    <a:pt x="19939" y="9152"/>
                    <a:pt x="18580" y="7077"/>
                    <a:pt x="16819" y="7077"/>
                  </a:cubicBezTo>
                  <a:cubicBezTo>
                    <a:pt x="16720" y="7077"/>
                    <a:pt x="16620" y="7084"/>
                    <a:pt x="16519" y="7097"/>
                  </a:cubicBezTo>
                  <a:cubicBezTo>
                    <a:pt x="17098" y="6611"/>
                    <a:pt x="17608" y="5846"/>
                    <a:pt x="17028" y="5151"/>
                  </a:cubicBezTo>
                  <a:cubicBezTo>
                    <a:pt x="16743" y="4821"/>
                    <a:pt x="16374" y="4695"/>
                    <a:pt x="15991" y="4695"/>
                  </a:cubicBezTo>
                  <a:cubicBezTo>
                    <a:pt x="15566" y="4695"/>
                    <a:pt x="15123" y="4851"/>
                    <a:pt x="14757" y="5058"/>
                  </a:cubicBezTo>
                  <a:cubicBezTo>
                    <a:pt x="16055" y="2764"/>
                    <a:pt x="14131" y="307"/>
                    <a:pt x="11721" y="29"/>
                  </a:cubicBezTo>
                  <a:cubicBezTo>
                    <a:pt x="11562" y="10"/>
                    <a:pt x="11395" y="0"/>
                    <a:pt x="1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4403729" y="225196"/>
              <a:ext cx="168106" cy="181038"/>
            </a:xfrm>
            <a:custGeom>
              <a:avLst/>
              <a:gdLst/>
              <a:ahLst/>
              <a:cxnLst/>
              <a:rect l="l" t="t" r="r" b="b"/>
              <a:pathLst>
                <a:path w="2040" h="2197" extrusionOk="0">
                  <a:moveTo>
                    <a:pt x="634" y="0"/>
                  </a:moveTo>
                  <a:cubicBezTo>
                    <a:pt x="425" y="0"/>
                    <a:pt x="211" y="44"/>
                    <a:pt x="0" y="111"/>
                  </a:cubicBezTo>
                  <a:cubicBezTo>
                    <a:pt x="116" y="203"/>
                    <a:pt x="232" y="342"/>
                    <a:pt x="325" y="505"/>
                  </a:cubicBezTo>
                  <a:cubicBezTo>
                    <a:pt x="533" y="875"/>
                    <a:pt x="510" y="1223"/>
                    <a:pt x="394" y="1548"/>
                  </a:cubicBezTo>
                  <a:cubicBezTo>
                    <a:pt x="406" y="1536"/>
                    <a:pt x="417" y="1530"/>
                    <a:pt x="429" y="1530"/>
                  </a:cubicBezTo>
                  <a:cubicBezTo>
                    <a:pt x="441" y="1530"/>
                    <a:pt x="452" y="1536"/>
                    <a:pt x="464" y="1548"/>
                  </a:cubicBezTo>
                  <a:cubicBezTo>
                    <a:pt x="672" y="1710"/>
                    <a:pt x="881" y="1942"/>
                    <a:pt x="1020" y="2196"/>
                  </a:cubicBezTo>
                  <a:lnTo>
                    <a:pt x="1113" y="2196"/>
                  </a:lnTo>
                  <a:cubicBezTo>
                    <a:pt x="997" y="2150"/>
                    <a:pt x="927" y="2034"/>
                    <a:pt x="1043" y="1965"/>
                  </a:cubicBezTo>
                  <a:cubicBezTo>
                    <a:pt x="1507" y="1548"/>
                    <a:pt x="2040" y="899"/>
                    <a:pt x="1460" y="319"/>
                  </a:cubicBezTo>
                  <a:cubicBezTo>
                    <a:pt x="1215" y="88"/>
                    <a:pt x="930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4189809" y="-132335"/>
              <a:ext cx="223565" cy="361005"/>
            </a:xfrm>
            <a:custGeom>
              <a:avLst/>
              <a:gdLst/>
              <a:ahLst/>
              <a:cxnLst/>
              <a:rect l="l" t="t" r="r" b="b"/>
              <a:pathLst>
                <a:path w="2713" h="4381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1228"/>
                    <a:pt x="673" y="2897"/>
                    <a:pt x="441" y="4380"/>
                  </a:cubicBezTo>
                  <a:cubicBezTo>
                    <a:pt x="839" y="4247"/>
                    <a:pt x="1253" y="4130"/>
                    <a:pt x="1645" y="4130"/>
                  </a:cubicBezTo>
                  <a:cubicBezTo>
                    <a:pt x="1731" y="4130"/>
                    <a:pt x="1817" y="4136"/>
                    <a:pt x="1901" y="4148"/>
                  </a:cubicBezTo>
                  <a:cubicBezTo>
                    <a:pt x="2712" y="2410"/>
                    <a:pt x="1623" y="6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4170691" y="418011"/>
              <a:ext cx="527227" cy="336367"/>
            </a:xfrm>
            <a:custGeom>
              <a:avLst/>
              <a:gdLst/>
              <a:ahLst/>
              <a:cxnLst/>
              <a:rect l="l" t="t" r="r" b="b"/>
              <a:pathLst>
                <a:path w="6398" h="4082" extrusionOk="0">
                  <a:moveTo>
                    <a:pt x="4224" y="1"/>
                  </a:moveTo>
                  <a:cubicBezTo>
                    <a:pt x="4122" y="1"/>
                    <a:pt x="4020" y="7"/>
                    <a:pt x="3917" y="19"/>
                  </a:cubicBezTo>
                  <a:lnTo>
                    <a:pt x="3941" y="65"/>
                  </a:lnTo>
                  <a:cubicBezTo>
                    <a:pt x="4891" y="436"/>
                    <a:pt x="5493" y="1131"/>
                    <a:pt x="4775" y="2336"/>
                  </a:cubicBezTo>
                  <a:cubicBezTo>
                    <a:pt x="4313" y="3095"/>
                    <a:pt x="3545" y="3408"/>
                    <a:pt x="2740" y="3408"/>
                  </a:cubicBezTo>
                  <a:cubicBezTo>
                    <a:pt x="2414" y="3408"/>
                    <a:pt x="2083" y="3357"/>
                    <a:pt x="1762" y="3263"/>
                  </a:cubicBezTo>
                  <a:cubicBezTo>
                    <a:pt x="1183" y="3101"/>
                    <a:pt x="627" y="2846"/>
                    <a:pt x="94" y="2568"/>
                  </a:cubicBezTo>
                  <a:cubicBezTo>
                    <a:pt x="70" y="2637"/>
                    <a:pt x="24" y="2707"/>
                    <a:pt x="1" y="2776"/>
                  </a:cubicBezTo>
                  <a:cubicBezTo>
                    <a:pt x="936" y="3603"/>
                    <a:pt x="2121" y="4082"/>
                    <a:pt x="3342" y="4082"/>
                  </a:cubicBezTo>
                  <a:cubicBezTo>
                    <a:pt x="3695" y="4082"/>
                    <a:pt x="4051" y="4042"/>
                    <a:pt x="4404" y="3958"/>
                  </a:cubicBezTo>
                  <a:cubicBezTo>
                    <a:pt x="5447" y="3704"/>
                    <a:pt x="6397" y="3008"/>
                    <a:pt x="6351" y="1849"/>
                  </a:cubicBezTo>
                  <a:cubicBezTo>
                    <a:pt x="6287" y="664"/>
                    <a:pt x="5296" y="1"/>
                    <a:pt x="422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4170691" y="-164800"/>
              <a:ext cx="273173" cy="380040"/>
            </a:xfrm>
            <a:custGeom>
              <a:avLst/>
              <a:gdLst/>
              <a:ahLst/>
              <a:cxnLst/>
              <a:rect l="l" t="t" r="r" b="b"/>
              <a:pathLst>
                <a:path w="3315" h="4612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116"/>
                    <a:pt x="163" y="255"/>
                    <a:pt x="233" y="394"/>
                  </a:cubicBezTo>
                  <a:cubicBezTo>
                    <a:pt x="1855" y="1089"/>
                    <a:pt x="2944" y="2804"/>
                    <a:pt x="2133" y="4542"/>
                  </a:cubicBezTo>
                  <a:cubicBezTo>
                    <a:pt x="2249" y="4542"/>
                    <a:pt x="2342" y="4566"/>
                    <a:pt x="2434" y="4612"/>
                  </a:cubicBezTo>
                  <a:cubicBezTo>
                    <a:pt x="3315" y="2642"/>
                    <a:pt x="1948" y="62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4159237" y="206409"/>
              <a:ext cx="627679" cy="575664"/>
            </a:xfrm>
            <a:custGeom>
              <a:avLst/>
              <a:gdLst/>
              <a:ahLst/>
              <a:cxnLst/>
              <a:rect l="l" t="t" r="r" b="b"/>
              <a:pathLst>
                <a:path w="7617" h="6986" extrusionOk="0">
                  <a:moveTo>
                    <a:pt x="3669" y="1"/>
                  </a:moveTo>
                  <a:cubicBezTo>
                    <a:pt x="3372" y="1"/>
                    <a:pt x="3066" y="78"/>
                    <a:pt x="2782" y="200"/>
                  </a:cubicBezTo>
                  <a:cubicBezTo>
                    <a:pt x="2851" y="246"/>
                    <a:pt x="2921" y="292"/>
                    <a:pt x="2967" y="339"/>
                  </a:cubicBezTo>
                  <a:cubicBezTo>
                    <a:pt x="3178" y="272"/>
                    <a:pt x="3392" y="228"/>
                    <a:pt x="3601" y="228"/>
                  </a:cubicBezTo>
                  <a:cubicBezTo>
                    <a:pt x="3897" y="228"/>
                    <a:pt x="4182" y="316"/>
                    <a:pt x="4427" y="547"/>
                  </a:cubicBezTo>
                  <a:cubicBezTo>
                    <a:pt x="5007" y="1127"/>
                    <a:pt x="4474" y="1776"/>
                    <a:pt x="4010" y="2193"/>
                  </a:cubicBezTo>
                  <a:cubicBezTo>
                    <a:pt x="3894" y="2262"/>
                    <a:pt x="3964" y="2401"/>
                    <a:pt x="4056" y="2424"/>
                  </a:cubicBezTo>
                  <a:lnTo>
                    <a:pt x="3987" y="2424"/>
                  </a:lnTo>
                  <a:cubicBezTo>
                    <a:pt x="3848" y="2170"/>
                    <a:pt x="3639" y="1938"/>
                    <a:pt x="3408" y="1776"/>
                  </a:cubicBezTo>
                  <a:cubicBezTo>
                    <a:pt x="3396" y="1764"/>
                    <a:pt x="3390" y="1758"/>
                    <a:pt x="3384" y="1758"/>
                  </a:cubicBezTo>
                  <a:cubicBezTo>
                    <a:pt x="3379" y="1758"/>
                    <a:pt x="3373" y="1764"/>
                    <a:pt x="3361" y="1776"/>
                  </a:cubicBezTo>
                  <a:cubicBezTo>
                    <a:pt x="3338" y="1799"/>
                    <a:pt x="3338" y="1845"/>
                    <a:pt x="3315" y="1868"/>
                  </a:cubicBezTo>
                  <a:cubicBezTo>
                    <a:pt x="3315" y="1868"/>
                    <a:pt x="3315" y="1891"/>
                    <a:pt x="3338" y="1891"/>
                  </a:cubicBezTo>
                  <a:cubicBezTo>
                    <a:pt x="3477" y="2054"/>
                    <a:pt x="3593" y="2193"/>
                    <a:pt x="3686" y="2378"/>
                  </a:cubicBezTo>
                  <a:cubicBezTo>
                    <a:pt x="3732" y="2424"/>
                    <a:pt x="3755" y="2471"/>
                    <a:pt x="3755" y="2517"/>
                  </a:cubicBezTo>
                  <a:cubicBezTo>
                    <a:pt x="3871" y="2563"/>
                    <a:pt x="3987" y="2587"/>
                    <a:pt x="4080" y="2633"/>
                  </a:cubicBezTo>
                  <a:lnTo>
                    <a:pt x="4056" y="2587"/>
                  </a:lnTo>
                  <a:cubicBezTo>
                    <a:pt x="4159" y="2575"/>
                    <a:pt x="4261" y="2569"/>
                    <a:pt x="4363" y="2569"/>
                  </a:cubicBezTo>
                  <a:cubicBezTo>
                    <a:pt x="5435" y="2569"/>
                    <a:pt x="6426" y="3232"/>
                    <a:pt x="6490" y="4417"/>
                  </a:cubicBezTo>
                  <a:cubicBezTo>
                    <a:pt x="6536" y="5576"/>
                    <a:pt x="5563" y="6295"/>
                    <a:pt x="4543" y="6526"/>
                  </a:cubicBezTo>
                  <a:cubicBezTo>
                    <a:pt x="4188" y="6610"/>
                    <a:pt x="3830" y="6650"/>
                    <a:pt x="3474" y="6650"/>
                  </a:cubicBezTo>
                  <a:cubicBezTo>
                    <a:pt x="2250" y="6650"/>
                    <a:pt x="1056" y="6176"/>
                    <a:pt x="140" y="5368"/>
                  </a:cubicBezTo>
                  <a:cubicBezTo>
                    <a:pt x="94" y="5437"/>
                    <a:pt x="47" y="5530"/>
                    <a:pt x="1" y="5599"/>
                  </a:cubicBezTo>
                  <a:cubicBezTo>
                    <a:pt x="937" y="6400"/>
                    <a:pt x="2357" y="6985"/>
                    <a:pt x="3694" y="6985"/>
                  </a:cubicBezTo>
                  <a:cubicBezTo>
                    <a:pt x="4642" y="6985"/>
                    <a:pt x="5548" y="6691"/>
                    <a:pt x="6212" y="5970"/>
                  </a:cubicBezTo>
                  <a:cubicBezTo>
                    <a:pt x="7616" y="4456"/>
                    <a:pt x="6257" y="2381"/>
                    <a:pt x="4496" y="2381"/>
                  </a:cubicBezTo>
                  <a:cubicBezTo>
                    <a:pt x="4397" y="2381"/>
                    <a:pt x="4297" y="2388"/>
                    <a:pt x="4196" y="2401"/>
                  </a:cubicBezTo>
                  <a:cubicBezTo>
                    <a:pt x="4775" y="1915"/>
                    <a:pt x="5285" y="1150"/>
                    <a:pt x="4705" y="455"/>
                  </a:cubicBezTo>
                  <a:cubicBezTo>
                    <a:pt x="4419" y="129"/>
                    <a:pt x="4051" y="1"/>
                    <a:pt x="366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28"/>
          <p:cNvGrpSpPr/>
          <p:nvPr/>
        </p:nvGrpSpPr>
        <p:grpSpPr>
          <a:xfrm>
            <a:off x="-1354784" y="968587"/>
            <a:ext cx="1994252" cy="973488"/>
            <a:chOff x="-1354784" y="968587"/>
            <a:chExt cx="1994252" cy="973488"/>
          </a:xfrm>
        </p:grpSpPr>
        <p:sp>
          <p:nvSpPr>
            <p:cNvPr id="824" name="Google Shape;824;p28"/>
            <p:cNvSpPr/>
            <p:nvPr/>
          </p:nvSpPr>
          <p:spPr>
            <a:xfrm>
              <a:off x="-1335343" y="989235"/>
              <a:ext cx="1967356" cy="934739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-1354784" y="969258"/>
              <a:ext cx="1993032" cy="972817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-539162" y="988900"/>
              <a:ext cx="1171524" cy="935074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-546938" y="968587"/>
              <a:ext cx="1186407" cy="972683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29"/>
          <p:cNvGrpSpPr/>
          <p:nvPr/>
        </p:nvGrpSpPr>
        <p:grpSpPr>
          <a:xfrm>
            <a:off x="931925" y="350819"/>
            <a:ext cx="1444204" cy="855629"/>
            <a:chOff x="931925" y="350819"/>
            <a:chExt cx="1444204" cy="855629"/>
          </a:xfrm>
        </p:grpSpPr>
        <p:sp>
          <p:nvSpPr>
            <p:cNvPr id="830" name="Google Shape;830;p29"/>
            <p:cNvSpPr/>
            <p:nvPr/>
          </p:nvSpPr>
          <p:spPr>
            <a:xfrm>
              <a:off x="949307" y="371025"/>
              <a:ext cx="1348600" cy="815071"/>
            </a:xfrm>
            <a:custGeom>
              <a:avLst/>
              <a:gdLst/>
              <a:ahLst/>
              <a:cxnLst/>
              <a:rect l="l" t="t" r="r" b="b"/>
              <a:pathLst>
                <a:path w="18620" h="11254" extrusionOk="0">
                  <a:moveTo>
                    <a:pt x="10970" y="1"/>
                  </a:moveTo>
                  <a:cubicBezTo>
                    <a:pt x="8934" y="1"/>
                    <a:pt x="6017" y="1443"/>
                    <a:pt x="6197" y="3736"/>
                  </a:cubicBezTo>
                  <a:cubicBezTo>
                    <a:pt x="6197" y="3814"/>
                    <a:pt x="6134" y="3872"/>
                    <a:pt x="6071" y="3872"/>
                  </a:cubicBezTo>
                  <a:cubicBezTo>
                    <a:pt x="6041" y="3872"/>
                    <a:pt x="6011" y="3859"/>
                    <a:pt x="5989" y="3829"/>
                  </a:cubicBezTo>
                  <a:cubicBezTo>
                    <a:pt x="5592" y="3387"/>
                    <a:pt x="5109" y="3195"/>
                    <a:pt x="4641" y="3195"/>
                  </a:cubicBezTo>
                  <a:cubicBezTo>
                    <a:pt x="3661" y="3195"/>
                    <a:pt x="2750" y="4042"/>
                    <a:pt x="2860" y="5219"/>
                  </a:cubicBezTo>
                  <a:cubicBezTo>
                    <a:pt x="2906" y="5219"/>
                    <a:pt x="2953" y="5242"/>
                    <a:pt x="2999" y="5266"/>
                  </a:cubicBezTo>
                  <a:cubicBezTo>
                    <a:pt x="3061" y="5328"/>
                    <a:pt x="3012" y="5408"/>
                    <a:pt x="2952" y="5408"/>
                  </a:cubicBezTo>
                  <a:cubicBezTo>
                    <a:pt x="2944" y="5408"/>
                    <a:pt x="2937" y="5407"/>
                    <a:pt x="2930" y="5405"/>
                  </a:cubicBezTo>
                  <a:cubicBezTo>
                    <a:pt x="2906" y="5381"/>
                    <a:pt x="2883" y="5381"/>
                    <a:pt x="2883" y="5381"/>
                  </a:cubicBezTo>
                  <a:cubicBezTo>
                    <a:pt x="2883" y="5433"/>
                    <a:pt x="2847" y="5464"/>
                    <a:pt x="2811" y="5464"/>
                  </a:cubicBezTo>
                  <a:cubicBezTo>
                    <a:pt x="2782" y="5464"/>
                    <a:pt x="2754" y="5445"/>
                    <a:pt x="2744" y="5405"/>
                  </a:cubicBezTo>
                  <a:cubicBezTo>
                    <a:pt x="2744" y="5381"/>
                    <a:pt x="2721" y="5358"/>
                    <a:pt x="2721" y="5312"/>
                  </a:cubicBezTo>
                  <a:cubicBezTo>
                    <a:pt x="2414" y="5202"/>
                    <a:pt x="2067" y="5136"/>
                    <a:pt x="1729" y="5136"/>
                  </a:cubicBezTo>
                  <a:cubicBezTo>
                    <a:pt x="999" y="5136"/>
                    <a:pt x="314" y="5445"/>
                    <a:pt x="172" y="6285"/>
                  </a:cubicBezTo>
                  <a:cubicBezTo>
                    <a:pt x="1" y="7311"/>
                    <a:pt x="830" y="7607"/>
                    <a:pt x="1682" y="7607"/>
                  </a:cubicBezTo>
                  <a:cubicBezTo>
                    <a:pt x="2100" y="7607"/>
                    <a:pt x="2524" y="7536"/>
                    <a:pt x="2837" y="7444"/>
                  </a:cubicBezTo>
                  <a:cubicBezTo>
                    <a:pt x="2767" y="7259"/>
                    <a:pt x="2698" y="7096"/>
                    <a:pt x="2675" y="6911"/>
                  </a:cubicBezTo>
                  <a:cubicBezTo>
                    <a:pt x="2660" y="6854"/>
                    <a:pt x="2699" y="6814"/>
                    <a:pt x="2736" y="6814"/>
                  </a:cubicBezTo>
                  <a:cubicBezTo>
                    <a:pt x="2759" y="6814"/>
                    <a:pt x="2782" y="6829"/>
                    <a:pt x="2791" y="6865"/>
                  </a:cubicBezTo>
                  <a:cubicBezTo>
                    <a:pt x="2976" y="7490"/>
                    <a:pt x="3416" y="7977"/>
                    <a:pt x="4042" y="8139"/>
                  </a:cubicBezTo>
                  <a:cubicBezTo>
                    <a:pt x="4174" y="8183"/>
                    <a:pt x="4139" y="8373"/>
                    <a:pt x="3997" y="8373"/>
                  </a:cubicBezTo>
                  <a:cubicBezTo>
                    <a:pt x="3989" y="8373"/>
                    <a:pt x="3981" y="8372"/>
                    <a:pt x="3972" y="8371"/>
                  </a:cubicBezTo>
                  <a:cubicBezTo>
                    <a:pt x="3579" y="8255"/>
                    <a:pt x="3208" y="8000"/>
                    <a:pt x="2976" y="7653"/>
                  </a:cubicBezTo>
                  <a:cubicBezTo>
                    <a:pt x="2860" y="7699"/>
                    <a:pt x="2744" y="7745"/>
                    <a:pt x="2605" y="7768"/>
                  </a:cubicBezTo>
                  <a:cubicBezTo>
                    <a:pt x="1377" y="9437"/>
                    <a:pt x="2883" y="11129"/>
                    <a:pt x="4737" y="11245"/>
                  </a:cubicBezTo>
                  <a:cubicBezTo>
                    <a:pt x="4825" y="11251"/>
                    <a:pt x="4913" y="11253"/>
                    <a:pt x="5000" y="11253"/>
                  </a:cubicBezTo>
                  <a:cubicBezTo>
                    <a:pt x="6293" y="11253"/>
                    <a:pt x="7499" y="10617"/>
                    <a:pt x="8237" y="9553"/>
                  </a:cubicBezTo>
                  <a:cubicBezTo>
                    <a:pt x="8270" y="9509"/>
                    <a:pt x="8323" y="9486"/>
                    <a:pt x="8373" y="9486"/>
                  </a:cubicBezTo>
                  <a:cubicBezTo>
                    <a:pt x="8428" y="9486"/>
                    <a:pt x="8479" y="9515"/>
                    <a:pt x="8492" y="9576"/>
                  </a:cubicBezTo>
                  <a:cubicBezTo>
                    <a:pt x="8709" y="10506"/>
                    <a:pt x="9462" y="10989"/>
                    <a:pt x="10211" y="10989"/>
                  </a:cubicBezTo>
                  <a:cubicBezTo>
                    <a:pt x="10900" y="10989"/>
                    <a:pt x="11586" y="10582"/>
                    <a:pt x="11852" y="9738"/>
                  </a:cubicBezTo>
                  <a:cubicBezTo>
                    <a:pt x="11870" y="9668"/>
                    <a:pt x="11915" y="9637"/>
                    <a:pt x="11966" y="9637"/>
                  </a:cubicBezTo>
                  <a:cubicBezTo>
                    <a:pt x="11981" y="9637"/>
                    <a:pt x="11998" y="9640"/>
                    <a:pt x="12014" y="9646"/>
                  </a:cubicBezTo>
                  <a:cubicBezTo>
                    <a:pt x="12037" y="9646"/>
                    <a:pt x="12084" y="9646"/>
                    <a:pt x="12130" y="9692"/>
                  </a:cubicBezTo>
                  <a:cubicBezTo>
                    <a:pt x="13073" y="10562"/>
                    <a:pt x="14298" y="11063"/>
                    <a:pt x="15564" y="11063"/>
                  </a:cubicBezTo>
                  <a:cubicBezTo>
                    <a:pt x="15917" y="11063"/>
                    <a:pt x="16272" y="11024"/>
                    <a:pt x="16626" y="10943"/>
                  </a:cubicBezTo>
                  <a:cubicBezTo>
                    <a:pt x="17646" y="10689"/>
                    <a:pt x="18619" y="9993"/>
                    <a:pt x="18573" y="8834"/>
                  </a:cubicBezTo>
                  <a:cubicBezTo>
                    <a:pt x="18509" y="7649"/>
                    <a:pt x="17518" y="6986"/>
                    <a:pt x="16446" y="6986"/>
                  </a:cubicBezTo>
                  <a:cubicBezTo>
                    <a:pt x="16344" y="6986"/>
                    <a:pt x="16242" y="6992"/>
                    <a:pt x="16139" y="7004"/>
                  </a:cubicBezTo>
                  <a:cubicBezTo>
                    <a:pt x="16186" y="7073"/>
                    <a:pt x="16209" y="7143"/>
                    <a:pt x="16232" y="7212"/>
                  </a:cubicBezTo>
                  <a:cubicBezTo>
                    <a:pt x="16248" y="7290"/>
                    <a:pt x="16158" y="7368"/>
                    <a:pt x="16084" y="7368"/>
                  </a:cubicBezTo>
                  <a:cubicBezTo>
                    <a:pt x="16048" y="7368"/>
                    <a:pt x="16016" y="7350"/>
                    <a:pt x="16000" y="7305"/>
                  </a:cubicBezTo>
                  <a:cubicBezTo>
                    <a:pt x="15931" y="7120"/>
                    <a:pt x="15885" y="6957"/>
                    <a:pt x="15769" y="6795"/>
                  </a:cubicBezTo>
                  <a:cubicBezTo>
                    <a:pt x="15676" y="6610"/>
                    <a:pt x="15560" y="6447"/>
                    <a:pt x="15421" y="6308"/>
                  </a:cubicBezTo>
                  <a:cubicBezTo>
                    <a:pt x="15365" y="6252"/>
                    <a:pt x="15415" y="6180"/>
                    <a:pt x="15461" y="6180"/>
                  </a:cubicBezTo>
                  <a:cubicBezTo>
                    <a:pt x="15472" y="6180"/>
                    <a:pt x="15482" y="6184"/>
                    <a:pt x="15491" y="6193"/>
                  </a:cubicBezTo>
                  <a:cubicBezTo>
                    <a:pt x="15722" y="6355"/>
                    <a:pt x="15931" y="6587"/>
                    <a:pt x="16070" y="6841"/>
                  </a:cubicBezTo>
                  <a:lnTo>
                    <a:pt x="16139" y="6841"/>
                  </a:lnTo>
                  <a:cubicBezTo>
                    <a:pt x="16047" y="6818"/>
                    <a:pt x="15977" y="6679"/>
                    <a:pt x="16070" y="6610"/>
                  </a:cubicBezTo>
                  <a:cubicBezTo>
                    <a:pt x="16557" y="6193"/>
                    <a:pt x="17090" y="5544"/>
                    <a:pt x="16487" y="4964"/>
                  </a:cubicBezTo>
                  <a:cubicBezTo>
                    <a:pt x="16252" y="4729"/>
                    <a:pt x="15971" y="4643"/>
                    <a:pt x="15680" y="4643"/>
                  </a:cubicBezTo>
                  <a:cubicBezTo>
                    <a:pt x="15282" y="4643"/>
                    <a:pt x="14865" y="4804"/>
                    <a:pt x="14517" y="4964"/>
                  </a:cubicBezTo>
                  <a:cubicBezTo>
                    <a:pt x="14503" y="4979"/>
                    <a:pt x="14488" y="4984"/>
                    <a:pt x="14475" y="4984"/>
                  </a:cubicBezTo>
                  <a:cubicBezTo>
                    <a:pt x="14444" y="4984"/>
                    <a:pt x="14417" y="4957"/>
                    <a:pt x="14401" y="4941"/>
                  </a:cubicBezTo>
                  <a:cubicBezTo>
                    <a:pt x="14386" y="4947"/>
                    <a:pt x="14369" y="4950"/>
                    <a:pt x="14352" y="4950"/>
                  </a:cubicBezTo>
                  <a:cubicBezTo>
                    <a:pt x="14246" y="4950"/>
                    <a:pt x="14136" y="4833"/>
                    <a:pt x="14216" y="4732"/>
                  </a:cubicBezTo>
                  <a:cubicBezTo>
                    <a:pt x="15537" y="2438"/>
                    <a:pt x="13497" y="121"/>
                    <a:pt x="11157" y="5"/>
                  </a:cubicBezTo>
                  <a:cubicBezTo>
                    <a:pt x="11096" y="2"/>
                    <a:pt x="11033" y="1"/>
                    <a:pt x="10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>
              <a:off x="931925" y="350819"/>
              <a:ext cx="1444204" cy="855629"/>
            </a:xfrm>
            <a:custGeom>
              <a:avLst/>
              <a:gdLst/>
              <a:ahLst/>
              <a:cxnLst/>
              <a:rect l="l" t="t" r="r" b="b"/>
              <a:pathLst>
                <a:path w="19940" h="11814" extrusionOk="0">
                  <a:moveTo>
                    <a:pt x="11210" y="280"/>
                  </a:moveTo>
                  <a:cubicBezTo>
                    <a:pt x="11273" y="280"/>
                    <a:pt x="11336" y="281"/>
                    <a:pt x="11397" y="284"/>
                  </a:cubicBezTo>
                  <a:cubicBezTo>
                    <a:pt x="13737" y="400"/>
                    <a:pt x="15777" y="2740"/>
                    <a:pt x="14456" y="5011"/>
                  </a:cubicBezTo>
                  <a:cubicBezTo>
                    <a:pt x="14397" y="5129"/>
                    <a:pt x="14488" y="5230"/>
                    <a:pt x="14587" y="5230"/>
                  </a:cubicBezTo>
                  <a:cubicBezTo>
                    <a:pt x="14605" y="5230"/>
                    <a:pt x="14624" y="5227"/>
                    <a:pt x="14641" y="5220"/>
                  </a:cubicBezTo>
                  <a:cubicBezTo>
                    <a:pt x="14660" y="5239"/>
                    <a:pt x="14694" y="5273"/>
                    <a:pt x="14731" y="5273"/>
                  </a:cubicBezTo>
                  <a:cubicBezTo>
                    <a:pt x="14739" y="5273"/>
                    <a:pt x="14748" y="5271"/>
                    <a:pt x="14757" y="5266"/>
                  </a:cubicBezTo>
                  <a:cubicBezTo>
                    <a:pt x="15108" y="5091"/>
                    <a:pt x="15536" y="4924"/>
                    <a:pt x="15943" y="4924"/>
                  </a:cubicBezTo>
                  <a:cubicBezTo>
                    <a:pt x="16236" y="4924"/>
                    <a:pt x="16518" y="5010"/>
                    <a:pt x="16750" y="5243"/>
                  </a:cubicBezTo>
                  <a:cubicBezTo>
                    <a:pt x="17330" y="5823"/>
                    <a:pt x="16797" y="6472"/>
                    <a:pt x="16333" y="6889"/>
                  </a:cubicBezTo>
                  <a:cubicBezTo>
                    <a:pt x="16217" y="6981"/>
                    <a:pt x="16287" y="7097"/>
                    <a:pt x="16403" y="7120"/>
                  </a:cubicBezTo>
                  <a:cubicBezTo>
                    <a:pt x="16379" y="7120"/>
                    <a:pt x="16356" y="7120"/>
                    <a:pt x="16310" y="7144"/>
                  </a:cubicBezTo>
                  <a:cubicBezTo>
                    <a:pt x="16171" y="6866"/>
                    <a:pt x="15962" y="6634"/>
                    <a:pt x="15754" y="6472"/>
                  </a:cubicBezTo>
                  <a:cubicBezTo>
                    <a:pt x="15742" y="6464"/>
                    <a:pt x="15731" y="6461"/>
                    <a:pt x="15719" y="6461"/>
                  </a:cubicBezTo>
                  <a:cubicBezTo>
                    <a:pt x="15658" y="6461"/>
                    <a:pt x="15603" y="6549"/>
                    <a:pt x="15661" y="6587"/>
                  </a:cubicBezTo>
                  <a:cubicBezTo>
                    <a:pt x="15800" y="6750"/>
                    <a:pt x="15916" y="6889"/>
                    <a:pt x="16009" y="7074"/>
                  </a:cubicBezTo>
                  <a:cubicBezTo>
                    <a:pt x="16125" y="7236"/>
                    <a:pt x="16171" y="7422"/>
                    <a:pt x="16240" y="7584"/>
                  </a:cubicBezTo>
                  <a:cubicBezTo>
                    <a:pt x="16257" y="7632"/>
                    <a:pt x="16292" y="7653"/>
                    <a:pt x="16331" y="7653"/>
                  </a:cubicBezTo>
                  <a:cubicBezTo>
                    <a:pt x="16404" y="7653"/>
                    <a:pt x="16487" y="7582"/>
                    <a:pt x="16472" y="7491"/>
                  </a:cubicBezTo>
                  <a:cubicBezTo>
                    <a:pt x="16449" y="7422"/>
                    <a:pt x="16426" y="7352"/>
                    <a:pt x="16379" y="7283"/>
                  </a:cubicBezTo>
                  <a:cubicBezTo>
                    <a:pt x="16482" y="7271"/>
                    <a:pt x="16584" y="7265"/>
                    <a:pt x="16686" y="7265"/>
                  </a:cubicBezTo>
                  <a:cubicBezTo>
                    <a:pt x="17761" y="7265"/>
                    <a:pt x="18771" y="7928"/>
                    <a:pt x="18813" y="9113"/>
                  </a:cubicBezTo>
                  <a:cubicBezTo>
                    <a:pt x="18859" y="10272"/>
                    <a:pt x="17909" y="10968"/>
                    <a:pt x="16866" y="11222"/>
                  </a:cubicBezTo>
                  <a:cubicBezTo>
                    <a:pt x="16512" y="11303"/>
                    <a:pt x="16157" y="11342"/>
                    <a:pt x="15804" y="11342"/>
                  </a:cubicBezTo>
                  <a:cubicBezTo>
                    <a:pt x="14538" y="11342"/>
                    <a:pt x="13313" y="10841"/>
                    <a:pt x="12370" y="9971"/>
                  </a:cubicBezTo>
                  <a:cubicBezTo>
                    <a:pt x="12324" y="9925"/>
                    <a:pt x="12301" y="9925"/>
                    <a:pt x="12254" y="9925"/>
                  </a:cubicBezTo>
                  <a:cubicBezTo>
                    <a:pt x="12238" y="9919"/>
                    <a:pt x="12221" y="9916"/>
                    <a:pt x="12206" y="9916"/>
                  </a:cubicBezTo>
                  <a:cubicBezTo>
                    <a:pt x="12155" y="9916"/>
                    <a:pt x="12110" y="9947"/>
                    <a:pt x="12092" y="10017"/>
                  </a:cubicBezTo>
                  <a:cubicBezTo>
                    <a:pt x="11825" y="10864"/>
                    <a:pt x="11135" y="11277"/>
                    <a:pt x="10446" y="11277"/>
                  </a:cubicBezTo>
                  <a:cubicBezTo>
                    <a:pt x="9702" y="11277"/>
                    <a:pt x="8959" y="10794"/>
                    <a:pt x="8755" y="9855"/>
                  </a:cubicBezTo>
                  <a:cubicBezTo>
                    <a:pt x="8730" y="9794"/>
                    <a:pt x="8674" y="9765"/>
                    <a:pt x="8615" y="9765"/>
                  </a:cubicBezTo>
                  <a:cubicBezTo>
                    <a:pt x="8563" y="9765"/>
                    <a:pt x="8510" y="9788"/>
                    <a:pt x="8477" y="9832"/>
                  </a:cubicBezTo>
                  <a:cubicBezTo>
                    <a:pt x="7727" y="10912"/>
                    <a:pt x="6495" y="11552"/>
                    <a:pt x="5180" y="11552"/>
                  </a:cubicBezTo>
                  <a:cubicBezTo>
                    <a:pt x="5113" y="11552"/>
                    <a:pt x="5045" y="11550"/>
                    <a:pt x="4977" y="11547"/>
                  </a:cubicBezTo>
                  <a:cubicBezTo>
                    <a:pt x="3123" y="11431"/>
                    <a:pt x="1640" y="9716"/>
                    <a:pt x="2845" y="8071"/>
                  </a:cubicBezTo>
                  <a:cubicBezTo>
                    <a:pt x="2984" y="8024"/>
                    <a:pt x="3100" y="7978"/>
                    <a:pt x="3216" y="7932"/>
                  </a:cubicBezTo>
                  <a:cubicBezTo>
                    <a:pt x="3448" y="8279"/>
                    <a:pt x="3819" y="8534"/>
                    <a:pt x="4212" y="8650"/>
                  </a:cubicBezTo>
                  <a:cubicBezTo>
                    <a:pt x="4227" y="8654"/>
                    <a:pt x="4241" y="8656"/>
                    <a:pt x="4253" y="8656"/>
                  </a:cubicBezTo>
                  <a:cubicBezTo>
                    <a:pt x="4382" y="8656"/>
                    <a:pt x="4409" y="8460"/>
                    <a:pt x="4282" y="8418"/>
                  </a:cubicBezTo>
                  <a:cubicBezTo>
                    <a:pt x="3656" y="8256"/>
                    <a:pt x="3216" y="7769"/>
                    <a:pt x="3054" y="7144"/>
                  </a:cubicBezTo>
                  <a:cubicBezTo>
                    <a:pt x="3045" y="7108"/>
                    <a:pt x="3019" y="7093"/>
                    <a:pt x="2992" y="7093"/>
                  </a:cubicBezTo>
                  <a:cubicBezTo>
                    <a:pt x="2948" y="7093"/>
                    <a:pt x="2900" y="7133"/>
                    <a:pt x="2915" y="7190"/>
                  </a:cubicBezTo>
                  <a:cubicBezTo>
                    <a:pt x="2938" y="7375"/>
                    <a:pt x="3007" y="7561"/>
                    <a:pt x="3077" y="7723"/>
                  </a:cubicBezTo>
                  <a:cubicBezTo>
                    <a:pt x="2764" y="7815"/>
                    <a:pt x="2340" y="7886"/>
                    <a:pt x="1922" y="7886"/>
                  </a:cubicBezTo>
                  <a:cubicBezTo>
                    <a:pt x="1070" y="7886"/>
                    <a:pt x="241" y="7590"/>
                    <a:pt x="412" y="6564"/>
                  </a:cubicBezTo>
                  <a:cubicBezTo>
                    <a:pt x="570" y="5724"/>
                    <a:pt x="1249" y="5415"/>
                    <a:pt x="1974" y="5415"/>
                  </a:cubicBezTo>
                  <a:cubicBezTo>
                    <a:pt x="2309" y="5415"/>
                    <a:pt x="2654" y="5481"/>
                    <a:pt x="2961" y="5591"/>
                  </a:cubicBezTo>
                  <a:cubicBezTo>
                    <a:pt x="2984" y="5637"/>
                    <a:pt x="2984" y="5660"/>
                    <a:pt x="2984" y="5684"/>
                  </a:cubicBezTo>
                  <a:cubicBezTo>
                    <a:pt x="2994" y="5724"/>
                    <a:pt x="3022" y="5743"/>
                    <a:pt x="3051" y="5743"/>
                  </a:cubicBezTo>
                  <a:cubicBezTo>
                    <a:pt x="3087" y="5743"/>
                    <a:pt x="3123" y="5712"/>
                    <a:pt x="3123" y="5660"/>
                  </a:cubicBezTo>
                  <a:cubicBezTo>
                    <a:pt x="3146" y="5660"/>
                    <a:pt x="3146" y="5684"/>
                    <a:pt x="3170" y="5684"/>
                  </a:cubicBezTo>
                  <a:cubicBezTo>
                    <a:pt x="3177" y="5686"/>
                    <a:pt x="3185" y="5687"/>
                    <a:pt x="3192" y="5687"/>
                  </a:cubicBezTo>
                  <a:cubicBezTo>
                    <a:pt x="3253" y="5687"/>
                    <a:pt x="3301" y="5609"/>
                    <a:pt x="3239" y="5568"/>
                  </a:cubicBezTo>
                  <a:cubicBezTo>
                    <a:pt x="3193" y="5521"/>
                    <a:pt x="3146" y="5521"/>
                    <a:pt x="3100" y="5498"/>
                  </a:cubicBezTo>
                  <a:cubicBezTo>
                    <a:pt x="2990" y="4321"/>
                    <a:pt x="3901" y="3474"/>
                    <a:pt x="4881" y="3474"/>
                  </a:cubicBezTo>
                  <a:cubicBezTo>
                    <a:pt x="5349" y="3474"/>
                    <a:pt x="5832" y="3666"/>
                    <a:pt x="6229" y="4108"/>
                  </a:cubicBezTo>
                  <a:cubicBezTo>
                    <a:pt x="6252" y="4139"/>
                    <a:pt x="6285" y="4151"/>
                    <a:pt x="6319" y="4151"/>
                  </a:cubicBezTo>
                  <a:cubicBezTo>
                    <a:pt x="6386" y="4151"/>
                    <a:pt x="6453" y="4100"/>
                    <a:pt x="6437" y="4038"/>
                  </a:cubicBezTo>
                  <a:cubicBezTo>
                    <a:pt x="6257" y="1723"/>
                    <a:pt x="9174" y="280"/>
                    <a:pt x="11210" y="280"/>
                  </a:cubicBezTo>
                  <a:close/>
                  <a:moveTo>
                    <a:pt x="11223" y="0"/>
                  </a:moveTo>
                  <a:cubicBezTo>
                    <a:pt x="9111" y="0"/>
                    <a:pt x="6159" y="1421"/>
                    <a:pt x="6159" y="3714"/>
                  </a:cubicBezTo>
                  <a:cubicBezTo>
                    <a:pt x="5762" y="3384"/>
                    <a:pt x="5307" y="3236"/>
                    <a:pt x="4866" y="3236"/>
                  </a:cubicBezTo>
                  <a:cubicBezTo>
                    <a:pt x="3786" y="3236"/>
                    <a:pt x="2790" y="4122"/>
                    <a:pt x="2938" y="5405"/>
                  </a:cubicBezTo>
                  <a:cubicBezTo>
                    <a:pt x="2608" y="5264"/>
                    <a:pt x="2245" y="5189"/>
                    <a:pt x="1893" y="5189"/>
                  </a:cubicBezTo>
                  <a:cubicBezTo>
                    <a:pt x="1032" y="5189"/>
                    <a:pt x="232" y="5637"/>
                    <a:pt x="134" y="6657"/>
                  </a:cubicBezTo>
                  <a:cubicBezTo>
                    <a:pt x="1" y="7778"/>
                    <a:pt x="958" y="8198"/>
                    <a:pt x="1933" y="8198"/>
                  </a:cubicBezTo>
                  <a:cubicBezTo>
                    <a:pt x="2147" y="8198"/>
                    <a:pt x="2362" y="8178"/>
                    <a:pt x="2567" y="8140"/>
                  </a:cubicBezTo>
                  <a:lnTo>
                    <a:pt x="2567" y="8140"/>
                  </a:lnTo>
                  <a:cubicBezTo>
                    <a:pt x="1571" y="9392"/>
                    <a:pt x="2474" y="11083"/>
                    <a:pt x="3958" y="11593"/>
                  </a:cubicBezTo>
                  <a:cubicBezTo>
                    <a:pt x="4381" y="11742"/>
                    <a:pt x="4819" y="11813"/>
                    <a:pt x="5253" y="11813"/>
                  </a:cubicBezTo>
                  <a:cubicBezTo>
                    <a:pt x="6507" y="11813"/>
                    <a:pt x="7737" y="11224"/>
                    <a:pt x="8546" y="10226"/>
                  </a:cubicBezTo>
                  <a:cubicBezTo>
                    <a:pt x="8862" y="11115"/>
                    <a:pt x="9633" y="11567"/>
                    <a:pt x="10408" y="11567"/>
                  </a:cubicBezTo>
                  <a:cubicBezTo>
                    <a:pt x="11169" y="11567"/>
                    <a:pt x="11933" y="11133"/>
                    <a:pt x="12277" y="10249"/>
                  </a:cubicBezTo>
                  <a:cubicBezTo>
                    <a:pt x="13220" y="11069"/>
                    <a:pt x="14671" y="11671"/>
                    <a:pt x="16030" y="11671"/>
                  </a:cubicBezTo>
                  <a:cubicBezTo>
                    <a:pt x="16976" y="11671"/>
                    <a:pt x="17879" y="11380"/>
                    <a:pt x="18535" y="10666"/>
                  </a:cubicBezTo>
                  <a:cubicBezTo>
                    <a:pt x="19939" y="9152"/>
                    <a:pt x="18580" y="7077"/>
                    <a:pt x="16819" y="7077"/>
                  </a:cubicBezTo>
                  <a:cubicBezTo>
                    <a:pt x="16720" y="7077"/>
                    <a:pt x="16620" y="7084"/>
                    <a:pt x="16519" y="7097"/>
                  </a:cubicBezTo>
                  <a:cubicBezTo>
                    <a:pt x="17098" y="6611"/>
                    <a:pt x="17608" y="5846"/>
                    <a:pt x="17028" y="5151"/>
                  </a:cubicBezTo>
                  <a:cubicBezTo>
                    <a:pt x="16743" y="4821"/>
                    <a:pt x="16374" y="4695"/>
                    <a:pt x="15991" y="4695"/>
                  </a:cubicBezTo>
                  <a:cubicBezTo>
                    <a:pt x="15566" y="4695"/>
                    <a:pt x="15123" y="4851"/>
                    <a:pt x="14757" y="5058"/>
                  </a:cubicBezTo>
                  <a:cubicBezTo>
                    <a:pt x="16055" y="2764"/>
                    <a:pt x="14131" y="307"/>
                    <a:pt x="11721" y="29"/>
                  </a:cubicBezTo>
                  <a:cubicBezTo>
                    <a:pt x="11562" y="10"/>
                    <a:pt x="11395" y="0"/>
                    <a:pt x="1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>
              <a:off x="2039321" y="707426"/>
              <a:ext cx="147752" cy="159118"/>
            </a:xfrm>
            <a:custGeom>
              <a:avLst/>
              <a:gdLst/>
              <a:ahLst/>
              <a:cxnLst/>
              <a:rect l="l" t="t" r="r" b="b"/>
              <a:pathLst>
                <a:path w="2040" h="2197" extrusionOk="0">
                  <a:moveTo>
                    <a:pt x="634" y="0"/>
                  </a:moveTo>
                  <a:cubicBezTo>
                    <a:pt x="425" y="0"/>
                    <a:pt x="211" y="44"/>
                    <a:pt x="0" y="111"/>
                  </a:cubicBezTo>
                  <a:cubicBezTo>
                    <a:pt x="116" y="203"/>
                    <a:pt x="232" y="342"/>
                    <a:pt x="325" y="505"/>
                  </a:cubicBezTo>
                  <a:cubicBezTo>
                    <a:pt x="533" y="875"/>
                    <a:pt x="510" y="1223"/>
                    <a:pt x="394" y="1548"/>
                  </a:cubicBezTo>
                  <a:cubicBezTo>
                    <a:pt x="406" y="1536"/>
                    <a:pt x="417" y="1530"/>
                    <a:pt x="429" y="1530"/>
                  </a:cubicBezTo>
                  <a:cubicBezTo>
                    <a:pt x="441" y="1530"/>
                    <a:pt x="452" y="1536"/>
                    <a:pt x="464" y="1548"/>
                  </a:cubicBezTo>
                  <a:cubicBezTo>
                    <a:pt x="672" y="1710"/>
                    <a:pt x="881" y="1942"/>
                    <a:pt x="1020" y="2196"/>
                  </a:cubicBezTo>
                  <a:lnTo>
                    <a:pt x="1113" y="2196"/>
                  </a:lnTo>
                  <a:cubicBezTo>
                    <a:pt x="997" y="2150"/>
                    <a:pt x="927" y="2034"/>
                    <a:pt x="1043" y="1965"/>
                  </a:cubicBezTo>
                  <a:cubicBezTo>
                    <a:pt x="1507" y="1548"/>
                    <a:pt x="2040" y="899"/>
                    <a:pt x="1460" y="319"/>
                  </a:cubicBezTo>
                  <a:cubicBezTo>
                    <a:pt x="1215" y="88"/>
                    <a:pt x="930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>
              <a:off x="1851303" y="393186"/>
              <a:ext cx="196496" cy="317294"/>
            </a:xfrm>
            <a:custGeom>
              <a:avLst/>
              <a:gdLst/>
              <a:ahLst/>
              <a:cxnLst/>
              <a:rect l="l" t="t" r="r" b="b"/>
              <a:pathLst>
                <a:path w="2713" h="4381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1228"/>
                    <a:pt x="673" y="2897"/>
                    <a:pt x="441" y="4380"/>
                  </a:cubicBezTo>
                  <a:cubicBezTo>
                    <a:pt x="839" y="4247"/>
                    <a:pt x="1253" y="4130"/>
                    <a:pt x="1645" y="4130"/>
                  </a:cubicBezTo>
                  <a:cubicBezTo>
                    <a:pt x="1731" y="4130"/>
                    <a:pt x="1817" y="4136"/>
                    <a:pt x="1901" y="4148"/>
                  </a:cubicBezTo>
                  <a:cubicBezTo>
                    <a:pt x="2712" y="2410"/>
                    <a:pt x="1623" y="6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>
              <a:off x="1834500" y="876894"/>
              <a:ext cx="463391" cy="295639"/>
            </a:xfrm>
            <a:custGeom>
              <a:avLst/>
              <a:gdLst/>
              <a:ahLst/>
              <a:cxnLst/>
              <a:rect l="l" t="t" r="r" b="b"/>
              <a:pathLst>
                <a:path w="6398" h="4082" extrusionOk="0">
                  <a:moveTo>
                    <a:pt x="4224" y="1"/>
                  </a:moveTo>
                  <a:cubicBezTo>
                    <a:pt x="4122" y="1"/>
                    <a:pt x="4020" y="7"/>
                    <a:pt x="3917" y="19"/>
                  </a:cubicBezTo>
                  <a:lnTo>
                    <a:pt x="3941" y="65"/>
                  </a:lnTo>
                  <a:cubicBezTo>
                    <a:pt x="4891" y="436"/>
                    <a:pt x="5493" y="1131"/>
                    <a:pt x="4775" y="2336"/>
                  </a:cubicBezTo>
                  <a:cubicBezTo>
                    <a:pt x="4313" y="3095"/>
                    <a:pt x="3545" y="3408"/>
                    <a:pt x="2740" y="3408"/>
                  </a:cubicBezTo>
                  <a:cubicBezTo>
                    <a:pt x="2414" y="3408"/>
                    <a:pt x="2083" y="3357"/>
                    <a:pt x="1762" y="3263"/>
                  </a:cubicBezTo>
                  <a:cubicBezTo>
                    <a:pt x="1183" y="3101"/>
                    <a:pt x="627" y="2846"/>
                    <a:pt x="94" y="2568"/>
                  </a:cubicBezTo>
                  <a:cubicBezTo>
                    <a:pt x="70" y="2637"/>
                    <a:pt x="24" y="2707"/>
                    <a:pt x="1" y="2776"/>
                  </a:cubicBezTo>
                  <a:cubicBezTo>
                    <a:pt x="936" y="3603"/>
                    <a:pt x="2121" y="4082"/>
                    <a:pt x="3342" y="4082"/>
                  </a:cubicBezTo>
                  <a:cubicBezTo>
                    <a:pt x="3695" y="4082"/>
                    <a:pt x="4051" y="4042"/>
                    <a:pt x="4404" y="3958"/>
                  </a:cubicBezTo>
                  <a:cubicBezTo>
                    <a:pt x="5447" y="3704"/>
                    <a:pt x="6397" y="3008"/>
                    <a:pt x="6351" y="1849"/>
                  </a:cubicBezTo>
                  <a:cubicBezTo>
                    <a:pt x="6287" y="664"/>
                    <a:pt x="5296" y="1"/>
                    <a:pt x="422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>
              <a:off x="1834500" y="364651"/>
              <a:ext cx="240097" cy="334024"/>
            </a:xfrm>
            <a:custGeom>
              <a:avLst/>
              <a:gdLst/>
              <a:ahLst/>
              <a:cxnLst/>
              <a:rect l="l" t="t" r="r" b="b"/>
              <a:pathLst>
                <a:path w="3315" h="4612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116"/>
                    <a:pt x="163" y="255"/>
                    <a:pt x="233" y="394"/>
                  </a:cubicBezTo>
                  <a:cubicBezTo>
                    <a:pt x="1855" y="1089"/>
                    <a:pt x="2944" y="2804"/>
                    <a:pt x="2133" y="4542"/>
                  </a:cubicBezTo>
                  <a:cubicBezTo>
                    <a:pt x="2249" y="4542"/>
                    <a:pt x="2342" y="4566"/>
                    <a:pt x="2434" y="4612"/>
                  </a:cubicBezTo>
                  <a:cubicBezTo>
                    <a:pt x="3315" y="2642"/>
                    <a:pt x="1948" y="62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1824433" y="690914"/>
              <a:ext cx="551680" cy="505961"/>
            </a:xfrm>
            <a:custGeom>
              <a:avLst/>
              <a:gdLst/>
              <a:ahLst/>
              <a:cxnLst/>
              <a:rect l="l" t="t" r="r" b="b"/>
              <a:pathLst>
                <a:path w="7617" h="6986" extrusionOk="0">
                  <a:moveTo>
                    <a:pt x="3669" y="1"/>
                  </a:moveTo>
                  <a:cubicBezTo>
                    <a:pt x="3372" y="1"/>
                    <a:pt x="3066" y="78"/>
                    <a:pt x="2782" y="200"/>
                  </a:cubicBezTo>
                  <a:cubicBezTo>
                    <a:pt x="2851" y="246"/>
                    <a:pt x="2921" y="292"/>
                    <a:pt x="2967" y="339"/>
                  </a:cubicBezTo>
                  <a:cubicBezTo>
                    <a:pt x="3178" y="272"/>
                    <a:pt x="3392" y="228"/>
                    <a:pt x="3601" y="228"/>
                  </a:cubicBezTo>
                  <a:cubicBezTo>
                    <a:pt x="3897" y="228"/>
                    <a:pt x="4182" y="316"/>
                    <a:pt x="4427" y="547"/>
                  </a:cubicBezTo>
                  <a:cubicBezTo>
                    <a:pt x="5007" y="1127"/>
                    <a:pt x="4474" y="1776"/>
                    <a:pt x="4010" y="2193"/>
                  </a:cubicBezTo>
                  <a:cubicBezTo>
                    <a:pt x="3894" y="2262"/>
                    <a:pt x="3964" y="2401"/>
                    <a:pt x="4056" y="2424"/>
                  </a:cubicBezTo>
                  <a:lnTo>
                    <a:pt x="3987" y="2424"/>
                  </a:lnTo>
                  <a:cubicBezTo>
                    <a:pt x="3848" y="2170"/>
                    <a:pt x="3639" y="1938"/>
                    <a:pt x="3408" y="1776"/>
                  </a:cubicBezTo>
                  <a:cubicBezTo>
                    <a:pt x="3396" y="1764"/>
                    <a:pt x="3390" y="1758"/>
                    <a:pt x="3384" y="1758"/>
                  </a:cubicBezTo>
                  <a:cubicBezTo>
                    <a:pt x="3379" y="1758"/>
                    <a:pt x="3373" y="1764"/>
                    <a:pt x="3361" y="1776"/>
                  </a:cubicBezTo>
                  <a:cubicBezTo>
                    <a:pt x="3338" y="1799"/>
                    <a:pt x="3338" y="1845"/>
                    <a:pt x="3315" y="1868"/>
                  </a:cubicBezTo>
                  <a:cubicBezTo>
                    <a:pt x="3315" y="1868"/>
                    <a:pt x="3315" y="1891"/>
                    <a:pt x="3338" y="1891"/>
                  </a:cubicBezTo>
                  <a:cubicBezTo>
                    <a:pt x="3477" y="2054"/>
                    <a:pt x="3593" y="2193"/>
                    <a:pt x="3686" y="2378"/>
                  </a:cubicBezTo>
                  <a:cubicBezTo>
                    <a:pt x="3732" y="2424"/>
                    <a:pt x="3755" y="2471"/>
                    <a:pt x="3755" y="2517"/>
                  </a:cubicBezTo>
                  <a:cubicBezTo>
                    <a:pt x="3871" y="2563"/>
                    <a:pt x="3987" y="2587"/>
                    <a:pt x="4080" y="2633"/>
                  </a:cubicBezTo>
                  <a:lnTo>
                    <a:pt x="4056" y="2587"/>
                  </a:lnTo>
                  <a:cubicBezTo>
                    <a:pt x="4159" y="2575"/>
                    <a:pt x="4261" y="2569"/>
                    <a:pt x="4363" y="2569"/>
                  </a:cubicBezTo>
                  <a:cubicBezTo>
                    <a:pt x="5435" y="2569"/>
                    <a:pt x="6426" y="3232"/>
                    <a:pt x="6490" y="4417"/>
                  </a:cubicBezTo>
                  <a:cubicBezTo>
                    <a:pt x="6536" y="5576"/>
                    <a:pt x="5563" y="6295"/>
                    <a:pt x="4543" y="6526"/>
                  </a:cubicBezTo>
                  <a:cubicBezTo>
                    <a:pt x="4188" y="6610"/>
                    <a:pt x="3830" y="6650"/>
                    <a:pt x="3474" y="6650"/>
                  </a:cubicBezTo>
                  <a:cubicBezTo>
                    <a:pt x="2250" y="6650"/>
                    <a:pt x="1056" y="6176"/>
                    <a:pt x="140" y="5368"/>
                  </a:cubicBezTo>
                  <a:cubicBezTo>
                    <a:pt x="94" y="5437"/>
                    <a:pt x="47" y="5530"/>
                    <a:pt x="1" y="5599"/>
                  </a:cubicBezTo>
                  <a:cubicBezTo>
                    <a:pt x="937" y="6400"/>
                    <a:pt x="2357" y="6985"/>
                    <a:pt x="3694" y="6985"/>
                  </a:cubicBezTo>
                  <a:cubicBezTo>
                    <a:pt x="4642" y="6985"/>
                    <a:pt x="5548" y="6691"/>
                    <a:pt x="6212" y="5970"/>
                  </a:cubicBezTo>
                  <a:cubicBezTo>
                    <a:pt x="7616" y="4456"/>
                    <a:pt x="6257" y="2381"/>
                    <a:pt x="4496" y="2381"/>
                  </a:cubicBezTo>
                  <a:cubicBezTo>
                    <a:pt x="4397" y="2381"/>
                    <a:pt x="4297" y="2388"/>
                    <a:pt x="4196" y="2401"/>
                  </a:cubicBezTo>
                  <a:cubicBezTo>
                    <a:pt x="4775" y="1915"/>
                    <a:pt x="5285" y="1150"/>
                    <a:pt x="4705" y="455"/>
                  </a:cubicBezTo>
                  <a:cubicBezTo>
                    <a:pt x="4419" y="129"/>
                    <a:pt x="4051" y="1"/>
                    <a:pt x="366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29"/>
          <p:cNvGrpSpPr/>
          <p:nvPr/>
        </p:nvGrpSpPr>
        <p:grpSpPr>
          <a:xfrm>
            <a:off x="8090771" y="3575169"/>
            <a:ext cx="1382137" cy="674682"/>
            <a:chOff x="8090771" y="3575169"/>
            <a:chExt cx="1382137" cy="674682"/>
          </a:xfrm>
        </p:grpSpPr>
        <p:sp>
          <p:nvSpPr>
            <p:cNvPr id="838" name="Google Shape;838;p29"/>
            <p:cNvSpPr/>
            <p:nvPr/>
          </p:nvSpPr>
          <p:spPr>
            <a:xfrm>
              <a:off x="8104244" y="3589479"/>
              <a:ext cx="1363489" cy="647827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8090771" y="3575633"/>
              <a:ext cx="1381284" cy="674217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8656051" y="3589247"/>
              <a:ext cx="811932" cy="648059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8650661" y="3575169"/>
              <a:ext cx="822247" cy="674124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29"/>
          <p:cNvSpPr/>
          <p:nvPr/>
        </p:nvSpPr>
        <p:spPr>
          <a:xfrm>
            <a:off x="-482702" y="2357675"/>
            <a:ext cx="973500" cy="973500"/>
          </a:xfrm>
          <a:prstGeom prst="mathMultiply">
            <a:avLst>
              <a:gd name="adj1" fmla="val 2352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9"/>
          <p:cNvSpPr/>
          <p:nvPr/>
        </p:nvSpPr>
        <p:spPr>
          <a:xfrm>
            <a:off x="7673223" y="1017724"/>
            <a:ext cx="757500" cy="757500"/>
          </a:xfrm>
          <a:prstGeom prst="diamond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713225" y="1213000"/>
            <a:ext cx="7717500" cy="3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23" name="Google Shape;123;p4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p4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-257557" y="156936"/>
            <a:ext cx="1504374" cy="891307"/>
            <a:chOff x="-257557" y="156936"/>
            <a:chExt cx="1504374" cy="891307"/>
          </a:xfrm>
        </p:grpSpPr>
        <p:sp>
          <p:nvSpPr>
            <p:cNvPr id="126" name="Google Shape;126;p4"/>
            <p:cNvSpPr/>
            <p:nvPr/>
          </p:nvSpPr>
          <p:spPr>
            <a:xfrm>
              <a:off x="-239451" y="177986"/>
              <a:ext cx="1404786" cy="849058"/>
            </a:xfrm>
            <a:custGeom>
              <a:avLst/>
              <a:gdLst/>
              <a:ahLst/>
              <a:cxnLst/>
              <a:rect l="l" t="t" r="r" b="b"/>
              <a:pathLst>
                <a:path w="18620" h="11254" extrusionOk="0">
                  <a:moveTo>
                    <a:pt x="10970" y="1"/>
                  </a:moveTo>
                  <a:cubicBezTo>
                    <a:pt x="8934" y="1"/>
                    <a:pt x="6017" y="1443"/>
                    <a:pt x="6197" y="3736"/>
                  </a:cubicBezTo>
                  <a:cubicBezTo>
                    <a:pt x="6197" y="3814"/>
                    <a:pt x="6134" y="3872"/>
                    <a:pt x="6071" y="3872"/>
                  </a:cubicBezTo>
                  <a:cubicBezTo>
                    <a:pt x="6041" y="3872"/>
                    <a:pt x="6011" y="3859"/>
                    <a:pt x="5989" y="3829"/>
                  </a:cubicBezTo>
                  <a:cubicBezTo>
                    <a:pt x="5592" y="3387"/>
                    <a:pt x="5109" y="3195"/>
                    <a:pt x="4641" y="3195"/>
                  </a:cubicBezTo>
                  <a:cubicBezTo>
                    <a:pt x="3661" y="3195"/>
                    <a:pt x="2750" y="4042"/>
                    <a:pt x="2860" y="5219"/>
                  </a:cubicBezTo>
                  <a:cubicBezTo>
                    <a:pt x="2906" y="5219"/>
                    <a:pt x="2953" y="5242"/>
                    <a:pt x="2999" y="5266"/>
                  </a:cubicBezTo>
                  <a:cubicBezTo>
                    <a:pt x="3061" y="5328"/>
                    <a:pt x="3012" y="5408"/>
                    <a:pt x="2952" y="5408"/>
                  </a:cubicBezTo>
                  <a:cubicBezTo>
                    <a:pt x="2944" y="5408"/>
                    <a:pt x="2937" y="5407"/>
                    <a:pt x="2930" y="5405"/>
                  </a:cubicBezTo>
                  <a:cubicBezTo>
                    <a:pt x="2906" y="5381"/>
                    <a:pt x="2883" y="5381"/>
                    <a:pt x="2883" y="5381"/>
                  </a:cubicBezTo>
                  <a:cubicBezTo>
                    <a:pt x="2883" y="5433"/>
                    <a:pt x="2847" y="5464"/>
                    <a:pt x="2811" y="5464"/>
                  </a:cubicBezTo>
                  <a:cubicBezTo>
                    <a:pt x="2782" y="5464"/>
                    <a:pt x="2754" y="5445"/>
                    <a:pt x="2744" y="5405"/>
                  </a:cubicBezTo>
                  <a:cubicBezTo>
                    <a:pt x="2744" y="5381"/>
                    <a:pt x="2721" y="5358"/>
                    <a:pt x="2721" y="5312"/>
                  </a:cubicBezTo>
                  <a:cubicBezTo>
                    <a:pt x="2414" y="5202"/>
                    <a:pt x="2067" y="5136"/>
                    <a:pt x="1729" y="5136"/>
                  </a:cubicBezTo>
                  <a:cubicBezTo>
                    <a:pt x="999" y="5136"/>
                    <a:pt x="314" y="5445"/>
                    <a:pt x="172" y="6285"/>
                  </a:cubicBezTo>
                  <a:cubicBezTo>
                    <a:pt x="1" y="7311"/>
                    <a:pt x="830" y="7607"/>
                    <a:pt x="1682" y="7607"/>
                  </a:cubicBezTo>
                  <a:cubicBezTo>
                    <a:pt x="2100" y="7607"/>
                    <a:pt x="2524" y="7536"/>
                    <a:pt x="2837" y="7444"/>
                  </a:cubicBezTo>
                  <a:cubicBezTo>
                    <a:pt x="2767" y="7259"/>
                    <a:pt x="2698" y="7096"/>
                    <a:pt x="2675" y="6911"/>
                  </a:cubicBezTo>
                  <a:cubicBezTo>
                    <a:pt x="2660" y="6854"/>
                    <a:pt x="2699" y="6814"/>
                    <a:pt x="2736" y="6814"/>
                  </a:cubicBezTo>
                  <a:cubicBezTo>
                    <a:pt x="2759" y="6814"/>
                    <a:pt x="2782" y="6829"/>
                    <a:pt x="2791" y="6865"/>
                  </a:cubicBezTo>
                  <a:cubicBezTo>
                    <a:pt x="2976" y="7490"/>
                    <a:pt x="3416" y="7977"/>
                    <a:pt x="4042" y="8139"/>
                  </a:cubicBezTo>
                  <a:cubicBezTo>
                    <a:pt x="4174" y="8183"/>
                    <a:pt x="4139" y="8373"/>
                    <a:pt x="3997" y="8373"/>
                  </a:cubicBezTo>
                  <a:cubicBezTo>
                    <a:pt x="3989" y="8373"/>
                    <a:pt x="3981" y="8372"/>
                    <a:pt x="3972" y="8371"/>
                  </a:cubicBezTo>
                  <a:cubicBezTo>
                    <a:pt x="3579" y="8255"/>
                    <a:pt x="3208" y="8000"/>
                    <a:pt x="2976" y="7653"/>
                  </a:cubicBezTo>
                  <a:cubicBezTo>
                    <a:pt x="2860" y="7699"/>
                    <a:pt x="2744" y="7745"/>
                    <a:pt x="2605" y="7768"/>
                  </a:cubicBezTo>
                  <a:cubicBezTo>
                    <a:pt x="1377" y="9437"/>
                    <a:pt x="2883" y="11129"/>
                    <a:pt x="4737" y="11245"/>
                  </a:cubicBezTo>
                  <a:cubicBezTo>
                    <a:pt x="4825" y="11251"/>
                    <a:pt x="4913" y="11253"/>
                    <a:pt x="5000" y="11253"/>
                  </a:cubicBezTo>
                  <a:cubicBezTo>
                    <a:pt x="6293" y="11253"/>
                    <a:pt x="7499" y="10617"/>
                    <a:pt x="8237" y="9553"/>
                  </a:cubicBezTo>
                  <a:cubicBezTo>
                    <a:pt x="8270" y="9509"/>
                    <a:pt x="8323" y="9486"/>
                    <a:pt x="8373" y="9486"/>
                  </a:cubicBezTo>
                  <a:cubicBezTo>
                    <a:pt x="8428" y="9486"/>
                    <a:pt x="8479" y="9515"/>
                    <a:pt x="8492" y="9576"/>
                  </a:cubicBezTo>
                  <a:cubicBezTo>
                    <a:pt x="8709" y="10506"/>
                    <a:pt x="9462" y="10989"/>
                    <a:pt x="10211" y="10989"/>
                  </a:cubicBezTo>
                  <a:cubicBezTo>
                    <a:pt x="10900" y="10989"/>
                    <a:pt x="11586" y="10582"/>
                    <a:pt x="11852" y="9738"/>
                  </a:cubicBezTo>
                  <a:cubicBezTo>
                    <a:pt x="11870" y="9668"/>
                    <a:pt x="11915" y="9637"/>
                    <a:pt x="11966" y="9637"/>
                  </a:cubicBezTo>
                  <a:cubicBezTo>
                    <a:pt x="11981" y="9637"/>
                    <a:pt x="11998" y="9640"/>
                    <a:pt x="12014" y="9646"/>
                  </a:cubicBezTo>
                  <a:cubicBezTo>
                    <a:pt x="12037" y="9646"/>
                    <a:pt x="12084" y="9646"/>
                    <a:pt x="12130" y="9692"/>
                  </a:cubicBezTo>
                  <a:cubicBezTo>
                    <a:pt x="13073" y="10562"/>
                    <a:pt x="14298" y="11063"/>
                    <a:pt x="15564" y="11063"/>
                  </a:cubicBezTo>
                  <a:cubicBezTo>
                    <a:pt x="15917" y="11063"/>
                    <a:pt x="16272" y="11024"/>
                    <a:pt x="16626" y="10943"/>
                  </a:cubicBezTo>
                  <a:cubicBezTo>
                    <a:pt x="17646" y="10689"/>
                    <a:pt x="18619" y="9993"/>
                    <a:pt x="18573" y="8834"/>
                  </a:cubicBezTo>
                  <a:cubicBezTo>
                    <a:pt x="18509" y="7649"/>
                    <a:pt x="17518" y="6986"/>
                    <a:pt x="16446" y="6986"/>
                  </a:cubicBezTo>
                  <a:cubicBezTo>
                    <a:pt x="16344" y="6986"/>
                    <a:pt x="16242" y="6992"/>
                    <a:pt x="16139" y="7004"/>
                  </a:cubicBezTo>
                  <a:cubicBezTo>
                    <a:pt x="16186" y="7073"/>
                    <a:pt x="16209" y="7143"/>
                    <a:pt x="16232" y="7212"/>
                  </a:cubicBezTo>
                  <a:cubicBezTo>
                    <a:pt x="16248" y="7290"/>
                    <a:pt x="16158" y="7368"/>
                    <a:pt x="16084" y="7368"/>
                  </a:cubicBezTo>
                  <a:cubicBezTo>
                    <a:pt x="16048" y="7368"/>
                    <a:pt x="16016" y="7350"/>
                    <a:pt x="16000" y="7305"/>
                  </a:cubicBezTo>
                  <a:cubicBezTo>
                    <a:pt x="15931" y="7120"/>
                    <a:pt x="15885" y="6957"/>
                    <a:pt x="15769" y="6795"/>
                  </a:cubicBezTo>
                  <a:cubicBezTo>
                    <a:pt x="15676" y="6610"/>
                    <a:pt x="15560" y="6447"/>
                    <a:pt x="15421" y="6308"/>
                  </a:cubicBezTo>
                  <a:cubicBezTo>
                    <a:pt x="15365" y="6252"/>
                    <a:pt x="15415" y="6180"/>
                    <a:pt x="15461" y="6180"/>
                  </a:cubicBezTo>
                  <a:cubicBezTo>
                    <a:pt x="15472" y="6180"/>
                    <a:pt x="15482" y="6184"/>
                    <a:pt x="15491" y="6193"/>
                  </a:cubicBezTo>
                  <a:cubicBezTo>
                    <a:pt x="15722" y="6355"/>
                    <a:pt x="15931" y="6587"/>
                    <a:pt x="16070" y="6841"/>
                  </a:cubicBezTo>
                  <a:lnTo>
                    <a:pt x="16139" y="6841"/>
                  </a:lnTo>
                  <a:cubicBezTo>
                    <a:pt x="16047" y="6818"/>
                    <a:pt x="15977" y="6679"/>
                    <a:pt x="16070" y="6610"/>
                  </a:cubicBezTo>
                  <a:cubicBezTo>
                    <a:pt x="16557" y="6193"/>
                    <a:pt x="17090" y="5544"/>
                    <a:pt x="16487" y="4964"/>
                  </a:cubicBezTo>
                  <a:cubicBezTo>
                    <a:pt x="16252" y="4729"/>
                    <a:pt x="15971" y="4643"/>
                    <a:pt x="15680" y="4643"/>
                  </a:cubicBezTo>
                  <a:cubicBezTo>
                    <a:pt x="15282" y="4643"/>
                    <a:pt x="14865" y="4804"/>
                    <a:pt x="14517" y="4964"/>
                  </a:cubicBezTo>
                  <a:cubicBezTo>
                    <a:pt x="14503" y="4979"/>
                    <a:pt x="14488" y="4984"/>
                    <a:pt x="14475" y="4984"/>
                  </a:cubicBezTo>
                  <a:cubicBezTo>
                    <a:pt x="14444" y="4984"/>
                    <a:pt x="14417" y="4957"/>
                    <a:pt x="14401" y="4941"/>
                  </a:cubicBezTo>
                  <a:cubicBezTo>
                    <a:pt x="14386" y="4947"/>
                    <a:pt x="14369" y="4950"/>
                    <a:pt x="14352" y="4950"/>
                  </a:cubicBezTo>
                  <a:cubicBezTo>
                    <a:pt x="14246" y="4950"/>
                    <a:pt x="14136" y="4833"/>
                    <a:pt x="14216" y="4732"/>
                  </a:cubicBezTo>
                  <a:cubicBezTo>
                    <a:pt x="15537" y="2438"/>
                    <a:pt x="13497" y="121"/>
                    <a:pt x="11157" y="5"/>
                  </a:cubicBezTo>
                  <a:cubicBezTo>
                    <a:pt x="11096" y="2"/>
                    <a:pt x="11033" y="1"/>
                    <a:pt x="10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-257557" y="156936"/>
              <a:ext cx="1504373" cy="891307"/>
            </a:xfrm>
            <a:custGeom>
              <a:avLst/>
              <a:gdLst/>
              <a:ahLst/>
              <a:cxnLst/>
              <a:rect l="l" t="t" r="r" b="b"/>
              <a:pathLst>
                <a:path w="19940" h="11814" extrusionOk="0">
                  <a:moveTo>
                    <a:pt x="11210" y="280"/>
                  </a:moveTo>
                  <a:cubicBezTo>
                    <a:pt x="11273" y="280"/>
                    <a:pt x="11336" y="281"/>
                    <a:pt x="11397" y="284"/>
                  </a:cubicBezTo>
                  <a:cubicBezTo>
                    <a:pt x="13737" y="400"/>
                    <a:pt x="15777" y="2740"/>
                    <a:pt x="14456" y="5011"/>
                  </a:cubicBezTo>
                  <a:cubicBezTo>
                    <a:pt x="14397" y="5129"/>
                    <a:pt x="14488" y="5230"/>
                    <a:pt x="14587" y="5230"/>
                  </a:cubicBezTo>
                  <a:cubicBezTo>
                    <a:pt x="14605" y="5230"/>
                    <a:pt x="14624" y="5227"/>
                    <a:pt x="14641" y="5220"/>
                  </a:cubicBezTo>
                  <a:cubicBezTo>
                    <a:pt x="14660" y="5239"/>
                    <a:pt x="14694" y="5273"/>
                    <a:pt x="14731" y="5273"/>
                  </a:cubicBezTo>
                  <a:cubicBezTo>
                    <a:pt x="14739" y="5273"/>
                    <a:pt x="14748" y="5271"/>
                    <a:pt x="14757" y="5266"/>
                  </a:cubicBezTo>
                  <a:cubicBezTo>
                    <a:pt x="15108" y="5091"/>
                    <a:pt x="15536" y="4924"/>
                    <a:pt x="15943" y="4924"/>
                  </a:cubicBezTo>
                  <a:cubicBezTo>
                    <a:pt x="16236" y="4924"/>
                    <a:pt x="16518" y="5010"/>
                    <a:pt x="16750" y="5243"/>
                  </a:cubicBezTo>
                  <a:cubicBezTo>
                    <a:pt x="17330" y="5823"/>
                    <a:pt x="16797" y="6472"/>
                    <a:pt x="16333" y="6889"/>
                  </a:cubicBezTo>
                  <a:cubicBezTo>
                    <a:pt x="16217" y="6981"/>
                    <a:pt x="16287" y="7097"/>
                    <a:pt x="16403" y="7120"/>
                  </a:cubicBezTo>
                  <a:cubicBezTo>
                    <a:pt x="16379" y="7120"/>
                    <a:pt x="16356" y="7120"/>
                    <a:pt x="16310" y="7144"/>
                  </a:cubicBezTo>
                  <a:cubicBezTo>
                    <a:pt x="16171" y="6866"/>
                    <a:pt x="15962" y="6634"/>
                    <a:pt x="15754" y="6472"/>
                  </a:cubicBezTo>
                  <a:cubicBezTo>
                    <a:pt x="15742" y="6464"/>
                    <a:pt x="15731" y="6461"/>
                    <a:pt x="15719" y="6461"/>
                  </a:cubicBezTo>
                  <a:cubicBezTo>
                    <a:pt x="15658" y="6461"/>
                    <a:pt x="15603" y="6549"/>
                    <a:pt x="15661" y="6587"/>
                  </a:cubicBezTo>
                  <a:cubicBezTo>
                    <a:pt x="15800" y="6750"/>
                    <a:pt x="15916" y="6889"/>
                    <a:pt x="16009" y="7074"/>
                  </a:cubicBezTo>
                  <a:cubicBezTo>
                    <a:pt x="16125" y="7236"/>
                    <a:pt x="16171" y="7422"/>
                    <a:pt x="16240" y="7584"/>
                  </a:cubicBezTo>
                  <a:cubicBezTo>
                    <a:pt x="16257" y="7632"/>
                    <a:pt x="16292" y="7653"/>
                    <a:pt x="16331" y="7653"/>
                  </a:cubicBezTo>
                  <a:cubicBezTo>
                    <a:pt x="16404" y="7653"/>
                    <a:pt x="16487" y="7582"/>
                    <a:pt x="16472" y="7491"/>
                  </a:cubicBezTo>
                  <a:cubicBezTo>
                    <a:pt x="16449" y="7422"/>
                    <a:pt x="16426" y="7352"/>
                    <a:pt x="16379" y="7283"/>
                  </a:cubicBezTo>
                  <a:cubicBezTo>
                    <a:pt x="16482" y="7271"/>
                    <a:pt x="16584" y="7265"/>
                    <a:pt x="16686" y="7265"/>
                  </a:cubicBezTo>
                  <a:cubicBezTo>
                    <a:pt x="17761" y="7265"/>
                    <a:pt x="18771" y="7928"/>
                    <a:pt x="18813" y="9113"/>
                  </a:cubicBezTo>
                  <a:cubicBezTo>
                    <a:pt x="18859" y="10272"/>
                    <a:pt x="17909" y="10968"/>
                    <a:pt x="16866" y="11222"/>
                  </a:cubicBezTo>
                  <a:cubicBezTo>
                    <a:pt x="16512" y="11303"/>
                    <a:pt x="16157" y="11342"/>
                    <a:pt x="15804" y="11342"/>
                  </a:cubicBezTo>
                  <a:cubicBezTo>
                    <a:pt x="14538" y="11342"/>
                    <a:pt x="13313" y="10841"/>
                    <a:pt x="12370" y="9971"/>
                  </a:cubicBezTo>
                  <a:cubicBezTo>
                    <a:pt x="12324" y="9925"/>
                    <a:pt x="12301" y="9925"/>
                    <a:pt x="12254" y="9925"/>
                  </a:cubicBezTo>
                  <a:cubicBezTo>
                    <a:pt x="12238" y="9919"/>
                    <a:pt x="12221" y="9916"/>
                    <a:pt x="12206" y="9916"/>
                  </a:cubicBezTo>
                  <a:cubicBezTo>
                    <a:pt x="12155" y="9916"/>
                    <a:pt x="12110" y="9947"/>
                    <a:pt x="12092" y="10017"/>
                  </a:cubicBezTo>
                  <a:cubicBezTo>
                    <a:pt x="11825" y="10864"/>
                    <a:pt x="11135" y="11277"/>
                    <a:pt x="10446" y="11277"/>
                  </a:cubicBezTo>
                  <a:cubicBezTo>
                    <a:pt x="9702" y="11277"/>
                    <a:pt x="8959" y="10794"/>
                    <a:pt x="8755" y="9855"/>
                  </a:cubicBezTo>
                  <a:cubicBezTo>
                    <a:pt x="8730" y="9794"/>
                    <a:pt x="8674" y="9765"/>
                    <a:pt x="8615" y="9765"/>
                  </a:cubicBezTo>
                  <a:cubicBezTo>
                    <a:pt x="8563" y="9765"/>
                    <a:pt x="8510" y="9788"/>
                    <a:pt x="8477" y="9832"/>
                  </a:cubicBezTo>
                  <a:cubicBezTo>
                    <a:pt x="7727" y="10912"/>
                    <a:pt x="6495" y="11552"/>
                    <a:pt x="5180" y="11552"/>
                  </a:cubicBezTo>
                  <a:cubicBezTo>
                    <a:pt x="5113" y="11552"/>
                    <a:pt x="5045" y="11550"/>
                    <a:pt x="4977" y="11547"/>
                  </a:cubicBezTo>
                  <a:cubicBezTo>
                    <a:pt x="3123" y="11431"/>
                    <a:pt x="1640" y="9716"/>
                    <a:pt x="2845" y="8071"/>
                  </a:cubicBezTo>
                  <a:cubicBezTo>
                    <a:pt x="2984" y="8024"/>
                    <a:pt x="3100" y="7978"/>
                    <a:pt x="3216" y="7932"/>
                  </a:cubicBezTo>
                  <a:cubicBezTo>
                    <a:pt x="3448" y="8279"/>
                    <a:pt x="3819" y="8534"/>
                    <a:pt x="4212" y="8650"/>
                  </a:cubicBezTo>
                  <a:cubicBezTo>
                    <a:pt x="4227" y="8654"/>
                    <a:pt x="4241" y="8656"/>
                    <a:pt x="4253" y="8656"/>
                  </a:cubicBezTo>
                  <a:cubicBezTo>
                    <a:pt x="4382" y="8656"/>
                    <a:pt x="4409" y="8460"/>
                    <a:pt x="4282" y="8418"/>
                  </a:cubicBezTo>
                  <a:cubicBezTo>
                    <a:pt x="3656" y="8256"/>
                    <a:pt x="3216" y="7769"/>
                    <a:pt x="3054" y="7144"/>
                  </a:cubicBezTo>
                  <a:cubicBezTo>
                    <a:pt x="3045" y="7108"/>
                    <a:pt x="3019" y="7093"/>
                    <a:pt x="2992" y="7093"/>
                  </a:cubicBezTo>
                  <a:cubicBezTo>
                    <a:pt x="2948" y="7093"/>
                    <a:pt x="2900" y="7133"/>
                    <a:pt x="2915" y="7190"/>
                  </a:cubicBezTo>
                  <a:cubicBezTo>
                    <a:pt x="2938" y="7375"/>
                    <a:pt x="3007" y="7561"/>
                    <a:pt x="3077" y="7723"/>
                  </a:cubicBezTo>
                  <a:cubicBezTo>
                    <a:pt x="2764" y="7815"/>
                    <a:pt x="2340" y="7886"/>
                    <a:pt x="1922" y="7886"/>
                  </a:cubicBezTo>
                  <a:cubicBezTo>
                    <a:pt x="1070" y="7886"/>
                    <a:pt x="241" y="7590"/>
                    <a:pt x="412" y="6564"/>
                  </a:cubicBezTo>
                  <a:cubicBezTo>
                    <a:pt x="570" y="5724"/>
                    <a:pt x="1249" y="5415"/>
                    <a:pt x="1974" y="5415"/>
                  </a:cubicBezTo>
                  <a:cubicBezTo>
                    <a:pt x="2309" y="5415"/>
                    <a:pt x="2654" y="5481"/>
                    <a:pt x="2961" y="5591"/>
                  </a:cubicBezTo>
                  <a:cubicBezTo>
                    <a:pt x="2984" y="5637"/>
                    <a:pt x="2984" y="5660"/>
                    <a:pt x="2984" y="5684"/>
                  </a:cubicBezTo>
                  <a:cubicBezTo>
                    <a:pt x="2994" y="5724"/>
                    <a:pt x="3022" y="5743"/>
                    <a:pt x="3051" y="5743"/>
                  </a:cubicBezTo>
                  <a:cubicBezTo>
                    <a:pt x="3087" y="5743"/>
                    <a:pt x="3123" y="5712"/>
                    <a:pt x="3123" y="5660"/>
                  </a:cubicBezTo>
                  <a:cubicBezTo>
                    <a:pt x="3146" y="5660"/>
                    <a:pt x="3146" y="5684"/>
                    <a:pt x="3170" y="5684"/>
                  </a:cubicBezTo>
                  <a:cubicBezTo>
                    <a:pt x="3177" y="5686"/>
                    <a:pt x="3185" y="5687"/>
                    <a:pt x="3192" y="5687"/>
                  </a:cubicBezTo>
                  <a:cubicBezTo>
                    <a:pt x="3253" y="5687"/>
                    <a:pt x="3301" y="5609"/>
                    <a:pt x="3239" y="5568"/>
                  </a:cubicBezTo>
                  <a:cubicBezTo>
                    <a:pt x="3193" y="5521"/>
                    <a:pt x="3146" y="5521"/>
                    <a:pt x="3100" y="5498"/>
                  </a:cubicBezTo>
                  <a:cubicBezTo>
                    <a:pt x="2990" y="4321"/>
                    <a:pt x="3901" y="3474"/>
                    <a:pt x="4881" y="3474"/>
                  </a:cubicBezTo>
                  <a:cubicBezTo>
                    <a:pt x="5349" y="3474"/>
                    <a:pt x="5832" y="3666"/>
                    <a:pt x="6229" y="4108"/>
                  </a:cubicBezTo>
                  <a:cubicBezTo>
                    <a:pt x="6252" y="4139"/>
                    <a:pt x="6285" y="4151"/>
                    <a:pt x="6319" y="4151"/>
                  </a:cubicBezTo>
                  <a:cubicBezTo>
                    <a:pt x="6386" y="4151"/>
                    <a:pt x="6453" y="4100"/>
                    <a:pt x="6437" y="4038"/>
                  </a:cubicBezTo>
                  <a:cubicBezTo>
                    <a:pt x="6257" y="1723"/>
                    <a:pt x="9174" y="280"/>
                    <a:pt x="11210" y="280"/>
                  </a:cubicBezTo>
                  <a:close/>
                  <a:moveTo>
                    <a:pt x="11223" y="0"/>
                  </a:moveTo>
                  <a:cubicBezTo>
                    <a:pt x="9111" y="0"/>
                    <a:pt x="6159" y="1421"/>
                    <a:pt x="6159" y="3714"/>
                  </a:cubicBezTo>
                  <a:cubicBezTo>
                    <a:pt x="5762" y="3384"/>
                    <a:pt x="5307" y="3236"/>
                    <a:pt x="4866" y="3236"/>
                  </a:cubicBezTo>
                  <a:cubicBezTo>
                    <a:pt x="3786" y="3236"/>
                    <a:pt x="2790" y="4122"/>
                    <a:pt x="2938" y="5405"/>
                  </a:cubicBezTo>
                  <a:cubicBezTo>
                    <a:pt x="2608" y="5264"/>
                    <a:pt x="2245" y="5189"/>
                    <a:pt x="1893" y="5189"/>
                  </a:cubicBezTo>
                  <a:cubicBezTo>
                    <a:pt x="1032" y="5189"/>
                    <a:pt x="232" y="5637"/>
                    <a:pt x="134" y="6657"/>
                  </a:cubicBezTo>
                  <a:cubicBezTo>
                    <a:pt x="1" y="7778"/>
                    <a:pt x="958" y="8198"/>
                    <a:pt x="1933" y="8198"/>
                  </a:cubicBezTo>
                  <a:cubicBezTo>
                    <a:pt x="2147" y="8198"/>
                    <a:pt x="2362" y="8178"/>
                    <a:pt x="2567" y="8140"/>
                  </a:cubicBezTo>
                  <a:lnTo>
                    <a:pt x="2567" y="8140"/>
                  </a:lnTo>
                  <a:cubicBezTo>
                    <a:pt x="1571" y="9392"/>
                    <a:pt x="2474" y="11083"/>
                    <a:pt x="3958" y="11593"/>
                  </a:cubicBezTo>
                  <a:cubicBezTo>
                    <a:pt x="4381" y="11742"/>
                    <a:pt x="4819" y="11813"/>
                    <a:pt x="5253" y="11813"/>
                  </a:cubicBezTo>
                  <a:cubicBezTo>
                    <a:pt x="6507" y="11813"/>
                    <a:pt x="7737" y="11224"/>
                    <a:pt x="8546" y="10226"/>
                  </a:cubicBezTo>
                  <a:cubicBezTo>
                    <a:pt x="8862" y="11115"/>
                    <a:pt x="9633" y="11567"/>
                    <a:pt x="10408" y="11567"/>
                  </a:cubicBezTo>
                  <a:cubicBezTo>
                    <a:pt x="11169" y="11567"/>
                    <a:pt x="11933" y="11133"/>
                    <a:pt x="12277" y="10249"/>
                  </a:cubicBezTo>
                  <a:cubicBezTo>
                    <a:pt x="13220" y="11069"/>
                    <a:pt x="14671" y="11671"/>
                    <a:pt x="16030" y="11671"/>
                  </a:cubicBezTo>
                  <a:cubicBezTo>
                    <a:pt x="16976" y="11671"/>
                    <a:pt x="17879" y="11380"/>
                    <a:pt x="18535" y="10666"/>
                  </a:cubicBezTo>
                  <a:cubicBezTo>
                    <a:pt x="19939" y="9152"/>
                    <a:pt x="18580" y="7077"/>
                    <a:pt x="16819" y="7077"/>
                  </a:cubicBezTo>
                  <a:cubicBezTo>
                    <a:pt x="16720" y="7077"/>
                    <a:pt x="16620" y="7084"/>
                    <a:pt x="16519" y="7097"/>
                  </a:cubicBezTo>
                  <a:cubicBezTo>
                    <a:pt x="17098" y="6611"/>
                    <a:pt x="17608" y="5846"/>
                    <a:pt x="17028" y="5151"/>
                  </a:cubicBezTo>
                  <a:cubicBezTo>
                    <a:pt x="16743" y="4821"/>
                    <a:pt x="16374" y="4695"/>
                    <a:pt x="15991" y="4695"/>
                  </a:cubicBezTo>
                  <a:cubicBezTo>
                    <a:pt x="15566" y="4695"/>
                    <a:pt x="15123" y="4851"/>
                    <a:pt x="14757" y="5058"/>
                  </a:cubicBezTo>
                  <a:cubicBezTo>
                    <a:pt x="16055" y="2764"/>
                    <a:pt x="14131" y="307"/>
                    <a:pt x="11721" y="29"/>
                  </a:cubicBezTo>
                  <a:cubicBezTo>
                    <a:pt x="11562" y="10"/>
                    <a:pt x="11395" y="0"/>
                    <a:pt x="1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95997" y="528427"/>
              <a:ext cx="153908" cy="165753"/>
            </a:xfrm>
            <a:custGeom>
              <a:avLst/>
              <a:gdLst/>
              <a:ahLst/>
              <a:cxnLst/>
              <a:rect l="l" t="t" r="r" b="b"/>
              <a:pathLst>
                <a:path w="2040" h="2197" extrusionOk="0">
                  <a:moveTo>
                    <a:pt x="634" y="0"/>
                  </a:moveTo>
                  <a:cubicBezTo>
                    <a:pt x="425" y="0"/>
                    <a:pt x="211" y="44"/>
                    <a:pt x="0" y="111"/>
                  </a:cubicBezTo>
                  <a:cubicBezTo>
                    <a:pt x="116" y="203"/>
                    <a:pt x="232" y="342"/>
                    <a:pt x="325" y="505"/>
                  </a:cubicBezTo>
                  <a:cubicBezTo>
                    <a:pt x="533" y="875"/>
                    <a:pt x="510" y="1223"/>
                    <a:pt x="394" y="1548"/>
                  </a:cubicBezTo>
                  <a:cubicBezTo>
                    <a:pt x="406" y="1536"/>
                    <a:pt x="417" y="1530"/>
                    <a:pt x="429" y="1530"/>
                  </a:cubicBezTo>
                  <a:cubicBezTo>
                    <a:pt x="441" y="1530"/>
                    <a:pt x="452" y="1536"/>
                    <a:pt x="464" y="1548"/>
                  </a:cubicBezTo>
                  <a:cubicBezTo>
                    <a:pt x="672" y="1710"/>
                    <a:pt x="881" y="1942"/>
                    <a:pt x="1020" y="2196"/>
                  </a:cubicBezTo>
                  <a:lnTo>
                    <a:pt x="1113" y="2196"/>
                  </a:lnTo>
                  <a:cubicBezTo>
                    <a:pt x="997" y="2150"/>
                    <a:pt x="927" y="2034"/>
                    <a:pt x="1043" y="1965"/>
                  </a:cubicBezTo>
                  <a:cubicBezTo>
                    <a:pt x="1507" y="1548"/>
                    <a:pt x="2040" y="899"/>
                    <a:pt x="1460" y="319"/>
                  </a:cubicBezTo>
                  <a:cubicBezTo>
                    <a:pt x="1215" y="88"/>
                    <a:pt x="930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700142" y="201072"/>
              <a:ext cx="204682" cy="330525"/>
            </a:xfrm>
            <a:custGeom>
              <a:avLst/>
              <a:gdLst/>
              <a:ahLst/>
              <a:cxnLst/>
              <a:rect l="l" t="t" r="r" b="b"/>
              <a:pathLst>
                <a:path w="2713" h="4381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1228"/>
                    <a:pt x="673" y="2897"/>
                    <a:pt x="441" y="4380"/>
                  </a:cubicBezTo>
                  <a:cubicBezTo>
                    <a:pt x="839" y="4247"/>
                    <a:pt x="1253" y="4130"/>
                    <a:pt x="1645" y="4130"/>
                  </a:cubicBezTo>
                  <a:cubicBezTo>
                    <a:pt x="1731" y="4130"/>
                    <a:pt x="1817" y="4136"/>
                    <a:pt x="1901" y="4148"/>
                  </a:cubicBezTo>
                  <a:cubicBezTo>
                    <a:pt x="2712" y="2410"/>
                    <a:pt x="1623" y="6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682639" y="704968"/>
              <a:ext cx="482697" cy="307966"/>
            </a:xfrm>
            <a:custGeom>
              <a:avLst/>
              <a:gdLst/>
              <a:ahLst/>
              <a:cxnLst/>
              <a:rect l="l" t="t" r="r" b="b"/>
              <a:pathLst>
                <a:path w="6398" h="4082" extrusionOk="0">
                  <a:moveTo>
                    <a:pt x="4224" y="1"/>
                  </a:moveTo>
                  <a:cubicBezTo>
                    <a:pt x="4122" y="1"/>
                    <a:pt x="4020" y="7"/>
                    <a:pt x="3917" y="19"/>
                  </a:cubicBezTo>
                  <a:lnTo>
                    <a:pt x="3941" y="65"/>
                  </a:lnTo>
                  <a:cubicBezTo>
                    <a:pt x="4891" y="436"/>
                    <a:pt x="5493" y="1131"/>
                    <a:pt x="4775" y="2336"/>
                  </a:cubicBezTo>
                  <a:cubicBezTo>
                    <a:pt x="4313" y="3095"/>
                    <a:pt x="3545" y="3408"/>
                    <a:pt x="2740" y="3408"/>
                  </a:cubicBezTo>
                  <a:cubicBezTo>
                    <a:pt x="2414" y="3408"/>
                    <a:pt x="2083" y="3357"/>
                    <a:pt x="1762" y="3263"/>
                  </a:cubicBezTo>
                  <a:cubicBezTo>
                    <a:pt x="1183" y="3101"/>
                    <a:pt x="627" y="2846"/>
                    <a:pt x="94" y="2568"/>
                  </a:cubicBezTo>
                  <a:cubicBezTo>
                    <a:pt x="70" y="2637"/>
                    <a:pt x="24" y="2707"/>
                    <a:pt x="1" y="2776"/>
                  </a:cubicBezTo>
                  <a:cubicBezTo>
                    <a:pt x="936" y="3603"/>
                    <a:pt x="2121" y="4082"/>
                    <a:pt x="3342" y="4082"/>
                  </a:cubicBezTo>
                  <a:cubicBezTo>
                    <a:pt x="3695" y="4082"/>
                    <a:pt x="4051" y="4042"/>
                    <a:pt x="4404" y="3958"/>
                  </a:cubicBezTo>
                  <a:cubicBezTo>
                    <a:pt x="5447" y="3704"/>
                    <a:pt x="6397" y="3008"/>
                    <a:pt x="6351" y="1849"/>
                  </a:cubicBezTo>
                  <a:cubicBezTo>
                    <a:pt x="6287" y="664"/>
                    <a:pt x="5296" y="1"/>
                    <a:pt x="422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82639" y="171346"/>
              <a:ext cx="250100" cy="347952"/>
            </a:xfrm>
            <a:custGeom>
              <a:avLst/>
              <a:gdLst/>
              <a:ahLst/>
              <a:cxnLst/>
              <a:rect l="l" t="t" r="r" b="b"/>
              <a:pathLst>
                <a:path w="3315" h="4612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116"/>
                    <a:pt x="163" y="255"/>
                    <a:pt x="233" y="394"/>
                  </a:cubicBezTo>
                  <a:cubicBezTo>
                    <a:pt x="1855" y="1089"/>
                    <a:pt x="2944" y="2804"/>
                    <a:pt x="2133" y="4542"/>
                  </a:cubicBezTo>
                  <a:cubicBezTo>
                    <a:pt x="2249" y="4542"/>
                    <a:pt x="2342" y="4566"/>
                    <a:pt x="2434" y="4612"/>
                  </a:cubicBezTo>
                  <a:cubicBezTo>
                    <a:pt x="3315" y="2642"/>
                    <a:pt x="1948" y="62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72152" y="511225"/>
              <a:ext cx="574665" cy="527059"/>
            </a:xfrm>
            <a:custGeom>
              <a:avLst/>
              <a:gdLst/>
              <a:ahLst/>
              <a:cxnLst/>
              <a:rect l="l" t="t" r="r" b="b"/>
              <a:pathLst>
                <a:path w="7617" h="6986" extrusionOk="0">
                  <a:moveTo>
                    <a:pt x="3669" y="1"/>
                  </a:moveTo>
                  <a:cubicBezTo>
                    <a:pt x="3372" y="1"/>
                    <a:pt x="3066" y="78"/>
                    <a:pt x="2782" y="200"/>
                  </a:cubicBezTo>
                  <a:cubicBezTo>
                    <a:pt x="2851" y="246"/>
                    <a:pt x="2921" y="292"/>
                    <a:pt x="2967" y="339"/>
                  </a:cubicBezTo>
                  <a:cubicBezTo>
                    <a:pt x="3178" y="272"/>
                    <a:pt x="3392" y="228"/>
                    <a:pt x="3601" y="228"/>
                  </a:cubicBezTo>
                  <a:cubicBezTo>
                    <a:pt x="3897" y="228"/>
                    <a:pt x="4182" y="316"/>
                    <a:pt x="4427" y="547"/>
                  </a:cubicBezTo>
                  <a:cubicBezTo>
                    <a:pt x="5007" y="1127"/>
                    <a:pt x="4474" y="1776"/>
                    <a:pt x="4010" y="2193"/>
                  </a:cubicBezTo>
                  <a:cubicBezTo>
                    <a:pt x="3894" y="2262"/>
                    <a:pt x="3964" y="2401"/>
                    <a:pt x="4056" y="2424"/>
                  </a:cubicBezTo>
                  <a:lnTo>
                    <a:pt x="3987" y="2424"/>
                  </a:lnTo>
                  <a:cubicBezTo>
                    <a:pt x="3848" y="2170"/>
                    <a:pt x="3639" y="1938"/>
                    <a:pt x="3408" y="1776"/>
                  </a:cubicBezTo>
                  <a:cubicBezTo>
                    <a:pt x="3396" y="1764"/>
                    <a:pt x="3390" y="1758"/>
                    <a:pt x="3384" y="1758"/>
                  </a:cubicBezTo>
                  <a:cubicBezTo>
                    <a:pt x="3379" y="1758"/>
                    <a:pt x="3373" y="1764"/>
                    <a:pt x="3361" y="1776"/>
                  </a:cubicBezTo>
                  <a:cubicBezTo>
                    <a:pt x="3338" y="1799"/>
                    <a:pt x="3338" y="1845"/>
                    <a:pt x="3315" y="1868"/>
                  </a:cubicBezTo>
                  <a:cubicBezTo>
                    <a:pt x="3315" y="1868"/>
                    <a:pt x="3315" y="1891"/>
                    <a:pt x="3338" y="1891"/>
                  </a:cubicBezTo>
                  <a:cubicBezTo>
                    <a:pt x="3477" y="2054"/>
                    <a:pt x="3593" y="2193"/>
                    <a:pt x="3686" y="2378"/>
                  </a:cubicBezTo>
                  <a:cubicBezTo>
                    <a:pt x="3732" y="2424"/>
                    <a:pt x="3755" y="2471"/>
                    <a:pt x="3755" y="2517"/>
                  </a:cubicBezTo>
                  <a:cubicBezTo>
                    <a:pt x="3871" y="2563"/>
                    <a:pt x="3987" y="2587"/>
                    <a:pt x="4080" y="2633"/>
                  </a:cubicBezTo>
                  <a:lnTo>
                    <a:pt x="4056" y="2587"/>
                  </a:lnTo>
                  <a:cubicBezTo>
                    <a:pt x="4159" y="2575"/>
                    <a:pt x="4261" y="2569"/>
                    <a:pt x="4363" y="2569"/>
                  </a:cubicBezTo>
                  <a:cubicBezTo>
                    <a:pt x="5435" y="2569"/>
                    <a:pt x="6426" y="3232"/>
                    <a:pt x="6490" y="4417"/>
                  </a:cubicBezTo>
                  <a:cubicBezTo>
                    <a:pt x="6536" y="5576"/>
                    <a:pt x="5563" y="6295"/>
                    <a:pt x="4543" y="6526"/>
                  </a:cubicBezTo>
                  <a:cubicBezTo>
                    <a:pt x="4188" y="6610"/>
                    <a:pt x="3830" y="6650"/>
                    <a:pt x="3474" y="6650"/>
                  </a:cubicBezTo>
                  <a:cubicBezTo>
                    <a:pt x="2250" y="6650"/>
                    <a:pt x="1056" y="6176"/>
                    <a:pt x="140" y="5368"/>
                  </a:cubicBezTo>
                  <a:cubicBezTo>
                    <a:pt x="94" y="5437"/>
                    <a:pt x="47" y="5530"/>
                    <a:pt x="1" y="5599"/>
                  </a:cubicBezTo>
                  <a:cubicBezTo>
                    <a:pt x="937" y="6400"/>
                    <a:pt x="2357" y="6985"/>
                    <a:pt x="3694" y="6985"/>
                  </a:cubicBezTo>
                  <a:cubicBezTo>
                    <a:pt x="4642" y="6985"/>
                    <a:pt x="5548" y="6691"/>
                    <a:pt x="6212" y="5970"/>
                  </a:cubicBezTo>
                  <a:cubicBezTo>
                    <a:pt x="7616" y="4456"/>
                    <a:pt x="6257" y="2381"/>
                    <a:pt x="4496" y="2381"/>
                  </a:cubicBezTo>
                  <a:cubicBezTo>
                    <a:pt x="4397" y="2381"/>
                    <a:pt x="4297" y="2388"/>
                    <a:pt x="4196" y="2401"/>
                  </a:cubicBezTo>
                  <a:cubicBezTo>
                    <a:pt x="4775" y="1915"/>
                    <a:pt x="5285" y="1150"/>
                    <a:pt x="4705" y="455"/>
                  </a:cubicBezTo>
                  <a:cubicBezTo>
                    <a:pt x="4419" y="129"/>
                    <a:pt x="4051" y="1"/>
                    <a:pt x="366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2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5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7" name="Google Shape;137;p5"/>
          <p:cNvGrpSpPr/>
          <p:nvPr/>
        </p:nvGrpSpPr>
        <p:grpSpPr>
          <a:xfrm>
            <a:off x="931925" y="350819"/>
            <a:ext cx="1444204" cy="855629"/>
            <a:chOff x="931925" y="350819"/>
            <a:chExt cx="1444204" cy="855629"/>
          </a:xfrm>
        </p:grpSpPr>
        <p:sp>
          <p:nvSpPr>
            <p:cNvPr id="138" name="Google Shape;138;p5"/>
            <p:cNvSpPr/>
            <p:nvPr/>
          </p:nvSpPr>
          <p:spPr>
            <a:xfrm>
              <a:off x="949307" y="371025"/>
              <a:ext cx="1348600" cy="815071"/>
            </a:xfrm>
            <a:custGeom>
              <a:avLst/>
              <a:gdLst/>
              <a:ahLst/>
              <a:cxnLst/>
              <a:rect l="l" t="t" r="r" b="b"/>
              <a:pathLst>
                <a:path w="18620" h="11254" extrusionOk="0">
                  <a:moveTo>
                    <a:pt x="10970" y="1"/>
                  </a:moveTo>
                  <a:cubicBezTo>
                    <a:pt x="8934" y="1"/>
                    <a:pt x="6017" y="1443"/>
                    <a:pt x="6197" y="3736"/>
                  </a:cubicBezTo>
                  <a:cubicBezTo>
                    <a:pt x="6197" y="3814"/>
                    <a:pt x="6134" y="3872"/>
                    <a:pt x="6071" y="3872"/>
                  </a:cubicBezTo>
                  <a:cubicBezTo>
                    <a:pt x="6041" y="3872"/>
                    <a:pt x="6011" y="3859"/>
                    <a:pt x="5989" y="3829"/>
                  </a:cubicBezTo>
                  <a:cubicBezTo>
                    <a:pt x="5592" y="3387"/>
                    <a:pt x="5109" y="3195"/>
                    <a:pt x="4641" y="3195"/>
                  </a:cubicBezTo>
                  <a:cubicBezTo>
                    <a:pt x="3661" y="3195"/>
                    <a:pt x="2750" y="4042"/>
                    <a:pt x="2860" y="5219"/>
                  </a:cubicBezTo>
                  <a:cubicBezTo>
                    <a:pt x="2906" y="5219"/>
                    <a:pt x="2953" y="5242"/>
                    <a:pt x="2999" y="5266"/>
                  </a:cubicBezTo>
                  <a:cubicBezTo>
                    <a:pt x="3061" y="5328"/>
                    <a:pt x="3012" y="5408"/>
                    <a:pt x="2952" y="5408"/>
                  </a:cubicBezTo>
                  <a:cubicBezTo>
                    <a:pt x="2944" y="5408"/>
                    <a:pt x="2937" y="5407"/>
                    <a:pt x="2930" y="5405"/>
                  </a:cubicBezTo>
                  <a:cubicBezTo>
                    <a:pt x="2906" y="5381"/>
                    <a:pt x="2883" y="5381"/>
                    <a:pt x="2883" y="5381"/>
                  </a:cubicBezTo>
                  <a:cubicBezTo>
                    <a:pt x="2883" y="5433"/>
                    <a:pt x="2847" y="5464"/>
                    <a:pt x="2811" y="5464"/>
                  </a:cubicBezTo>
                  <a:cubicBezTo>
                    <a:pt x="2782" y="5464"/>
                    <a:pt x="2754" y="5445"/>
                    <a:pt x="2744" y="5405"/>
                  </a:cubicBezTo>
                  <a:cubicBezTo>
                    <a:pt x="2744" y="5381"/>
                    <a:pt x="2721" y="5358"/>
                    <a:pt x="2721" y="5312"/>
                  </a:cubicBezTo>
                  <a:cubicBezTo>
                    <a:pt x="2414" y="5202"/>
                    <a:pt x="2067" y="5136"/>
                    <a:pt x="1729" y="5136"/>
                  </a:cubicBezTo>
                  <a:cubicBezTo>
                    <a:pt x="999" y="5136"/>
                    <a:pt x="314" y="5445"/>
                    <a:pt x="172" y="6285"/>
                  </a:cubicBezTo>
                  <a:cubicBezTo>
                    <a:pt x="1" y="7311"/>
                    <a:pt x="830" y="7607"/>
                    <a:pt x="1682" y="7607"/>
                  </a:cubicBezTo>
                  <a:cubicBezTo>
                    <a:pt x="2100" y="7607"/>
                    <a:pt x="2524" y="7536"/>
                    <a:pt x="2837" y="7444"/>
                  </a:cubicBezTo>
                  <a:cubicBezTo>
                    <a:pt x="2767" y="7259"/>
                    <a:pt x="2698" y="7096"/>
                    <a:pt x="2675" y="6911"/>
                  </a:cubicBezTo>
                  <a:cubicBezTo>
                    <a:pt x="2660" y="6854"/>
                    <a:pt x="2699" y="6814"/>
                    <a:pt x="2736" y="6814"/>
                  </a:cubicBezTo>
                  <a:cubicBezTo>
                    <a:pt x="2759" y="6814"/>
                    <a:pt x="2782" y="6829"/>
                    <a:pt x="2791" y="6865"/>
                  </a:cubicBezTo>
                  <a:cubicBezTo>
                    <a:pt x="2976" y="7490"/>
                    <a:pt x="3416" y="7977"/>
                    <a:pt x="4042" y="8139"/>
                  </a:cubicBezTo>
                  <a:cubicBezTo>
                    <a:pt x="4174" y="8183"/>
                    <a:pt x="4139" y="8373"/>
                    <a:pt x="3997" y="8373"/>
                  </a:cubicBezTo>
                  <a:cubicBezTo>
                    <a:pt x="3989" y="8373"/>
                    <a:pt x="3981" y="8372"/>
                    <a:pt x="3972" y="8371"/>
                  </a:cubicBezTo>
                  <a:cubicBezTo>
                    <a:pt x="3579" y="8255"/>
                    <a:pt x="3208" y="8000"/>
                    <a:pt x="2976" y="7653"/>
                  </a:cubicBezTo>
                  <a:cubicBezTo>
                    <a:pt x="2860" y="7699"/>
                    <a:pt x="2744" y="7745"/>
                    <a:pt x="2605" y="7768"/>
                  </a:cubicBezTo>
                  <a:cubicBezTo>
                    <a:pt x="1377" y="9437"/>
                    <a:pt x="2883" y="11129"/>
                    <a:pt x="4737" y="11245"/>
                  </a:cubicBezTo>
                  <a:cubicBezTo>
                    <a:pt x="4825" y="11251"/>
                    <a:pt x="4913" y="11253"/>
                    <a:pt x="5000" y="11253"/>
                  </a:cubicBezTo>
                  <a:cubicBezTo>
                    <a:pt x="6293" y="11253"/>
                    <a:pt x="7499" y="10617"/>
                    <a:pt x="8237" y="9553"/>
                  </a:cubicBezTo>
                  <a:cubicBezTo>
                    <a:pt x="8270" y="9509"/>
                    <a:pt x="8323" y="9486"/>
                    <a:pt x="8373" y="9486"/>
                  </a:cubicBezTo>
                  <a:cubicBezTo>
                    <a:pt x="8428" y="9486"/>
                    <a:pt x="8479" y="9515"/>
                    <a:pt x="8492" y="9576"/>
                  </a:cubicBezTo>
                  <a:cubicBezTo>
                    <a:pt x="8709" y="10506"/>
                    <a:pt x="9462" y="10989"/>
                    <a:pt x="10211" y="10989"/>
                  </a:cubicBezTo>
                  <a:cubicBezTo>
                    <a:pt x="10900" y="10989"/>
                    <a:pt x="11586" y="10582"/>
                    <a:pt x="11852" y="9738"/>
                  </a:cubicBezTo>
                  <a:cubicBezTo>
                    <a:pt x="11870" y="9668"/>
                    <a:pt x="11915" y="9637"/>
                    <a:pt x="11966" y="9637"/>
                  </a:cubicBezTo>
                  <a:cubicBezTo>
                    <a:pt x="11981" y="9637"/>
                    <a:pt x="11998" y="9640"/>
                    <a:pt x="12014" y="9646"/>
                  </a:cubicBezTo>
                  <a:cubicBezTo>
                    <a:pt x="12037" y="9646"/>
                    <a:pt x="12084" y="9646"/>
                    <a:pt x="12130" y="9692"/>
                  </a:cubicBezTo>
                  <a:cubicBezTo>
                    <a:pt x="13073" y="10562"/>
                    <a:pt x="14298" y="11063"/>
                    <a:pt x="15564" y="11063"/>
                  </a:cubicBezTo>
                  <a:cubicBezTo>
                    <a:pt x="15917" y="11063"/>
                    <a:pt x="16272" y="11024"/>
                    <a:pt x="16626" y="10943"/>
                  </a:cubicBezTo>
                  <a:cubicBezTo>
                    <a:pt x="17646" y="10689"/>
                    <a:pt x="18619" y="9993"/>
                    <a:pt x="18573" y="8834"/>
                  </a:cubicBezTo>
                  <a:cubicBezTo>
                    <a:pt x="18509" y="7649"/>
                    <a:pt x="17518" y="6986"/>
                    <a:pt x="16446" y="6986"/>
                  </a:cubicBezTo>
                  <a:cubicBezTo>
                    <a:pt x="16344" y="6986"/>
                    <a:pt x="16242" y="6992"/>
                    <a:pt x="16139" y="7004"/>
                  </a:cubicBezTo>
                  <a:cubicBezTo>
                    <a:pt x="16186" y="7073"/>
                    <a:pt x="16209" y="7143"/>
                    <a:pt x="16232" y="7212"/>
                  </a:cubicBezTo>
                  <a:cubicBezTo>
                    <a:pt x="16248" y="7290"/>
                    <a:pt x="16158" y="7368"/>
                    <a:pt x="16084" y="7368"/>
                  </a:cubicBezTo>
                  <a:cubicBezTo>
                    <a:pt x="16048" y="7368"/>
                    <a:pt x="16016" y="7350"/>
                    <a:pt x="16000" y="7305"/>
                  </a:cubicBezTo>
                  <a:cubicBezTo>
                    <a:pt x="15931" y="7120"/>
                    <a:pt x="15885" y="6957"/>
                    <a:pt x="15769" y="6795"/>
                  </a:cubicBezTo>
                  <a:cubicBezTo>
                    <a:pt x="15676" y="6610"/>
                    <a:pt x="15560" y="6447"/>
                    <a:pt x="15421" y="6308"/>
                  </a:cubicBezTo>
                  <a:cubicBezTo>
                    <a:pt x="15365" y="6252"/>
                    <a:pt x="15415" y="6180"/>
                    <a:pt x="15461" y="6180"/>
                  </a:cubicBezTo>
                  <a:cubicBezTo>
                    <a:pt x="15472" y="6180"/>
                    <a:pt x="15482" y="6184"/>
                    <a:pt x="15491" y="6193"/>
                  </a:cubicBezTo>
                  <a:cubicBezTo>
                    <a:pt x="15722" y="6355"/>
                    <a:pt x="15931" y="6587"/>
                    <a:pt x="16070" y="6841"/>
                  </a:cubicBezTo>
                  <a:lnTo>
                    <a:pt x="16139" y="6841"/>
                  </a:lnTo>
                  <a:cubicBezTo>
                    <a:pt x="16047" y="6818"/>
                    <a:pt x="15977" y="6679"/>
                    <a:pt x="16070" y="6610"/>
                  </a:cubicBezTo>
                  <a:cubicBezTo>
                    <a:pt x="16557" y="6193"/>
                    <a:pt x="17090" y="5544"/>
                    <a:pt x="16487" y="4964"/>
                  </a:cubicBezTo>
                  <a:cubicBezTo>
                    <a:pt x="16252" y="4729"/>
                    <a:pt x="15971" y="4643"/>
                    <a:pt x="15680" y="4643"/>
                  </a:cubicBezTo>
                  <a:cubicBezTo>
                    <a:pt x="15282" y="4643"/>
                    <a:pt x="14865" y="4804"/>
                    <a:pt x="14517" y="4964"/>
                  </a:cubicBezTo>
                  <a:cubicBezTo>
                    <a:pt x="14503" y="4979"/>
                    <a:pt x="14488" y="4984"/>
                    <a:pt x="14475" y="4984"/>
                  </a:cubicBezTo>
                  <a:cubicBezTo>
                    <a:pt x="14444" y="4984"/>
                    <a:pt x="14417" y="4957"/>
                    <a:pt x="14401" y="4941"/>
                  </a:cubicBezTo>
                  <a:cubicBezTo>
                    <a:pt x="14386" y="4947"/>
                    <a:pt x="14369" y="4950"/>
                    <a:pt x="14352" y="4950"/>
                  </a:cubicBezTo>
                  <a:cubicBezTo>
                    <a:pt x="14246" y="4950"/>
                    <a:pt x="14136" y="4833"/>
                    <a:pt x="14216" y="4732"/>
                  </a:cubicBezTo>
                  <a:cubicBezTo>
                    <a:pt x="15537" y="2438"/>
                    <a:pt x="13497" y="121"/>
                    <a:pt x="11157" y="5"/>
                  </a:cubicBezTo>
                  <a:cubicBezTo>
                    <a:pt x="11096" y="2"/>
                    <a:pt x="11033" y="1"/>
                    <a:pt x="10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931925" y="350819"/>
              <a:ext cx="1444204" cy="855629"/>
            </a:xfrm>
            <a:custGeom>
              <a:avLst/>
              <a:gdLst/>
              <a:ahLst/>
              <a:cxnLst/>
              <a:rect l="l" t="t" r="r" b="b"/>
              <a:pathLst>
                <a:path w="19940" h="11814" extrusionOk="0">
                  <a:moveTo>
                    <a:pt x="11210" y="280"/>
                  </a:moveTo>
                  <a:cubicBezTo>
                    <a:pt x="11273" y="280"/>
                    <a:pt x="11336" y="281"/>
                    <a:pt x="11397" y="284"/>
                  </a:cubicBezTo>
                  <a:cubicBezTo>
                    <a:pt x="13737" y="400"/>
                    <a:pt x="15777" y="2740"/>
                    <a:pt x="14456" y="5011"/>
                  </a:cubicBezTo>
                  <a:cubicBezTo>
                    <a:pt x="14397" y="5129"/>
                    <a:pt x="14488" y="5230"/>
                    <a:pt x="14587" y="5230"/>
                  </a:cubicBezTo>
                  <a:cubicBezTo>
                    <a:pt x="14605" y="5230"/>
                    <a:pt x="14624" y="5227"/>
                    <a:pt x="14641" y="5220"/>
                  </a:cubicBezTo>
                  <a:cubicBezTo>
                    <a:pt x="14660" y="5239"/>
                    <a:pt x="14694" y="5273"/>
                    <a:pt x="14731" y="5273"/>
                  </a:cubicBezTo>
                  <a:cubicBezTo>
                    <a:pt x="14739" y="5273"/>
                    <a:pt x="14748" y="5271"/>
                    <a:pt x="14757" y="5266"/>
                  </a:cubicBezTo>
                  <a:cubicBezTo>
                    <a:pt x="15108" y="5091"/>
                    <a:pt x="15536" y="4924"/>
                    <a:pt x="15943" y="4924"/>
                  </a:cubicBezTo>
                  <a:cubicBezTo>
                    <a:pt x="16236" y="4924"/>
                    <a:pt x="16518" y="5010"/>
                    <a:pt x="16750" y="5243"/>
                  </a:cubicBezTo>
                  <a:cubicBezTo>
                    <a:pt x="17330" y="5823"/>
                    <a:pt x="16797" y="6472"/>
                    <a:pt x="16333" y="6889"/>
                  </a:cubicBezTo>
                  <a:cubicBezTo>
                    <a:pt x="16217" y="6981"/>
                    <a:pt x="16287" y="7097"/>
                    <a:pt x="16403" y="7120"/>
                  </a:cubicBezTo>
                  <a:cubicBezTo>
                    <a:pt x="16379" y="7120"/>
                    <a:pt x="16356" y="7120"/>
                    <a:pt x="16310" y="7144"/>
                  </a:cubicBezTo>
                  <a:cubicBezTo>
                    <a:pt x="16171" y="6866"/>
                    <a:pt x="15962" y="6634"/>
                    <a:pt x="15754" y="6472"/>
                  </a:cubicBezTo>
                  <a:cubicBezTo>
                    <a:pt x="15742" y="6464"/>
                    <a:pt x="15731" y="6461"/>
                    <a:pt x="15719" y="6461"/>
                  </a:cubicBezTo>
                  <a:cubicBezTo>
                    <a:pt x="15658" y="6461"/>
                    <a:pt x="15603" y="6549"/>
                    <a:pt x="15661" y="6587"/>
                  </a:cubicBezTo>
                  <a:cubicBezTo>
                    <a:pt x="15800" y="6750"/>
                    <a:pt x="15916" y="6889"/>
                    <a:pt x="16009" y="7074"/>
                  </a:cubicBezTo>
                  <a:cubicBezTo>
                    <a:pt x="16125" y="7236"/>
                    <a:pt x="16171" y="7422"/>
                    <a:pt x="16240" y="7584"/>
                  </a:cubicBezTo>
                  <a:cubicBezTo>
                    <a:pt x="16257" y="7632"/>
                    <a:pt x="16292" y="7653"/>
                    <a:pt x="16331" y="7653"/>
                  </a:cubicBezTo>
                  <a:cubicBezTo>
                    <a:pt x="16404" y="7653"/>
                    <a:pt x="16487" y="7582"/>
                    <a:pt x="16472" y="7491"/>
                  </a:cubicBezTo>
                  <a:cubicBezTo>
                    <a:pt x="16449" y="7422"/>
                    <a:pt x="16426" y="7352"/>
                    <a:pt x="16379" y="7283"/>
                  </a:cubicBezTo>
                  <a:cubicBezTo>
                    <a:pt x="16482" y="7271"/>
                    <a:pt x="16584" y="7265"/>
                    <a:pt x="16686" y="7265"/>
                  </a:cubicBezTo>
                  <a:cubicBezTo>
                    <a:pt x="17761" y="7265"/>
                    <a:pt x="18771" y="7928"/>
                    <a:pt x="18813" y="9113"/>
                  </a:cubicBezTo>
                  <a:cubicBezTo>
                    <a:pt x="18859" y="10272"/>
                    <a:pt x="17909" y="10968"/>
                    <a:pt x="16866" y="11222"/>
                  </a:cubicBezTo>
                  <a:cubicBezTo>
                    <a:pt x="16512" y="11303"/>
                    <a:pt x="16157" y="11342"/>
                    <a:pt x="15804" y="11342"/>
                  </a:cubicBezTo>
                  <a:cubicBezTo>
                    <a:pt x="14538" y="11342"/>
                    <a:pt x="13313" y="10841"/>
                    <a:pt x="12370" y="9971"/>
                  </a:cubicBezTo>
                  <a:cubicBezTo>
                    <a:pt x="12324" y="9925"/>
                    <a:pt x="12301" y="9925"/>
                    <a:pt x="12254" y="9925"/>
                  </a:cubicBezTo>
                  <a:cubicBezTo>
                    <a:pt x="12238" y="9919"/>
                    <a:pt x="12221" y="9916"/>
                    <a:pt x="12206" y="9916"/>
                  </a:cubicBezTo>
                  <a:cubicBezTo>
                    <a:pt x="12155" y="9916"/>
                    <a:pt x="12110" y="9947"/>
                    <a:pt x="12092" y="10017"/>
                  </a:cubicBezTo>
                  <a:cubicBezTo>
                    <a:pt x="11825" y="10864"/>
                    <a:pt x="11135" y="11277"/>
                    <a:pt x="10446" y="11277"/>
                  </a:cubicBezTo>
                  <a:cubicBezTo>
                    <a:pt x="9702" y="11277"/>
                    <a:pt x="8959" y="10794"/>
                    <a:pt x="8755" y="9855"/>
                  </a:cubicBezTo>
                  <a:cubicBezTo>
                    <a:pt x="8730" y="9794"/>
                    <a:pt x="8674" y="9765"/>
                    <a:pt x="8615" y="9765"/>
                  </a:cubicBezTo>
                  <a:cubicBezTo>
                    <a:pt x="8563" y="9765"/>
                    <a:pt x="8510" y="9788"/>
                    <a:pt x="8477" y="9832"/>
                  </a:cubicBezTo>
                  <a:cubicBezTo>
                    <a:pt x="7727" y="10912"/>
                    <a:pt x="6495" y="11552"/>
                    <a:pt x="5180" y="11552"/>
                  </a:cubicBezTo>
                  <a:cubicBezTo>
                    <a:pt x="5113" y="11552"/>
                    <a:pt x="5045" y="11550"/>
                    <a:pt x="4977" y="11547"/>
                  </a:cubicBezTo>
                  <a:cubicBezTo>
                    <a:pt x="3123" y="11431"/>
                    <a:pt x="1640" y="9716"/>
                    <a:pt x="2845" y="8071"/>
                  </a:cubicBezTo>
                  <a:cubicBezTo>
                    <a:pt x="2984" y="8024"/>
                    <a:pt x="3100" y="7978"/>
                    <a:pt x="3216" y="7932"/>
                  </a:cubicBezTo>
                  <a:cubicBezTo>
                    <a:pt x="3448" y="8279"/>
                    <a:pt x="3819" y="8534"/>
                    <a:pt x="4212" y="8650"/>
                  </a:cubicBezTo>
                  <a:cubicBezTo>
                    <a:pt x="4227" y="8654"/>
                    <a:pt x="4241" y="8656"/>
                    <a:pt x="4253" y="8656"/>
                  </a:cubicBezTo>
                  <a:cubicBezTo>
                    <a:pt x="4382" y="8656"/>
                    <a:pt x="4409" y="8460"/>
                    <a:pt x="4282" y="8418"/>
                  </a:cubicBezTo>
                  <a:cubicBezTo>
                    <a:pt x="3656" y="8256"/>
                    <a:pt x="3216" y="7769"/>
                    <a:pt x="3054" y="7144"/>
                  </a:cubicBezTo>
                  <a:cubicBezTo>
                    <a:pt x="3045" y="7108"/>
                    <a:pt x="3019" y="7093"/>
                    <a:pt x="2992" y="7093"/>
                  </a:cubicBezTo>
                  <a:cubicBezTo>
                    <a:pt x="2948" y="7093"/>
                    <a:pt x="2900" y="7133"/>
                    <a:pt x="2915" y="7190"/>
                  </a:cubicBezTo>
                  <a:cubicBezTo>
                    <a:pt x="2938" y="7375"/>
                    <a:pt x="3007" y="7561"/>
                    <a:pt x="3077" y="7723"/>
                  </a:cubicBezTo>
                  <a:cubicBezTo>
                    <a:pt x="2764" y="7815"/>
                    <a:pt x="2340" y="7886"/>
                    <a:pt x="1922" y="7886"/>
                  </a:cubicBezTo>
                  <a:cubicBezTo>
                    <a:pt x="1070" y="7886"/>
                    <a:pt x="241" y="7590"/>
                    <a:pt x="412" y="6564"/>
                  </a:cubicBezTo>
                  <a:cubicBezTo>
                    <a:pt x="570" y="5724"/>
                    <a:pt x="1249" y="5415"/>
                    <a:pt x="1974" y="5415"/>
                  </a:cubicBezTo>
                  <a:cubicBezTo>
                    <a:pt x="2309" y="5415"/>
                    <a:pt x="2654" y="5481"/>
                    <a:pt x="2961" y="5591"/>
                  </a:cubicBezTo>
                  <a:cubicBezTo>
                    <a:pt x="2984" y="5637"/>
                    <a:pt x="2984" y="5660"/>
                    <a:pt x="2984" y="5684"/>
                  </a:cubicBezTo>
                  <a:cubicBezTo>
                    <a:pt x="2994" y="5724"/>
                    <a:pt x="3022" y="5743"/>
                    <a:pt x="3051" y="5743"/>
                  </a:cubicBezTo>
                  <a:cubicBezTo>
                    <a:pt x="3087" y="5743"/>
                    <a:pt x="3123" y="5712"/>
                    <a:pt x="3123" y="5660"/>
                  </a:cubicBezTo>
                  <a:cubicBezTo>
                    <a:pt x="3146" y="5660"/>
                    <a:pt x="3146" y="5684"/>
                    <a:pt x="3170" y="5684"/>
                  </a:cubicBezTo>
                  <a:cubicBezTo>
                    <a:pt x="3177" y="5686"/>
                    <a:pt x="3185" y="5687"/>
                    <a:pt x="3192" y="5687"/>
                  </a:cubicBezTo>
                  <a:cubicBezTo>
                    <a:pt x="3253" y="5687"/>
                    <a:pt x="3301" y="5609"/>
                    <a:pt x="3239" y="5568"/>
                  </a:cubicBezTo>
                  <a:cubicBezTo>
                    <a:pt x="3193" y="5521"/>
                    <a:pt x="3146" y="5521"/>
                    <a:pt x="3100" y="5498"/>
                  </a:cubicBezTo>
                  <a:cubicBezTo>
                    <a:pt x="2990" y="4321"/>
                    <a:pt x="3901" y="3474"/>
                    <a:pt x="4881" y="3474"/>
                  </a:cubicBezTo>
                  <a:cubicBezTo>
                    <a:pt x="5349" y="3474"/>
                    <a:pt x="5832" y="3666"/>
                    <a:pt x="6229" y="4108"/>
                  </a:cubicBezTo>
                  <a:cubicBezTo>
                    <a:pt x="6252" y="4139"/>
                    <a:pt x="6285" y="4151"/>
                    <a:pt x="6319" y="4151"/>
                  </a:cubicBezTo>
                  <a:cubicBezTo>
                    <a:pt x="6386" y="4151"/>
                    <a:pt x="6453" y="4100"/>
                    <a:pt x="6437" y="4038"/>
                  </a:cubicBezTo>
                  <a:cubicBezTo>
                    <a:pt x="6257" y="1723"/>
                    <a:pt x="9174" y="280"/>
                    <a:pt x="11210" y="280"/>
                  </a:cubicBezTo>
                  <a:close/>
                  <a:moveTo>
                    <a:pt x="11223" y="0"/>
                  </a:moveTo>
                  <a:cubicBezTo>
                    <a:pt x="9111" y="0"/>
                    <a:pt x="6159" y="1421"/>
                    <a:pt x="6159" y="3714"/>
                  </a:cubicBezTo>
                  <a:cubicBezTo>
                    <a:pt x="5762" y="3384"/>
                    <a:pt x="5307" y="3236"/>
                    <a:pt x="4866" y="3236"/>
                  </a:cubicBezTo>
                  <a:cubicBezTo>
                    <a:pt x="3786" y="3236"/>
                    <a:pt x="2790" y="4122"/>
                    <a:pt x="2938" y="5405"/>
                  </a:cubicBezTo>
                  <a:cubicBezTo>
                    <a:pt x="2608" y="5264"/>
                    <a:pt x="2245" y="5189"/>
                    <a:pt x="1893" y="5189"/>
                  </a:cubicBezTo>
                  <a:cubicBezTo>
                    <a:pt x="1032" y="5189"/>
                    <a:pt x="232" y="5637"/>
                    <a:pt x="134" y="6657"/>
                  </a:cubicBezTo>
                  <a:cubicBezTo>
                    <a:pt x="1" y="7778"/>
                    <a:pt x="958" y="8198"/>
                    <a:pt x="1933" y="8198"/>
                  </a:cubicBezTo>
                  <a:cubicBezTo>
                    <a:pt x="2147" y="8198"/>
                    <a:pt x="2362" y="8178"/>
                    <a:pt x="2567" y="8140"/>
                  </a:cubicBezTo>
                  <a:lnTo>
                    <a:pt x="2567" y="8140"/>
                  </a:lnTo>
                  <a:cubicBezTo>
                    <a:pt x="1571" y="9392"/>
                    <a:pt x="2474" y="11083"/>
                    <a:pt x="3958" y="11593"/>
                  </a:cubicBezTo>
                  <a:cubicBezTo>
                    <a:pt x="4381" y="11742"/>
                    <a:pt x="4819" y="11813"/>
                    <a:pt x="5253" y="11813"/>
                  </a:cubicBezTo>
                  <a:cubicBezTo>
                    <a:pt x="6507" y="11813"/>
                    <a:pt x="7737" y="11224"/>
                    <a:pt x="8546" y="10226"/>
                  </a:cubicBezTo>
                  <a:cubicBezTo>
                    <a:pt x="8862" y="11115"/>
                    <a:pt x="9633" y="11567"/>
                    <a:pt x="10408" y="11567"/>
                  </a:cubicBezTo>
                  <a:cubicBezTo>
                    <a:pt x="11169" y="11567"/>
                    <a:pt x="11933" y="11133"/>
                    <a:pt x="12277" y="10249"/>
                  </a:cubicBezTo>
                  <a:cubicBezTo>
                    <a:pt x="13220" y="11069"/>
                    <a:pt x="14671" y="11671"/>
                    <a:pt x="16030" y="11671"/>
                  </a:cubicBezTo>
                  <a:cubicBezTo>
                    <a:pt x="16976" y="11671"/>
                    <a:pt x="17879" y="11380"/>
                    <a:pt x="18535" y="10666"/>
                  </a:cubicBezTo>
                  <a:cubicBezTo>
                    <a:pt x="19939" y="9152"/>
                    <a:pt x="18580" y="7077"/>
                    <a:pt x="16819" y="7077"/>
                  </a:cubicBezTo>
                  <a:cubicBezTo>
                    <a:pt x="16720" y="7077"/>
                    <a:pt x="16620" y="7084"/>
                    <a:pt x="16519" y="7097"/>
                  </a:cubicBezTo>
                  <a:cubicBezTo>
                    <a:pt x="17098" y="6611"/>
                    <a:pt x="17608" y="5846"/>
                    <a:pt x="17028" y="5151"/>
                  </a:cubicBezTo>
                  <a:cubicBezTo>
                    <a:pt x="16743" y="4821"/>
                    <a:pt x="16374" y="4695"/>
                    <a:pt x="15991" y="4695"/>
                  </a:cubicBezTo>
                  <a:cubicBezTo>
                    <a:pt x="15566" y="4695"/>
                    <a:pt x="15123" y="4851"/>
                    <a:pt x="14757" y="5058"/>
                  </a:cubicBezTo>
                  <a:cubicBezTo>
                    <a:pt x="16055" y="2764"/>
                    <a:pt x="14131" y="307"/>
                    <a:pt x="11721" y="29"/>
                  </a:cubicBezTo>
                  <a:cubicBezTo>
                    <a:pt x="11562" y="10"/>
                    <a:pt x="11395" y="0"/>
                    <a:pt x="1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039321" y="707426"/>
              <a:ext cx="147752" cy="159118"/>
            </a:xfrm>
            <a:custGeom>
              <a:avLst/>
              <a:gdLst/>
              <a:ahLst/>
              <a:cxnLst/>
              <a:rect l="l" t="t" r="r" b="b"/>
              <a:pathLst>
                <a:path w="2040" h="2197" extrusionOk="0">
                  <a:moveTo>
                    <a:pt x="634" y="0"/>
                  </a:moveTo>
                  <a:cubicBezTo>
                    <a:pt x="425" y="0"/>
                    <a:pt x="211" y="44"/>
                    <a:pt x="0" y="111"/>
                  </a:cubicBezTo>
                  <a:cubicBezTo>
                    <a:pt x="116" y="203"/>
                    <a:pt x="232" y="342"/>
                    <a:pt x="325" y="505"/>
                  </a:cubicBezTo>
                  <a:cubicBezTo>
                    <a:pt x="533" y="875"/>
                    <a:pt x="510" y="1223"/>
                    <a:pt x="394" y="1548"/>
                  </a:cubicBezTo>
                  <a:cubicBezTo>
                    <a:pt x="406" y="1536"/>
                    <a:pt x="417" y="1530"/>
                    <a:pt x="429" y="1530"/>
                  </a:cubicBezTo>
                  <a:cubicBezTo>
                    <a:pt x="441" y="1530"/>
                    <a:pt x="452" y="1536"/>
                    <a:pt x="464" y="1548"/>
                  </a:cubicBezTo>
                  <a:cubicBezTo>
                    <a:pt x="672" y="1710"/>
                    <a:pt x="881" y="1942"/>
                    <a:pt x="1020" y="2196"/>
                  </a:cubicBezTo>
                  <a:lnTo>
                    <a:pt x="1113" y="2196"/>
                  </a:lnTo>
                  <a:cubicBezTo>
                    <a:pt x="997" y="2150"/>
                    <a:pt x="927" y="2034"/>
                    <a:pt x="1043" y="1965"/>
                  </a:cubicBezTo>
                  <a:cubicBezTo>
                    <a:pt x="1507" y="1548"/>
                    <a:pt x="2040" y="899"/>
                    <a:pt x="1460" y="319"/>
                  </a:cubicBezTo>
                  <a:cubicBezTo>
                    <a:pt x="1215" y="88"/>
                    <a:pt x="930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851303" y="393186"/>
              <a:ext cx="196496" cy="317294"/>
            </a:xfrm>
            <a:custGeom>
              <a:avLst/>
              <a:gdLst/>
              <a:ahLst/>
              <a:cxnLst/>
              <a:rect l="l" t="t" r="r" b="b"/>
              <a:pathLst>
                <a:path w="2713" h="4381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1228"/>
                    <a:pt x="673" y="2897"/>
                    <a:pt x="441" y="4380"/>
                  </a:cubicBezTo>
                  <a:cubicBezTo>
                    <a:pt x="839" y="4247"/>
                    <a:pt x="1253" y="4130"/>
                    <a:pt x="1645" y="4130"/>
                  </a:cubicBezTo>
                  <a:cubicBezTo>
                    <a:pt x="1731" y="4130"/>
                    <a:pt x="1817" y="4136"/>
                    <a:pt x="1901" y="4148"/>
                  </a:cubicBezTo>
                  <a:cubicBezTo>
                    <a:pt x="2712" y="2410"/>
                    <a:pt x="1623" y="6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834500" y="876894"/>
              <a:ext cx="463391" cy="295639"/>
            </a:xfrm>
            <a:custGeom>
              <a:avLst/>
              <a:gdLst/>
              <a:ahLst/>
              <a:cxnLst/>
              <a:rect l="l" t="t" r="r" b="b"/>
              <a:pathLst>
                <a:path w="6398" h="4082" extrusionOk="0">
                  <a:moveTo>
                    <a:pt x="4224" y="1"/>
                  </a:moveTo>
                  <a:cubicBezTo>
                    <a:pt x="4122" y="1"/>
                    <a:pt x="4020" y="7"/>
                    <a:pt x="3917" y="19"/>
                  </a:cubicBezTo>
                  <a:lnTo>
                    <a:pt x="3941" y="65"/>
                  </a:lnTo>
                  <a:cubicBezTo>
                    <a:pt x="4891" y="436"/>
                    <a:pt x="5493" y="1131"/>
                    <a:pt x="4775" y="2336"/>
                  </a:cubicBezTo>
                  <a:cubicBezTo>
                    <a:pt x="4313" y="3095"/>
                    <a:pt x="3545" y="3408"/>
                    <a:pt x="2740" y="3408"/>
                  </a:cubicBezTo>
                  <a:cubicBezTo>
                    <a:pt x="2414" y="3408"/>
                    <a:pt x="2083" y="3357"/>
                    <a:pt x="1762" y="3263"/>
                  </a:cubicBezTo>
                  <a:cubicBezTo>
                    <a:pt x="1183" y="3101"/>
                    <a:pt x="627" y="2846"/>
                    <a:pt x="94" y="2568"/>
                  </a:cubicBezTo>
                  <a:cubicBezTo>
                    <a:pt x="70" y="2637"/>
                    <a:pt x="24" y="2707"/>
                    <a:pt x="1" y="2776"/>
                  </a:cubicBezTo>
                  <a:cubicBezTo>
                    <a:pt x="936" y="3603"/>
                    <a:pt x="2121" y="4082"/>
                    <a:pt x="3342" y="4082"/>
                  </a:cubicBezTo>
                  <a:cubicBezTo>
                    <a:pt x="3695" y="4082"/>
                    <a:pt x="4051" y="4042"/>
                    <a:pt x="4404" y="3958"/>
                  </a:cubicBezTo>
                  <a:cubicBezTo>
                    <a:pt x="5447" y="3704"/>
                    <a:pt x="6397" y="3008"/>
                    <a:pt x="6351" y="1849"/>
                  </a:cubicBezTo>
                  <a:cubicBezTo>
                    <a:pt x="6287" y="664"/>
                    <a:pt x="5296" y="1"/>
                    <a:pt x="422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834500" y="364651"/>
              <a:ext cx="240097" cy="334024"/>
            </a:xfrm>
            <a:custGeom>
              <a:avLst/>
              <a:gdLst/>
              <a:ahLst/>
              <a:cxnLst/>
              <a:rect l="l" t="t" r="r" b="b"/>
              <a:pathLst>
                <a:path w="3315" h="4612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116"/>
                    <a:pt x="163" y="255"/>
                    <a:pt x="233" y="394"/>
                  </a:cubicBezTo>
                  <a:cubicBezTo>
                    <a:pt x="1855" y="1089"/>
                    <a:pt x="2944" y="2804"/>
                    <a:pt x="2133" y="4542"/>
                  </a:cubicBezTo>
                  <a:cubicBezTo>
                    <a:pt x="2249" y="4542"/>
                    <a:pt x="2342" y="4566"/>
                    <a:pt x="2434" y="4612"/>
                  </a:cubicBezTo>
                  <a:cubicBezTo>
                    <a:pt x="3315" y="2642"/>
                    <a:pt x="1948" y="62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824433" y="690914"/>
              <a:ext cx="551680" cy="505961"/>
            </a:xfrm>
            <a:custGeom>
              <a:avLst/>
              <a:gdLst/>
              <a:ahLst/>
              <a:cxnLst/>
              <a:rect l="l" t="t" r="r" b="b"/>
              <a:pathLst>
                <a:path w="7617" h="6986" extrusionOk="0">
                  <a:moveTo>
                    <a:pt x="3669" y="1"/>
                  </a:moveTo>
                  <a:cubicBezTo>
                    <a:pt x="3372" y="1"/>
                    <a:pt x="3066" y="78"/>
                    <a:pt x="2782" y="200"/>
                  </a:cubicBezTo>
                  <a:cubicBezTo>
                    <a:pt x="2851" y="246"/>
                    <a:pt x="2921" y="292"/>
                    <a:pt x="2967" y="339"/>
                  </a:cubicBezTo>
                  <a:cubicBezTo>
                    <a:pt x="3178" y="272"/>
                    <a:pt x="3392" y="228"/>
                    <a:pt x="3601" y="228"/>
                  </a:cubicBezTo>
                  <a:cubicBezTo>
                    <a:pt x="3897" y="228"/>
                    <a:pt x="4182" y="316"/>
                    <a:pt x="4427" y="547"/>
                  </a:cubicBezTo>
                  <a:cubicBezTo>
                    <a:pt x="5007" y="1127"/>
                    <a:pt x="4474" y="1776"/>
                    <a:pt x="4010" y="2193"/>
                  </a:cubicBezTo>
                  <a:cubicBezTo>
                    <a:pt x="3894" y="2262"/>
                    <a:pt x="3964" y="2401"/>
                    <a:pt x="4056" y="2424"/>
                  </a:cubicBezTo>
                  <a:lnTo>
                    <a:pt x="3987" y="2424"/>
                  </a:lnTo>
                  <a:cubicBezTo>
                    <a:pt x="3848" y="2170"/>
                    <a:pt x="3639" y="1938"/>
                    <a:pt x="3408" y="1776"/>
                  </a:cubicBezTo>
                  <a:cubicBezTo>
                    <a:pt x="3396" y="1764"/>
                    <a:pt x="3390" y="1758"/>
                    <a:pt x="3384" y="1758"/>
                  </a:cubicBezTo>
                  <a:cubicBezTo>
                    <a:pt x="3379" y="1758"/>
                    <a:pt x="3373" y="1764"/>
                    <a:pt x="3361" y="1776"/>
                  </a:cubicBezTo>
                  <a:cubicBezTo>
                    <a:pt x="3338" y="1799"/>
                    <a:pt x="3338" y="1845"/>
                    <a:pt x="3315" y="1868"/>
                  </a:cubicBezTo>
                  <a:cubicBezTo>
                    <a:pt x="3315" y="1868"/>
                    <a:pt x="3315" y="1891"/>
                    <a:pt x="3338" y="1891"/>
                  </a:cubicBezTo>
                  <a:cubicBezTo>
                    <a:pt x="3477" y="2054"/>
                    <a:pt x="3593" y="2193"/>
                    <a:pt x="3686" y="2378"/>
                  </a:cubicBezTo>
                  <a:cubicBezTo>
                    <a:pt x="3732" y="2424"/>
                    <a:pt x="3755" y="2471"/>
                    <a:pt x="3755" y="2517"/>
                  </a:cubicBezTo>
                  <a:cubicBezTo>
                    <a:pt x="3871" y="2563"/>
                    <a:pt x="3987" y="2587"/>
                    <a:pt x="4080" y="2633"/>
                  </a:cubicBezTo>
                  <a:lnTo>
                    <a:pt x="4056" y="2587"/>
                  </a:lnTo>
                  <a:cubicBezTo>
                    <a:pt x="4159" y="2575"/>
                    <a:pt x="4261" y="2569"/>
                    <a:pt x="4363" y="2569"/>
                  </a:cubicBezTo>
                  <a:cubicBezTo>
                    <a:pt x="5435" y="2569"/>
                    <a:pt x="6426" y="3232"/>
                    <a:pt x="6490" y="4417"/>
                  </a:cubicBezTo>
                  <a:cubicBezTo>
                    <a:pt x="6536" y="5576"/>
                    <a:pt x="5563" y="6295"/>
                    <a:pt x="4543" y="6526"/>
                  </a:cubicBezTo>
                  <a:cubicBezTo>
                    <a:pt x="4188" y="6610"/>
                    <a:pt x="3830" y="6650"/>
                    <a:pt x="3474" y="6650"/>
                  </a:cubicBezTo>
                  <a:cubicBezTo>
                    <a:pt x="2250" y="6650"/>
                    <a:pt x="1056" y="6176"/>
                    <a:pt x="140" y="5368"/>
                  </a:cubicBezTo>
                  <a:cubicBezTo>
                    <a:pt x="94" y="5437"/>
                    <a:pt x="47" y="5530"/>
                    <a:pt x="1" y="5599"/>
                  </a:cubicBezTo>
                  <a:cubicBezTo>
                    <a:pt x="937" y="6400"/>
                    <a:pt x="2357" y="6985"/>
                    <a:pt x="3694" y="6985"/>
                  </a:cubicBezTo>
                  <a:cubicBezTo>
                    <a:pt x="4642" y="6985"/>
                    <a:pt x="5548" y="6691"/>
                    <a:pt x="6212" y="5970"/>
                  </a:cubicBezTo>
                  <a:cubicBezTo>
                    <a:pt x="7616" y="4456"/>
                    <a:pt x="6257" y="2381"/>
                    <a:pt x="4496" y="2381"/>
                  </a:cubicBezTo>
                  <a:cubicBezTo>
                    <a:pt x="4397" y="2381"/>
                    <a:pt x="4297" y="2388"/>
                    <a:pt x="4196" y="2401"/>
                  </a:cubicBezTo>
                  <a:cubicBezTo>
                    <a:pt x="4775" y="1915"/>
                    <a:pt x="5285" y="1150"/>
                    <a:pt x="4705" y="455"/>
                  </a:cubicBezTo>
                  <a:cubicBezTo>
                    <a:pt x="4419" y="129"/>
                    <a:pt x="4051" y="1"/>
                    <a:pt x="366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5"/>
          <p:cNvGrpSpPr/>
          <p:nvPr/>
        </p:nvGrpSpPr>
        <p:grpSpPr>
          <a:xfrm>
            <a:off x="8090771" y="3575169"/>
            <a:ext cx="1382137" cy="674682"/>
            <a:chOff x="8090771" y="3575169"/>
            <a:chExt cx="1382137" cy="674682"/>
          </a:xfrm>
        </p:grpSpPr>
        <p:sp>
          <p:nvSpPr>
            <p:cNvPr id="146" name="Google Shape;146;p5"/>
            <p:cNvSpPr/>
            <p:nvPr/>
          </p:nvSpPr>
          <p:spPr>
            <a:xfrm>
              <a:off x="8104244" y="3589479"/>
              <a:ext cx="1363489" cy="647827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8090771" y="3575633"/>
              <a:ext cx="1381284" cy="674217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656051" y="3589247"/>
              <a:ext cx="811932" cy="648059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650661" y="3575169"/>
              <a:ext cx="822247" cy="674124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5"/>
          <p:cNvSpPr/>
          <p:nvPr/>
        </p:nvSpPr>
        <p:spPr>
          <a:xfrm>
            <a:off x="-482702" y="2357675"/>
            <a:ext cx="973500" cy="973500"/>
          </a:xfrm>
          <a:prstGeom prst="mathMultiply">
            <a:avLst>
              <a:gd name="adj1" fmla="val 2352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7673223" y="1017724"/>
            <a:ext cx="757500" cy="757500"/>
          </a:xfrm>
          <a:prstGeom prst="diamond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subTitle" idx="1"/>
          </p:nvPr>
        </p:nvSpPr>
        <p:spPr>
          <a:xfrm>
            <a:off x="1615575" y="3258225"/>
            <a:ext cx="22941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subTitle" idx="2"/>
          </p:nvPr>
        </p:nvSpPr>
        <p:spPr>
          <a:xfrm>
            <a:off x="1615575" y="3575174"/>
            <a:ext cx="22941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subTitle" idx="3"/>
          </p:nvPr>
        </p:nvSpPr>
        <p:spPr>
          <a:xfrm>
            <a:off x="5234325" y="3258225"/>
            <a:ext cx="22941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55" name="Google Shape;155;p5"/>
          <p:cNvSpPr txBox="1">
            <a:spLocks noGrp="1"/>
          </p:cNvSpPr>
          <p:nvPr>
            <p:ph type="subTitle" idx="4"/>
          </p:nvPr>
        </p:nvSpPr>
        <p:spPr>
          <a:xfrm>
            <a:off x="5234325" y="3575174"/>
            <a:ext cx="22941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6"/>
          <p:cNvGrpSpPr/>
          <p:nvPr/>
        </p:nvGrpSpPr>
        <p:grpSpPr>
          <a:xfrm>
            <a:off x="877075" y="260199"/>
            <a:ext cx="1278554" cy="757514"/>
            <a:chOff x="877075" y="260199"/>
            <a:chExt cx="1278554" cy="757514"/>
          </a:xfrm>
        </p:grpSpPr>
        <p:sp>
          <p:nvSpPr>
            <p:cNvPr id="159" name="Google Shape;159;p6"/>
            <p:cNvSpPr/>
            <p:nvPr/>
          </p:nvSpPr>
          <p:spPr>
            <a:xfrm>
              <a:off x="892463" y="278088"/>
              <a:ext cx="1193914" cy="721606"/>
            </a:xfrm>
            <a:custGeom>
              <a:avLst/>
              <a:gdLst/>
              <a:ahLst/>
              <a:cxnLst/>
              <a:rect l="l" t="t" r="r" b="b"/>
              <a:pathLst>
                <a:path w="18620" h="11254" extrusionOk="0">
                  <a:moveTo>
                    <a:pt x="10970" y="1"/>
                  </a:moveTo>
                  <a:cubicBezTo>
                    <a:pt x="8934" y="1"/>
                    <a:pt x="6017" y="1443"/>
                    <a:pt x="6197" y="3736"/>
                  </a:cubicBezTo>
                  <a:cubicBezTo>
                    <a:pt x="6197" y="3814"/>
                    <a:pt x="6134" y="3872"/>
                    <a:pt x="6071" y="3872"/>
                  </a:cubicBezTo>
                  <a:cubicBezTo>
                    <a:pt x="6041" y="3872"/>
                    <a:pt x="6011" y="3859"/>
                    <a:pt x="5989" y="3829"/>
                  </a:cubicBezTo>
                  <a:cubicBezTo>
                    <a:pt x="5592" y="3387"/>
                    <a:pt x="5109" y="3195"/>
                    <a:pt x="4641" y="3195"/>
                  </a:cubicBezTo>
                  <a:cubicBezTo>
                    <a:pt x="3661" y="3195"/>
                    <a:pt x="2750" y="4042"/>
                    <a:pt x="2860" y="5219"/>
                  </a:cubicBezTo>
                  <a:cubicBezTo>
                    <a:pt x="2906" y="5219"/>
                    <a:pt x="2953" y="5242"/>
                    <a:pt x="2999" y="5266"/>
                  </a:cubicBezTo>
                  <a:cubicBezTo>
                    <a:pt x="3061" y="5328"/>
                    <a:pt x="3012" y="5408"/>
                    <a:pt x="2952" y="5408"/>
                  </a:cubicBezTo>
                  <a:cubicBezTo>
                    <a:pt x="2944" y="5408"/>
                    <a:pt x="2937" y="5407"/>
                    <a:pt x="2930" y="5405"/>
                  </a:cubicBezTo>
                  <a:cubicBezTo>
                    <a:pt x="2906" y="5381"/>
                    <a:pt x="2883" y="5381"/>
                    <a:pt x="2883" y="5381"/>
                  </a:cubicBezTo>
                  <a:cubicBezTo>
                    <a:pt x="2883" y="5433"/>
                    <a:pt x="2847" y="5464"/>
                    <a:pt x="2811" y="5464"/>
                  </a:cubicBezTo>
                  <a:cubicBezTo>
                    <a:pt x="2782" y="5464"/>
                    <a:pt x="2754" y="5445"/>
                    <a:pt x="2744" y="5405"/>
                  </a:cubicBezTo>
                  <a:cubicBezTo>
                    <a:pt x="2744" y="5381"/>
                    <a:pt x="2721" y="5358"/>
                    <a:pt x="2721" y="5312"/>
                  </a:cubicBezTo>
                  <a:cubicBezTo>
                    <a:pt x="2414" y="5202"/>
                    <a:pt x="2067" y="5136"/>
                    <a:pt x="1729" y="5136"/>
                  </a:cubicBezTo>
                  <a:cubicBezTo>
                    <a:pt x="999" y="5136"/>
                    <a:pt x="314" y="5445"/>
                    <a:pt x="172" y="6285"/>
                  </a:cubicBezTo>
                  <a:cubicBezTo>
                    <a:pt x="1" y="7311"/>
                    <a:pt x="830" y="7607"/>
                    <a:pt x="1682" y="7607"/>
                  </a:cubicBezTo>
                  <a:cubicBezTo>
                    <a:pt x="2100" y="7607"/>
                    <a:pt x="2524" y="7536"/>
                    <a:pt x="2837" y="7444"/>
                  </a:cubicBezTo>
                  <a:cubicBezTo>
                    <a:pt x="2767" y="7259"/>
                    <a:pt x="2698" y="7096"/>
                    <a:pt x="2675" y="6911"/>
                  </a:cubicBezTo>
                  <a:cubicBezTo>
                    <a:pt x="2660" y="6854"/>
                    <a:pt x="2699" y="6814"/>
                    <a:pt x="2736" y="6814"/>
                  </a:cubicBezTo>
                  <a:cubicBezTo>
                    <a:pt x="2759" y="6814"/>
                    <a:pt x="2782" y="6829"/>
                    <a:pt x="2791" y="6865"/>
                  </a:cubicBezTo>
                  <a:cubicBezTo>
                    <a:pt x="2976" y="7490"/>
                    <a:pt x="3416" y="7977"/>
                    <a:pt x="4042" y="8139"/>
                  </a:cubicBezTo>
                  <a:cubicBezTo>
                    <a:pt x="4174" y="8183"/>
                    <a:pt x="4139" y="8373"/>
                    <a:pt x="3997" y="8373"/>
                  </a:cubicBezTo>
                  <a:cubicBezTo>
                    <a:pt x="3989" y="8373"/>
                    <a:pt x="3981" y="8372"/>
                    <a:pt x="3972" y="8371"/>
                  </a:cubicBezTo>
                  <a:cubicBezTo>
                    <a:pt x="3579" y="8255"/>
                    <a:pt x="3208" y="8000"/>
                    <a:pt x="2976" y="7653"/>
                  </a:cubicBezTo>
                  <a:cubicBezTo>
                    <a:pt x="2860" y="7699"/>
                    <a:pt x="2744" y="7745"/>
                    <a:pt x="2605" y="7768"/>
                  </a:cubicBezTo>
                  <a:cubicBezTo>
                    <a:pt x="1377" y="9437"/>
                    <a:pt x="2883" y="11129"/>
                    <a:pt x="4737" y="11245"/>
                  </a:cubicBezTo>
                  <a:cubicBezTo>
                    <a:pt x="4825" y="11251"/>
                    <a:pt x="4913" y="11253"/>
                    <a:pt x="5000" y="11253"/>
                  </a:cubicBezTo>
                  <a:cubicBezTo>
                    <a:pt x="6293" y="11253"/>
                    <a:pt x="7499" y="10617"/>
                    <a:pt x="8237" y="9553"/>
                  </a:cubicBezTo>
                  <a:cubicBezTo>
                    <a:pt x="8270" y="9509"/>
                    <a:pt x="8323" y="9486"/>
                    <a:pt x="8373" y="9486"/>
                  </a:cubicBezTo>
                  <a:cubicBezTo>
                    <a:pt x="8428" y="9486"/>
                    <a:pt x="8479" y="9515"/>
                    <a:pt x="8492" y="9576"/>
                  </a:cubicBezTo>
                  <a:cubicBezTo>
                    <a:pt x="8709" y="10506"/>
                    <a:pt x="9462" y="10989"/>
                    <a:pt x="10211" y="10989"/>
                  </a:cubicBezTo>
                  <a:cubicBezTo>
                    <a:pt x="10900" y="10989"/>
                    <a:pt x="11586" y="10582"/>
                    <a:pt x="11852" y="9738"/>
                  </a:cubicBezTo>
                  <a:cubicBezTo>
                    <a:pt x="11870" y="9668"/>
                    <a:pt x="11915" y="9637"/>
                    <a:pt x="11966" y="9637"/>
                  </a:cubicBezTo>
                  <a:cubicBezTo>
                    <a:pt x="11981" y="9637"/>
                    <a:pt x="11998" y="9640"/>
                    <a:pt x="12014" y="9646"/>
                  </a:cubicBezTo>
                  <a:cubicBezTo>
                    <a:pt x="12037" y="9646"/>
                    <a:pt x="12084" y="9646"/>
                    <a:pt x="12130" y="9692"/>
                  </a:cubicBezTo>
                  <a:cubicBezTo>
                    <a:pt x="13073" y="10562"/>
                    <a:pt x="14298" y="11063"/>
                    <a:pt x="15564" y="11063"/>
                  </a:cubicBezTo>
                  <a:cubicBezTo>
                    <a:pt x="15917" y="11063"/>
                    <a:pt x="16272" y="11024"/>
                    <a:pt x="16626" y="10943"/>
                  </a:cubicBezTo>
                  <a:cubicBezTo>
                    <a:pt x="17646" y="10689"/>
                    <a:pt x="18619" y="9993"/>
                    <a:pt x="18573" y="8834"/>
                  </a:cubicBezTo>
                  <a:cubicBezTo>
                    <a:pt x="18509" y="7649"/>
                    <a:pt x="17518" y="6986"/>
                    <a:pt x="16446" y="6986"/>
                  </a:cubicBezTo>
                  <a:cubicBezTo>
                    <a:pt x="16344" y="6986"/>
                    <a:pt x="16242" y="6992"/>
                    <a:pt x="16139" y="7004"/>
                  </a:cubicBezTo>
                  <a:cubicBezTo>
                    <a:pt x="16186" y="7073"/>
                    <a:pt x="16209" y="7143"/>
                    <a:pt x="16232" y="7212"/>
                  </a:cubicBezTo>
                  <a:cubicBezTo>
                    <a:pt x="16248" y="7290"/>
                    <a:pt x="16158" y="7368"/>
                    <a:pt x="16084" y="7368"/>
                  </a:cubicBezTo>
                  <a:cubicBezTo>
                    <a:pt x="16048" y="7368"/>
                    <a:pt x="16016" y="7350"/>
                    <a:pt x="16000" y="7305"/>
                  </a:cubicBezTo>
                  <a:cubicBezTo>
                    <a:pt x="15931" y="7120"/>
                    <a:pt x="15885" y="6957"/>
                    <a:pt x="15769" y="6795"/>
                  </a:cubicBezTo>
                  <a:cubicBezTo>
                    <a:pt x="15676" y="6610"/>
                    <a:pt x="15560" y="6447"/>
                    <a:pt x="15421" y="6308"/>
                  </a:cubicBezTo>
                  <a:cubicBezTo>
                    <a:pt x="15365" y="6252"/>
                    <a:pt x="15415" y="6180"/>
                    <a:pt x="15461" y="6180"/>
                  </a:cubicBezTo>
                  <a:cubicBezTo>
                    <a:pt x="15472" y="6180"/>
                    <a:pt x="15482" y="6184"/>
                    <a:pt x="15491" y="6193"/>
                  </a:cubicBezTo>
                  <a:cubicBezTo>
                    <a:pt x="15722" y="6355"/>
                    <a:pt x="15931" y="6587"/>
                    <a:pt x="16070" y="6841"/>
                  </a:cubicBezTo>
                  <a:lnTo>
                    <a:pt x="16139" y="6841"/>
                  </a:lnTo>
                  <a:cubicBezTo>
                    <a:pt x="16047" y="6818"/>
                    <a:pt x="15977" y="6679"/>
                    <a:pt x="16070" y="6610"/>
                  </a:cubicBezTo>
                  <a:cubicBezTo>
                    <a:pt x="16557" y="6193"/>
                    <a:pt x="17090" y="5544"/>
                    <a:pt x="16487" y="4964"/>
                  </a:cubicBezTo>
                  <a:cubicBezTo>
                    <a:pt x="16252" y="4729"/>
                    <a:pt x="15971" y="4643"/>
                    <a:pt x="15680" y="4643"/>
                  </a:cubicBezTo>
                  <a:cubicBezTo>
                    <a:pt x="15282" y="4643"/>
                    <a:pt x="14865" y="4804"/>
                    <a:pt x="14517" y="4964"/>
                  </a:cubicBezTo>
                  <a:cubicBezTo>
                    <a:pt x="14503" y="4979"/>
                    <a:pt x="14488" y="4984"/>
                    <a:pt x="14475" y="4984"/>
                  </a:cubicBezTo>
                  <a:cubicBezTo>
                    <a:pt x="14444" y="4984"/>
                    <a:pt x="14417" y="4957"/>
                    <a:pt x="14401" y="4941"/>
                  </a:cubicBezTo>
                  <a:cubicBezTo>
                    <a:pt x="14386" y="4947"/>
                    <a:pt x="14369" y="4950"/>
                    <a:pt x="14352" y="4950"/>
                  </a:cubicBezTo>
                  <a:cubicBezTo>
                    <a:pt x="14246" y="4950"/>
                    <a:pt x="14136" y="4833"/>
                    <a:pt x="14216" y="4732"/>
                  </a:cubicBezTo>
                  <a:cubicBezTo>
                    <a:pt x="15537" y="2438"/>
                    <a:pt x="13497" y="121"/>
                    <a:pt x="11157" y="5"/>
                  </a:cubicBezTo>
                  <a:cubicBezTo>
                    <a:pt x="11096" y="2"/>
                    <a:pt x="11033" y="1"/>
                    <a:pt x="10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877075" y="260199"/>
              <a:ext cx="1278553" cy="757514"/>
            </a:xfrm>
            <a:custGeom>
              <a:avLst/>
              <a:gdLst/>
              <a:ahLst/>
              <a:cxnLst/>
              <a:rect l="l" t="t" r="r" b="b"/>
              <a:pathLst>
                <a:path w="19940" h="11814" extrusionOk="0">
                  <a:moveTo>
                    <a:pt x="11210" y="280"/>
                  </a:moveTo>
                  <a:cubicBezTo>
                    <a:pt x="11273" y="280"/>
                    <a:pt x="11336" y="281"/>
                    <a:pt x="11397" y="284"/>
                  </a:cubicBezTo>
                  <a:cubicBezTo>
                    <a:pt x="13737" y="400"/>
                    <a:pt x="15777" y="2740"/>
                    <a:pt x="14456" y="5011"/>
                  </a:cubicBezTo>
                  <a:cubicBezTo>
                    <a:pt x="14397" y="5129"/>
                    <a:pt x="14488" y="5230"/>
                    <a:pt x="14587" y="5230"/>
                  </a:cubicBezTo>
                  <a:cubicBezTo>
                    <a:pt x="14605" y="5230"/>
                    <a:pt x="14624" y="5227"/>
                    <a:pt x="14641" y="5220"/>
                  </a:cubicBezTo>
                  <a:cubicBezTo>
                    <a:pt x="14660" y="5239"/>
                    <a:pt x="14694" y="5273"/>
                    <a:pt x="14731" y="5273"/>
                  </a:cubicBezTo>
                  <a:cubicBezTo>
                    <a:pt x="14739" y="5273"/>
                    <a:pt x="14748" y="5271"/>
                    <a:pt x="14757" y="5266"/>
                  </a:cubicBezTo>
                  <a:cubicBezTo>
                    <a:pt x="15108" y="5091"/>
                    <a:pt x="15536" y="4924"/>
                    <a:pt x="15943" y="4924"/>
                  </a:cubicBezTo>
                  <a:cubicBezTo>
                    <a:pt x="16236" y="4924"/>
                    <a:pt x="16518" y="5010"/>
                    <a:pt x="16750" y="5243"/>
                  </a:cubicBezTo>
                  <a:cubicBezTo>
                    <a:pt x="17330" y="5823"/>
                    <a:pt x="16797" y="6472"/>
                    <a:pt x="16333" y="6889"/>
                  </a:cubicBezTo>
                  <a:cubicBezTo>
                    <a:pt x="16217" y="6981"/>
                    <a:pt x="16287" y="7097"/>
                    <a:pt x="16403" y="7120"/>
                  </a:cubicBezTo>
                  <a:cubicBezTo>
                    <a:pt x="16379" y="7120"/>
                    <a:pt x="16356" y="7120"/>
                    <a:pt x="16310" y="7144"/>
                  </a:cubicBezTo>
                  <a:cubicBezTo>
                    <a:pt x="16171" y="6866"/>
                    <a:pt x="15962" y="6634"/>
                    <a:pt x="15754" y="6472"/>
                  </a:cubicBezTo>
                  <a:cubicBezTo>
                    <a:pt x="15742" y="6464"/>
                    <a:pt x="15731" y="6461"/>
                    <a:pt x="15719" y="6461"/>
                  </a:cubicBezTo>
                  <a:cubicBezTo>
                    <a:pt x="15658" y="6461"/>
                    <a:pt x="15603" y="6549"/>
                    <a:pt x="15661" y="6587"/>
                  </a:cubicBezTo>
                  <a:cubicBezTo>
                    <a:pt x="15800" y="6750"/>
                    <a:pt x="15916" y="6889"/>
                    <a:pt x="16009" y="7074"/>
                  </a:cubicBezTo>
                  <a:cubicBezTo>
                    <a:pt x="16125" y="7236"/>
                    <a:pt x="16171" y="7422"/>
                    <a:pt x="16240" y="7584"/>
                  </a:cubicBezTo>
                  <a:cubicBezTo>
                    <a:pt x="16257" y="7632"/>
                    <a:pt x="16292" y="7653"/>
                    <a:pt x="16331" y="7653"/>
                  </a:cubicBezTo>
                  <a:cubicBezTo>
                    <a:pt x="16404" y="7653"/>
                    <a:pt x="16487" y="7582"/>
                    <a:pt x="16472" y="7491"/>
                  </a:cubicBezTo>
                  <a:cubicBezTo>
                    <a:pt x="16449" y="7422"/>
                    <a:pt x="16426" y="7352"/>
                    <a:pt x="16379" y="7283"/>
                  </a:cubicBezTo>
                  <a:cubicBezTo>
                    <a:pt x="16482" y="7271"/>
                    <a:pt x="16584" y="7265"/>
                    <a:pt x="16686" y="7265"/>
                  </a:cubicBezTo>
                  <a:cubicBezTo>
                    <a:pt x="17761" y="7265"/>
                    <a:pt x="18771" y="7928"/>
                    <a:pt x="18813" y="9113"/>
                  </a:cubicBezTo>
                  <a:cubicBezTo>
                    <a:pt x="18859" y="10272"/>
                    <a:pt x="17909" y="10968"/>
                    <a:pt x="16866" y="11222"/>
                  </a:cubicBezTo>
                  <a:cubicBezTo>
                    <a:pt x="16512" y="11303"/>
                    <a:pt x="16157" y="11342"/>
                    <a:pt x="15804" y="11342"/>
                  </a:cubicBezTo>
                  <a:cubicBezTo>
                    <a:pt x="14538" y="11342"/>
                    <a:pt x="13313" y="10841"/>
                    <a:pt x="12370" y="9971"/>
                  </a:cubicBezTo>
                  <a:cubicBezTo>
                    <a:pt x="12324" y="9925"/>
                    <a:pt x="12301" y="9925"/>
                    <a:pt x="12254" y="9925"/>
                  </a:cubicBezTo>
                  <a:cubicBezTo>
                    <a:pt x="12238" y="9919"/>
                    <a:pt x="12221" y="9916"/>
                    <a:pt x="12206" y="9916"/>
                  </a:cubicBezTo>
                  <a:cubicBezTo>
                    <a:pt x="12155" y="9916"/>
                    <a:pt x="12110" y="9947"/>
                    <a:pt x="12092" y="10017"/>
                  </a:cubicBezTo>
                  <a:cubicBezTo>
                    <a:pt x="11825" y="10864"/>
                    <a:pt x="11135" y="11277"/>
                    <a:pt x="10446" y="11277"/>
                  </a:cubicBezTo>
                  <a:cubicBezTo>
                    <a:pt x="9702" y="11277"/>
                    <a:pt x="8959" y="10794"/>
                    <a:pt x="8755" y="9855"/>
                  </a:cubicBezTo>
                  <a:cubicBezTo>
                    <a:pt x="8730" y="9794"/>
                    <a:pt x="8674" y="9765"/>
                    <a:pt x="8615" y="9765"/>
                  </a:cubicBezTo>
                  <a:cubicBezTo>
                    <a:pt x="8563" y="9765"/>
                    <a:pt x="8510" y="9788"/>
                    <a:pt x="8477" y="9832"/>
                  </a:cubicBezTo>
                  <a:cubicBezTo>
                    <a:pt x="7727" y="10912"/>
                    <a:pt x="6495" y="11552"/>
                    <a:pt x="5180" y="11552"/>
                  </a:cubicBezTo>
                  <a:cubicBezTo>
                    <a:pt x="5113" y="11552"/>
                    <a:pt x="5045" y="11550"/>
                    <a:pt x="4977" y="11547"/>
                  </a:cubicBezTo>
                  <a:cubicBezTo>
                    <a:pt x="3123" y="11431"/>
                    <a:pt x="1640" y="9716"/>
                    <a:pt x="2845" y="8071"/>
                  </a:cubicBezTo>
                  <a:cubicBezTo>
                    <a:pt x="2984" y="8024"/>
                    <a:pt x="3100" y="7978"/>
                    <a:pt x="3216" y="7932"/>
                  </a:cubicBezTo>
                  <a:cubicBezTo>
                    <a:pt x="3448" y="8279"/>
                    <a:pt x="3819" y="8534"/>
                    <a:pt x="4212" y="8650"/>
                  </a:cubicBezTo>
                  <a:cubicBezTo>
                    <a:pt x="4227" y="8654"/>
                    <a:pt x="4241" y="8656"/>
                    <a:pt x="4253" y="8656"/>
                  </a:cubicBezTo>
                  <a:cubicBezTo>
                    <a:pt x="4382" y="8656"/>
                    <a:pt x="4409" y="8460"/>
                    <a:pt x="4282" y="8418"/>
                  </a:cubicBezTo>
                  <a:cubicBezTo>
                    <a:pt x="3656" y="8256"/>
                    <a:pt x="3216" y="7769"/>
                    <a:pt x="3054" y="7144"/>
                  </a:cubicBezTo>
                  <a:cubicBezTo>
                    <a:pt x="3045" y="7108"/>
                    <a:pt x="3019" y="7093"/>
                    <a:pt x="2992" y="7093"/>
                  </a:cubicBezTo>
                  <a:cubicBezTo>
                    <a:pt x="2948" y="7093"/>
                    <a:pt x="2900" y="7133"/>
                    <a:pt x="2915" y="7190"/>
                  </a:cubicBezTo>
                  <a:cubicBezTo>
                    <a:pt x="2938" y="7375"/>
                    <a:pt x="3007" y="7561"/>
                    <a:pt x="3077" y="7723"/>
                  </a:cubicBezTo>
                  <a:cubicBezTo>
                    <a:pt x="2764" y="7815"/>
                    <a:pt x="2340" y="7886"/>
                    <a:pt x="1922" y="7886"/>
                  </a:cubicBezTo>
                  <a:cubicBezTo>
                    <a:pt x="1070" y="7886"/>
                    <a:pt x="241" y="7590"/>
                    <a:pt x="412" y="6564"/>
                  </a:cubicBezTo>
                  <a:cubicBezTo>
                    <a:pt x="570" y="5724"/>
                    <a:pt x="1249" y="5415"/>
                    <a:pt x="1974" y="5415"/>
                  </a:cubicBezTo>
                  <a:cubicBezTo>
                    <a:pt x="2309" y="5415"/>
                    <a:pt x="2654" y="5481"/>
                    <a:pt x="2961" y="5591"/>
                  </a:cubicBezTo>
                  <a:cubicBezTo>
                    <a:pt x="2984" y="5637"/>
                    <a:pt x="2984" y="5660"/>
                    <a:pt x="2984" y="5684"/>
                  </a:cubicBezTo>
                  <a:cubicBezTo>
                    <a:pt x="2994" y="5724"/>
                    <a:pt x="3022" y="5743"/>
                    <a:pt x="3051" y="5743"/>
                  </a:cubicBezTo>
                  <a:cubicBezTo>
                    <a:pt x="3087" y="5743"/>
                    <a:pt x="3123" y="5712"/>
                    <a:pt x="3123" y="5660"/>
                  </a:cubicBezTo>
                  <a:cubicBezTo>
                    <a:pt x="3146" y="5660"/>
                    <a:pt x="3146" y="5684"/>
                    <a:pt x="3170" y="5684"/>
                  </a:cubicBezTo>
                  <a:cubicBezTo>
                    <a:pt x="3177" y="5686"/>
                    <a:pt x="3185" y="5687"/>
                    <a:pt x="3192" y="5687"/>
                  </a:cubicBezTo>
                  <a:cubicBezTo>
                    <a:pt x="3253" y="5687"/>
                    <a:pt x="3301" y="5609"/>
                    <a:pt x="3239" y="5568"/>
                  </a:cubicBezTo>
                  <a:cubicBezTo>
                    <a:pt x="3193" y="5521"/>
                    <a:pt x="3146" y="5521"/>
                    <a:pt x="3100" y="5498"/>
                  </a:cubicBezTo>
                  <a:cubicBezTo>
                    <a:pt x="2990" y="4321"/>
                    <a:pt x="3901" y="3474"/>
                    <a:pt x="4881" y="3474"/>
                  </a:cubicBezTo>
                  <a:cubicBezTo>
                    <a:pt x="5349" y="3474"/>
                    <a:pt x="5832" y="3666"/>
                    <a:pt x="6229" y="4108"/>
                  </a:cubicBezTo>
                  <a:cubicBezTo>
                    <a:pt x="6252" y="4139"/>
                    <a:pt x="6285" y="4151"/>
                    <a:pt x="6319" y="4151"/>
                  </a:cubicBezTo>
                  <a:cubicBezTo>
                    <a:pt x="6386" y="4151"/>
                    <a:pt x="6453" y="4100"/>
                    <a:pt x="6437" y="4038"/>
                  </a:cubicBezTo>
                  <a:cubicBezTo>
                    <a:pt x="6257" y="1723"/>
                    <a:pt x="9174" y="280"/>
                    <a:pt x="11210" y="280"/>
                  </a:cubicBezTo>
                  <a:close/>
                  <a:moveTo>
                    <a:pt x="11223" y="0"/>
                  </a:moveTo>
                  <a:cubicBezTo>
                    <a:pt x="9111" y="0"/>
                    <a:pt x="6159" y="1421"/>
                    <a:pt x="6159" y="3714"/>
                  </a:cubicBezTo>
                  <a:cubicBezTo>
                    <a:pt x="5762" y="3384"/>
                    <a:pt x="5307" y="3236"/>
                    <a:pt x="4866" y="3236"/>
                  </a:cubicBezTo>
                  <a:cubicBezTo>
                    <a:pt x="3786" y="3236"/>
                    <a:pt x="2790" y="4122"/>
                    <a:pt x="2938" y="5405"/>
                  </a:cubicBezTo>
                  <a:cubicBezTo>
                    <a:pt x="2608" y="5264"/>
                    <a:pt x="2245" y="5189"/>
                    <a:pt x="1893" y="5189"/>
                  </a:cubicBezTo>
                  <a:cubicBezTo>
                    <a:pt x="1032" y="5189"/>
                    <a:pt x="232" y="5637"/>
                    <a:pt x="134" y="6657"/>
                  </a:cubicBezTo>
                  <a:cubicBezTo>
                    <a:pt x="1" y="7778"/>
                    <a:pt x="958" y="8198"/>
                    <a:pt x="1933" y="8198"/>
                  </a:cubicBezTo>
                  <a:cubicBezTo>
                    <a:pt x="2147" y="8198"/>
                    <a:pt x="2362" y="8178"/>
                    <a:pt x="2567" y="8140"/>
                  </a:cubicBezTo>
                  <a:lnTo>
                    <a:pt x="2567" y="8140"/>
                  </a:lnTo>
                  <a:cubicBezTo>
                    <a:pt x="1571" y="9392"/>
                    <a:pt x="2474" y="11083"/>
                    <a:pt x="3958" y="11593"/>
                  </a:cubicBezTo>
                  <a:cubicBezTo>
                    <a:pt x="4381" y="11742"/>
                    <a:pt x="4819" y="11813"/>
                    <a:pt x="5253" y="11813"/>
                  </a:cubicBezTo>
                  <a:cubicBezTo>
                    <a:pt x="6507" y="11813"/>
                    <a:pt x="7737" y="11224"/>
                    <a:pt x="8546" y="10226"/>
                  </a:cubicBezTo>
                  <a:cubicBezTo>
                    <a:pt x="8862" y="11115"/>
                    <a:pt x="9633" y="11567"/>
                    <a:pt x="10408" y="11567"/>
                  </a:cubicBezTo>
                  <a:cubicBezTo>
                    <a:pt x="11169" y="11567"/>
                    <a:pt x="11933" y="11133"/>
                    <a:pt x="12277" y="10249"/>
                  </a:cubicBezTo>
                  <a:cubicBezTo>
                    <a:pt x="13220" y="11069"/>
                    <a:pt x="14671" y="11671"/>
                    <a:pt x="16030" y="11671"/>
                  </a:cubicBezTo>
                  <a:cubicBezTo>
                    <a:pt x="16976" y="11671"/>
                    <a:pt x="17879" y="11380"/>
                    <a:pt x="18535" y="10666"/>
                  </a:cubicBezTo>
                  <a:cubicBezTo>
                    <a:pt x="19939" y="9152"/>
                    <a:pt x="18580" y="7077"/>
                    <a:pt x="16819" y="7077"/>
                  </a:cubicBezTo>
                  <a:cubicBezTo>
                    <a:pt x="16720" y="7077"/>
                    <a:pt x="16620" y="7084"/>
                    <a:pt x="16519" y="7097"/>
                  </a:cubicBezTo>
                  <a:cubicBezTo>
                    <a:pt x="17098" y="6611"/>
                    <a:pt x="17608" y="5846"/>
                    <a:pt x="17028" y="5151"/>
                  </a:cubicBezTo>
                  <a:cubicBezTo>
                    <a:pt x="16743" y="4821"/>
                    <a:pt x="16374" y="4695"/>
                    <a:pt x="15991" y="4695"/>
                  </a:cubicBezTo>
                  <a:cubicBezTo>
                    <a:pt x="15566" y="4695"/>
                    <a:pt x="15123" y="4851"/>
                    <a:pt x="14757" y="5058"/>
                  </a:cubicBezTo>
                  <a:cubicBezTo>
                    <a:pt x="16055" y="2764"/>
                    <a:pt x="14131" y="307"/>
                    <a:pt x="11721" y="29"/>
                  </a:cubicBezTo>
                  <a:cubicBezTo>
                    <a:pt x="11562" y="10"/>
                    <a:pt x="11395" y="0"/>
                    <a:pt x="1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857471" y="575910"/>
              <a:ext cx="130805" cy="140872"/>
            </a:xfrm>
            <a:custGeom>
              <a:avLst/>
              <a:gdLst/>
              <a:ahLst/>
              <a:cxnLst/>
              <a:rect l="l" t="t" r="r" b="b"/>
              <a:pathLst>
                <a:path w="2040" h="2197" extrusionOk="0">
                  <a:moveTo>
                    <a:pt x="634" y="0"/>
                  </a:moveTo>
                  <a:cubicBezTo>
                    <a:pt x="425" y="0"/>
                    <a:pt x="211" y="44"/>
                    <a:pt x="0" y="111"/>
                  </a:cubicBezTo>
                  <a:cubicBezTo>
                    <a:pt x="116" y="203"/>
                    <a:pt x="232" y="342"/>
                    <a:pt x="325" y="505"/>
                  </a:cubicBezTo>
                  <a:cubicBezTo>
                    <a:pt x="533" y="875"/>
                    <a:pt x="510" y="1223"/>
                    <a:pt x="394" y="1548"/>
                  </a:cubicBezTo>
                  <a:cubicBezTo>
                    <a:pt x="406" y="1536"/>
                    <a:pt x="417" y="1530"/>
                    <a:pt x="429" y="1530"/>
                  </a:cubicBezTo>
                  <a:cubicBezTo>
                    <a:pt x="441" y="1530"/>
                    <a:pt x="452" y="1536"/>
                    <a:pt x="464" y="1548"/>
                  </a:cubicBezTo>
                  <a:cubicBezTo>
                    <a:pt x="672" y="1710"/>
                    <a:pt x="881" y="1942"/>
                    <a:pt x="1020" y="2196"/>
                  </a:cubicBezTo>
                  <a:lnTo>
                    <a:pt x="1113" y="2196"/>
                  </a:lnTo>
                  <a:cubicBezTo>
                    <a:pt x="997" y="2150"/>
                    <a:pt x="927" y="2034"/>
                    <a:pt x="1043" y="1965"/>
                  </a:cubicBezTo>
                  <a:cubicBezTo>
                    <a:pt x="1507" y="1548"/>
                    <a:pt x="2040" y="899"/>
                    <a:pt x="1460" y="319"/>
                  </a:cubicBezTo>
                  <a:cubicBezTo>
                    <a:pt x="1215" y="88"/>
                    <a:pt x="930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1691015" y="297708"/>
              <a:ext cx="173958" cy="280910"/>
            </a:xfrm>
            <a:custGeom>
              <a:avLst/>
              <a:gdLst/>
              <a:ahLst/>
              <a:cxnLst/>
              <a:rect l="l" t="t" r="r" b="b"/>
              <a:pathLst>
                <a:path w="2713" h="4381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1228"/>
                    <a:pt x="673" y="2897"/>
                    <a:pt x="441" y="4380"/>
                  </a:cubicBezTo>
                  <a:cubicBezTo>
                    <a:pt x="839" y="4247"/>
                    <a:pt x="1253" y="4130"/>
                    <a:pt x="1645" y="4130"/>
                  </a:cubicBezTo>
                  <a:cubicBezTo>
                    <a:pt x="1731" y="4130"/>
                    <a:pt x="1817" y="4136"/>
                    <a:pt x="1901" y="4148"/>
                  </a:cubicBezTo>
                  <a:cubicBezTo>
                    <a:pt x="2712" y="2410"/>
                    <a:pt x="1623" y="6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1676139" y="725943"/>
              <a:ext cx="410240" cy="261738"/>
            </a:xfrm>
            <a:custGeom>
              <a:avLst/>
              <a:gdLst/>
              <a:ahLst/>
              <a:cxnLst/>
              <a:rect l="l" t="t" r="r" b="b"/>
              <a:pathLst>
                <a:path w="6398" h="4082" extrusionOk="0">
                  <a:moveTo>
                    <a:pt x="4224" y="1"/>
                  </a:moveTo>
                  <a:cubicBezTo>
                    <a:pt x="4122" y="1"/>
                    <a:pt x="4020" y="7"/>
                    <a:pt x="3917" y="19"/>
                  </a:cubicBezTo>
                  <a:lnTo>
                    <a:pt x="3941" y="65"/>
                  </a:lnTo>
                  <a:cubicBezTo>
                    <a:pt x="4891" y="436"/>
                    <a:pt x="5493" y="1131"/>
                    <a:pt x="4775" y="2336"/>
                  </a:cubicBezTo>
                  <a:cubicBezTo>
                    <a:pt x="4313" y="3095"/>
                    <a:pt x="3545" y="3408"/>
                    <a:pt x="2740" y="3408"/>
                  </a:cubicBezTo>
                  <a:cubicBezTo>
                    <a:pt x="2414" y="3408"/>
                    <a:pt x="2083" y="3357"/>
                    <a:pt x="1762" y="3263"/>
                  </a:cubicBezTo>
                  <a:cubicBezTo>
                    <a:pt x="1183" y="3101"/>
                    <a:pt x="627" y="2846"/>
                    <a:pt x="94" y="2568"/>
                  </a:cubicBezTo>
                  <a:cubicBezTo>
                    <a:pt x="70" y="2637"/>
                    <a:pt x="24" y="2707"/>
                    <a:pt x="1" y="2776"/>
                  </a:cubicBezTo>
                  <a:cubicBezTo>
                    <a:pt x="936" y="3603"/>
                    <a:pt x="2121" y="4082"/>
                    <a:pt x="3342" y="4082"/>
                  </a:cubicBezTo>
                  <a:cubicBezTo>
                    <a:pt x="3695" y="4082"/>
                    <a:pt x="4051" y="4042"/>
                    <a:pt x="4404" y="3958"/>
                  </a:cubicBezTo>
                  <a:cubicBezTo>
                    <a:pt x="5447" y="3704"/>
                    <a:pt x="6397" y="3008"/>
                    <a:pt x="6351" y="1849"/>
                  </a:cubicBezTo>
                  <a:cubicBezTo>
                    <a:pt x="6287" y="664"/>
                    <a:pt x="5296" y="1"/>
                    <a:pt x="422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1676139" y="272446"/>
              <a:ext cx="212558" cy="295721"/>
            </a:xfrm>
            <a:custGeom>
              <a:avLst/>
              <a:gdLst/>
              <a:ahLst/>
              <a:cxnLst/>
              <a:rect l="l" t="t" r="r" b="b"/>
              <a:pathLst>
                <a:path w="3315" h="4612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116"/>
                    <a:pt x="163" y="255"/>
                    <a:pt x="233" y="394"/>
                  </a:cubicBezTo>
                  <a:cubicBezTo>
                    <a:pt x="1855" y="1089"/>
                    <a:pt x="2944" y="2804"/>
                    <a:pt x="2133" y="4542"/>
                  </a:cubicBezTo>
                  <a:cubicBezTo>
                    <a:pt x="2249" y="4542"/>
                    <a:pt x="2342" y="4566"/>
                    <a:pt x="2434" y="4612"/>
                  </a:cubicBezTo>
                  <a:cubicBezTo>
                    <a:pt x="3315" y="2642"/>
                    <a:pt x="1948" y="62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1667227" y="561291"/>
              <a:ext cx="488402" cy="447942"/>
            </a:xfrm>
            <a:custGeom>
              <a:avLst/>
              <a:gdLst/>
              <a:ahLst/>
              <a:cxnLst/>
              <a:rect l="l" t="t" r="r" b="b"/>
              <a:pathLst>
                <a:path w="7617" h="6986" extrusionOk="0">
                  <a:moveTo>
                    <a:pt x="3669" y="1"/>
                  </a:moveTo>
                  <a:cubicBezTo>
                    <a:pt x="3372" y="1"/>
                    <a:pt x="3066" y="78"/>
                    <a:pt x="2782" y="200"/>
                  </a:cubicBezTo>
                  <a:cubicBezTo>
                    <a:pt x="2851" y="246"/>
                    <a:pt x="2921" y="292"/>
                    <a:pt x="2967" y="339"/>
                  </a:cubicBezTo>
                  <a:cubicBezTo>
                    <a:pt x="3178" y="272"/>
                    <a:pt x="3392" y="228"/>
                    <a:pt x="3601" y="228"/>
                  </a:cubicBezTo>
                  <a:cubicBezTo>
                    <a:pt x="3897" y="228"/>
                    <a:pt x="4182" y="316"/>
                    <a:pt x="4427" y="547"/>
                  </a:cubicBezTo>
                  <a:cubicBezTo>
                    <a:pt x="5007" y="1127"/>
                    <a:pt x="4474" y="1776"/>
                    <a:pt x="4010" y="2193"/>
                  </a:cubicBezTo>
                  <a:cubicBezTo>
                    <a:pt x="3894" y="2262"/>
                    <a:pt x="3964" y="2401"/>
                    <a:pt x="4056" y="2424"/>
                  </a:cubicBezTo>
                  <a:lnTo>
                    <a:pt x="3987" y="2424"/>
                  </a:lnTo>
                  <a:cubicBezTo>
                    <a:pt x="3848" y="2170"/>
                    <a:pt x="3639" y="1938"/>
                    <a:pt x="3408" y="1776"/>
                  </a:cubicBezTo>
                  <a:cubicBezTo>
                    <a:pt x="3396" y="1764"/>
                    <a:pt x="3390" y="1758"/>
                    <a:pt x="3384" y="1758"/>
                  </a:cubicBezTo>
                  <a:cubicBezTo>
                    <a:pt x="3379" y="1758"/>
                    <a:pt x="3373" y="1764"/>
                    <a:pt x="3361" y="1776"/>
                  </a:cubicBezTo>
                  <a:cubicBezTo>
                    <a:pt x="3338" y="1799"/>
                    <a:pt x="3338" y="1845"/>
                    <a:pt x="3315" y="1868"/>
                  </a:cubicBezTo>
                  <a:cubicBezTo>
                    <a:pt x="3315" y="1868"/>
                    <a:pt x="3315" y="1891"/>
                    <a:pt x="3338" y="1891"/>
                  </a:cubicBezTo>
                  <a:cubicBezTo>
                    <a:pt x="3477" y="2054"/>
                    <a:pt x="3593" y="2193"/>
                    <a:pt x="3686" y="2378"/>
                  </a:cubicBezTo>
                  <a:cubicBezTo>
                    <a:pt x="3732" y="2424"/>
                    <a:pt x="3755" y="2471"/>
                    <a:pt x="3755" y="2517"/>
                  </a:cubicBezTo>
                  <a:cubicBezTo>
                    <a:pt x="3871" y="2563"/>
                    <a:pt x="3987" y="2587"/>
                    <a:pt x="4080" y="2633"/>
                  </a:cubicBezTo>
                  <a:lnTo>
                    <a:pt x="4056" y="2587"/>
                  </a:lnTo>
                  <a:cubicBezTo>
                    <a:pt x="4159" y="2575"/>
                    <a:pt x="4261" y="2569"/>
                    <a:pt x="4363" y="2569"/>
                  </a:cubicBezTo>
                  <a:cubicBezTo>
                    <a:pt x="5435" y="2569"/>
                    <a:pt x="6426" y="3232"/>
                    <a:pt x="6490" y="4417"/>
                  </a:cubicBezTo>
                  <a:cubicBezTo>
                    <a:pt x="6536" y="5576"/>
                    <a:pt x="5563" y="6295"/>
                    <a:pt x="4543" y="6526"/>
                  </a:cubicBezTo>
                  <a:cubicBezTo>
                    <a:pt x="4188" y="6610"/>
                    <a:pt x="3830" y="6650"/>
                    <a:pt x="3474" y="6650"/>
                  </a:cubicBezTo>
                  <a:cubicBezTo>
                    <a:pt x="2250" y="6650"/>
                    <a:pt x="1056" y="6176"/>
                    <a:pt x="140" y="5368"/>
                  </a:cubicBezTo>
                  <a:cubicBezTo>
                    <a:pt x="94" y="5437"/>
                    <a:pt x="47" y="5530"/>
                    <a:pt x="1" y="5599"/>
                  </a:cubicBezTo>
                  <a:cubicBezTo>
                    <a:pt x="937" y="6400"/>
                    <a:pt x="2357" y="6985"/>
                    <a:pt x="3694" y="6985"/>
                  </a:cubicBezTo>
                  <a:cubicBezTo>
                    <a:pt x="4642" y="6985"/>
                    <a:pt x="5548" y="6691"/>
                    <a:pt x="6212" y="5970"/>
                  </a:cubicBezTo>
                  <a:cubicBezTo>
                    <a:pt x="7616" y="4456"/>
                    <a:pt x="6257" y="2381"/>
                    <a:pt x="4496" y="2381"/>
                  </a:cubicBezTo>
                  <a:cubicBezTo>
                    <a:pt x="4397" y="2381"/>
                    <a:pt x="4297" y="2388"/>
                    <a:pt x="4196" y="2401"/>
                  </a:cubicBezTo>
                  <a:cubicBezTo>
                    <a:pt x="4775" y="1915"/>
                    <a:pt x="5285" y="1150"/>
                    <a:pt x="4705" y="455"/>
                  </a:cubicBezTo>
                  <a:cubicBezTo>
                    <a:pt x="4419" y="129"/>
                    <a:pt x="4051" y="1"/>
                    <a:pt x="366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6"/>
          <p:cNvGrpSpPr/>
          <p:nvPr/>
        </p:nvGrpSpPr>
        <p:grpSpPr>
          <a:xfrm>
            <a:off x="8499731" y="2585277"/>
            <a:ext cx="1244214" cy="518305"/>
            <a:chOff x="8499731" y="2585277"/>
            <a:chExt cx="1244214" cy="518305"/>
          </a:xfrm>
        </p:grpSpPr>
        <p:sp>
          <p:nvSpPr>
            <p:cNvPr id="167" name="Google Shape;167;p6"/>
            <p:cNvSpPr/>
            <p:nvPr/>
          </p:nvSpPr>
          <p:spPr>
            <a:xfrm>
              <a:off x="8502176" y="2601264"/>
              <a:ext cx="1235599" cy="490417"/>
            </a:xfrm>
            <a:custGeom>
              <a:avLst/>
              <a:gdLst/>
              <a:ahLst/>
              <a:cxnLst/>
              <a:rect l="l" t="t" r="r" b="b"/>
              <a:pathLst>
                <a:path w="30836" h="12239" extrusionOk="0">
                  <a:moveTo>
                    <a:pt x="12949" y="1"/>
                  </a:moveTo>
                  <a:cubicBezTo>
                    <a:pt x="10711" y="1"/>
                    <a:pt x="8461" y="1288"/>
                    <a:pt x="8760" y="4054"/>
                  </a:cubicBezTo>
                  <a:cubicBezTo>
                    <a:pt x="8779" y="4164"/>
                    <a:pt x="8681" y="4230"/>
                    <a:pt x="8582" y="4230"/>
                  </a:cubicBezTo>
                  <a:cubicBezTo>
                    <a:pt x="8556" y="4230"/>
                    <a:pt x="8530" y="4225"/>
                    <a:pt x="8505" y="4216"/>
                  </a:cubicBezTo>
                  <a:cubicBezTo>
                    <a:pt x="7691" y="3842"/>
                    <a:pt x="6801" y="3469"/>
                    <a:pt x="5901" y="3469"/>
                  </a:cubicBezTo>
                  <a:cubicBezTo>
                    <a:pt x="5572" y="3469"/>
                    <a:pt x="5242" y="3519"/>
                    <a:pt x="4913" y="3636"/>
                  </a:cubicBezTo>
                  <a:cubicBezTo>
                    <a:pt x="3592" y="4123"/>
                    <a:pt x="2990" y="6000"/>
                    <a:pt x="4496" y="6719"/>
                  </a:cubicBezTo>
                  <a:cubicBezTo>
                    <a:pt x="4612" y="6580"/>
                    <a:pt x="4774" y="6487"/>
                    <a:pt x="4936" y="6394"/>
                  </a:cubicBezTo>
                  <a:cubicBezTo>
                    <a:pt x="4953" y="6385"/>
                    <a:pt x="4969" y="6380"/>
                    <a:pt x="4986" y="6380"/>
                  </a:cubicBezTo>
                  <a:cubicBezTo>
                    <a:pt x="5086" y="6380"/>
                    <a:pt x="5172" y="6543"/>
                    <a:pt x="5052" y="6603"/>
                  </a:cubicBezTo>
                  <a:cubicBezTo>
                    <a:pt x="4612" y="6835"/>
                    <a:pt x="4334" y="7159"/>
                    <a:pt x="4125" y="7599"/>
                  </a:cubicBezTo>
                  <a:cubicBezTo>
                    <a:pt x="4110" y="7630"/>
                    <a:pt x="4084" y="7643"/>
                    <a:pt x="4058" y="7643"/>
                  </a:cubicBezTo>
                  <a:cubicBezTo>
                    <a:pt x="4004" y="7643"/>
                    <a:pt x="3948" y="7592"/>
                    <a:pt x="3963" y="7530"/>
                  </a:cubicBezTo>
                  <a:cubicBezTo>
                    <a:pt x="4033" y="7321"/>
                    <a:pt x="4125" y="7113"/>
                    <a:pt x="4264" y="6927"/>
                  </a:cubicBezTo>
                  <a:lnTo>
                    <a:pt x="4264" y="6927"/>
                  </a:lnTo>
                  <a:cubicBezTo>
                    <a:pt x="2897" y="6997"/>
                    <a:pt x="0" y="7901"/>
                    <a:pt x="1113" y="9731"/>
                  </a:cubicBezTo>
                  <a:cubicBezTo>
                    <a:pt x="1532" y="10425"/>
                    <a:pt x="2216" y="10694"/>
                    <a:pt x="2949" y="10694"/>
                  </a:cubicBezTo>
                  <a:cubicBezTo>
                    <a:pt x="3956" y="10694"/>
                    <a:pt x="5058" y="10186"/>
                    <a:pt x="5701" y="9569"/>
                  </a:cubicBezTo>
                  <a:cubicBezTo>
                    <a:pt x="5729" y="9541"/>
                    <a:pt x="5762" y="9529"/>
                    <a:pt x="5793" y="9529"/>
                  </a:cubicBezTo>
                  <a:cubicBezTo>
                    <a:pt x="5889" y="9529"/>
                    <a:pt x="5974" y="9644"/>
                    <a:pt x="5887" y="9731"/>
                  </a:cubicBezTo>
                  <a:cubicBezTo>
                    <a:pt x="5840" y="9778"/>
                    <a:pt x="5817" y="9801"/>
                    <a:pt x="5771" y="9847"/>
                  </a:cubicBezTo>
                  <a:cubicBezTo>
                    <a:pt x="5751" y="10334"/>
                    <a:pt x="6141" y="10674"/>
                    <a:pt x="6609" y="10674"/>
                  </a:cubicBezTo>
                  <a:cubicBezTo>
                    <a:pt x="6698" y="10674"/>
                    <a:pt x="6790" y="10661"/>
                    <a:pt x="6883" y="10635"/>
                  </a:cubicBezTo>
                  <a:cubicBezTo>
                    <a:pt x="7393" y="10519"/>
                    <a:pt x="7694" y="10079"/>
                    <a:pt x="7949" y="9662"/>
                  </a:cubicBezTo>
                  <a:cubicBezTo>
                    <a:pt x="7970" y="9628"/>
                    <a:pt x="8000" y="9614"/>
                    <a:pt x="8031" y="9614"/>
                  </a:cubicBezTo>
                  <a:cubicBezTo>
                    <a:pt x="8105" y="9614"/>
                    <a:pt x="8184" y="9696"/>
                    <a:pt x="8135" y="9778"/>
                  </a:cubicBezTo>
                  <a:cubicBezTo>
                    <a:pt x="8135" y="9778"/>
                    <a:pt x="8135" y="9778"/>
                    <a:pt x="8135" y="9801"/>
                  </a:cubicBezTo>
                  <a:lnTo>
                    <a:pt x="8158" y="9801"/>
                  </a:lnTo>
                  <a:cubicBezTo>
                    <a:pt x="8447" y="11426"/>
                    <a:pt x="9870" y="12238"/>
                    <a:pt x="11419" y="12238"/>
                  </a:cubicBezTo>
                  <a:cubicBezTo>
                    <a:pt x="11483" y="12238"/>
                    <a:pt x="11547" y="12237"/>
                    <a:pt x="11611" y="12234"/>
                  </a:cubicBezTo>
                  <a:cubicBezTo>
                    <a:pt x="12329" y="12211"/>
                    <a:pt x="13210" y="12072"/>
                    <a:pt x="13836" y="11678"/>
                  </a:cubicBezTo>
                  <a:cubicBezTo>
                    <a:pt x="14554" y="11238"/>
                    <a:pt x="14879" y="10427"/>
                    <a:pt x="15180" y="9685"/>
                  </a:cubicBezTo>
                  <a:cubicBezTo>
                    <a:pt x="14832" y="9685"/>
                    <a:pt x="14508" y="9662"/>
                    <a:pt x="14160" y="9592"/>
                  </a:cubicBezTo>
                  <a:cubicBezTo>
                    <a:pt x="14075" y="9571"/>
                    <a:pt x="14088" y="9451"/>
                    <a:pt x="14163" y="9451"/>
                  </a:cubicBezTo>
                  <a:cubicBezTo>
                    <a:pt x="14170" y="9451"/>
                    <a:pt x="14176" y="9452"/>
                    <a:pt x="14183" y="9453"/>
                  </a:cubicBezTo>
                  <a:cubicBezTo>
                    <a:pt x="14360" y="9466"/>
                    <a:pt x="14536" y="9473"/>
                    <a:pt x="14712" y="9473"/>
                  </a:cubicBezTo>
                  <a:cubicBezTo>
                    <a:pt x="15185" y="9473"/>
                    <a:pt x="15658" y="9420"/>
                    <a:pt x="16130" y="9268"/>
                  </a:cubicBezTo>
                  <a:cubicBezTo>
                    <a:pt x="16144" y="9264"/>
                    <a:pt x="16158" y="9263"/>
                    <a:pt x="16170" y="9263"/>
                  </a:cubicBezTo>
                  <a:cubicBezTo>
                    <a:pt x="16325" y="9263"/>
                    <a:pt x="16371" y="9503"/>
                    <a:pt x="16200" y="9546"/>
                  </a:cubicBezTo>
                  <a:cubicBezTo>
                    <a:pt x="15945" y="9592"/>
                    <a:pt x="15713" y="9639"/>
                    <a:pt x="15458" y="9662"/>
                  </a:cubicBezTo>
                  <a:cubicBezTo>
                    <a:pt x="15481" y="9685"/>
                    <a:pt x="15481" y="9708"/>
                    <a:pt x="15458" y="9755"/>
                  </a:cubicBezTo>
                  <a:cubicBezTo>
                    <a:pt x="15458" y="9755"/>
                    <a:pt x="15458" y="9778"/>
                    <a:pt x="15458" y="9778"/>
                  </a:cubicBezTo>
                  <a:cubicBezTo>
                    <a:pt x="15777" y="10347"/>
                    <a:pt x="16412" y="10832"/>
                    <a:pt x="16994" y="10832"/>
                  </a:cubicBezTo>
                  <a:cubicBezTo>
                    <a:pt x="17385" y="10832"/>
                    <a:pt x="17752" y="10614"/>
                    <a:pt x="17984" y="10056"/>
                  </a:cubicBezTo>
                  <a:cubicBezTo>
                    <a:pt x="18004" y="10007"/>
                    <a:pt x="18039" y="9987"/>
                    <a:pt x="18078" y="9987"/>
                  </a:cubicBezTo>
                  <a:cubicBezTo>
                    <a:pt x="18131" y="9987"/>
                    <a:pt x="18189" y="10025"/>
                    <a:pt x="18216" y="10079"/>
                  </a:cubicBezTo>
                  <a:cubicBezTo>
                    <a:pt x="18623" y="11188"/>
                    <a:pt x="20466" y="11656"/>
                    <a:pt x="21567" y="11656"/>
                  </a:cubicBezTo>
                  <a:cubicBezTo>
                    <a:pt x="21594" y="11656"/>
                    <a:pt x="21620" y="11656"/>
                    <a:pt x="21646" y="11655"/>
                  </a:cubicBezTo>
                  <a:cubicBezTo>
                    <a:pt x="22874" y="11609"/>
                    <a:pt x="23963" y="10913"/>
                    <a:pt x="24311" y="9731"/>
                  </a:cubicBezTo>
                  <a:lnTo>
                    <a:pt x="24311" y="9731"/>
                  </a:lnTo>
                  <a:cubicBezTo>
                    <a:pt x="24120" y="9784"/>
                    <a:pt x="23929" y="9810"/>
                    <a:pt x="23737" y="9810"/>
                  </a:cubicBezTo>
                  <a:cubicBezTo>
                    <a:pt x="23674" y="9810"/>
                    <a:pt x="23610" y="9807"/>
                    <a:pt x="23546" y="9801"/>
                  </a:cubicBezTo>
                  <a:cubicBezTo>
                    <a:pt x="23453" y="9778"/>
                    <a:pt x="23453" y="9662"/>
                    <a:pt x="23546" y="9662"/>
                  </a:cubicBezTo>
                  <a:cubicBezTo>
                    <a:pt x="23940" y="9616"/>
                    <a:pt x="24265" y="9546"/>
                    <a:pt x="24589" y="9407"/>
                  </a:cubicBezTo>
                  <a:cubicBezTo>
                    <a:pt x="24589" y="9384"/>
                    <a:pt x="24612" y="9384"/>
                    <a:pt x="24612" y="9384"/>
                  </a:cubicBezTo>
                  <a:cubicBezTo>
                    <a:pt x="24890" y="9245"/>
                    <a:pt x="25145" y="9083"/>
                    <a:pt x="25377" y="8851"/>
                  </a:cubicBezTo>
                  <a:cubicBezTo>
                    <a:pt x="25403" y="8825"/>
                    <a:pt x="25432" y="8814"/>
                    <a:pt x="25461" y="8814"/>
                  </a:cubicBezTo>
                  <a:cubicBezTo>
                    <a:pt x="25561" y="8814"/>
                    <a:pt x="25652" y="8946"/>
                    <a:pt x="25562" y="9036"/>
                  </a:cubicBezTo>
                  <a:cubicBezTo>
                    <a:pt x="25400" y="9222"/>
                    <a:pt x="25168" y="9384"/>
                    <a:pt x="24937" y="9523"/>
                  </a:cubicBezTo>
                  <a:cubicBezTo>
                    <a:pt x="25665" y="9881"/>
                    <a:pt x="26860" y="10245"/>
                    <a:pt x="27937" y="10245"/>
                  </a:cubicBezTo>
                  <a:cubicBezTo>
                    <a:pt x="28951" y="10245"/>
                    <a:pt x="29859" y="9922"/>
                    <a:pt x="30174" y="8967"/>
                  </a:cubicBezTo>
                  <a:cubicBezTo>
                    <a:pt x="30836" y="6896"/>
                    <a:pt x="28431" y="6241"/>
                    <a:pt x="26834" y="6241"/>
                  </a:cubicBezTo>
                  <a:cubicBezTo>
                    <a:pt x="26697" y="6241"/>
                    <a:pt x="26566" y="6246"/>
                    <a:pt x="26443" y="6255"/>
                  </a:cubicBezTo>
                  <a:cubicBezTo>
                    <a:pt x="26420" y="6278"/>
                    <a:pt x="26420" y="6278"/>
                    <a:pt x="26420" y="6278"/>
                  </a:cubicBezTo>
                  <a:cubicBezTo>
                    <a:pt x="26395" y="6309"/>
                    <a:pt x="26364" y="6322"/>
                    <a:pt x="26333" y="6322"/>
                  </a:cubicBezTo>
                  <a:cubicBezTo>
                    <a:pt x="26248" y="6322"/>
                    <a:pt x="26166" y="6224"/>
                    <a:pt x="26234" y="6139"/>
                  </a:cubicBezTo>
                  <a:cubicBezTo>
                    <a:pt x="26652" y="5560"/>
                    <a:pt x="26165" y="4934"/>
                    <a:pt x="25516" y="4865"/>
                  </a:cubicBezTo>
                  <a:cubicBezTo>
                    <a:pt x="25470" y="4860"/>
                    <a:pt x="25424" y="4858"/>
                    <a:pt x="25378" y="4858"/>
                  </a:cubicBezTo>
                  <a:cubicBezTo>
                    <a:pt x="24950" y="4858"/>
                    <a:pt x="24572" y="5047"/>
                    <a:pt x="24195" y="5235"/>
                  </a:cubicBezTo>
                  <a:cubicBezTo>
                    <a:pt x="24195" y="5259"/>
                    <a:pt x="24195" y="5282"/>
                    <a:pt x="24195" y="5328"/>
                  </a:cubicBezTo>
                  <a:cubicBezTo>
                    <a:pt x="24195" y="5421"/>
                    <a:pt x="24120" y="5467"/>
                    <a:pt x="24044" y="5467"/>
                  </a:cubicBezTo>
                  <a:cubicBezTo>
                    <a:pt x="23969" y="5467"/>
                    <a:pt x="23894" y="5421"/>
                    <a:pt x="23894" y="5328"/>
                  </a:cubicBezTo>
                  <a:cubicBezTo>
                    <a:pt x="23894" y="3683"/>
                    <a:pt x="22573" y="2269"/>
                    <a:pt x="20927" y="2107"/>
                  </a:cubicBezTo>
                  <a:cubicBezTo>
                    <a:pt x="20798" y="2093"/>
                    <a:pt x="20670" y="2086"/>
                    <a:pt x="20544" y="2086"/>
                  </a:cubicBezTo>
                  <a:cubicBezTo>
                    <a:pt x="19200" y="2086"/>
                    <a:pt x="18041" y="2849"/>
                    <a:pt x="17173" y="3845"/>
                  </a:cubicBezTo>
                  <a:cubicBezTo>
                    <a:pt x="17173" y="3845"/>
                    <a:pt x="17173" y="3868"/>
                    <a:pt x="17150" y="3868"/>
                  </a:cubicBezTo>
                  <a:cubicBezTo>
                    <a:pt x="17150" y="3914"/>
                    <a:pt x="17127" y="3914"/>
                    <a:pt x="17103" y="3914"/>
                  </a:cubicBezTo>
                  <a:cubicBezTo>
                    <a:pt x="17095" y="3919"/>
                    <a:pt x="17086" y="3921"/>
                    <a:pt x="17077" y="3921"/>
                  </a:cubicBezTo>
                  <a:cubicBezTo>
                    <a:pt x="17035" y="3921"/>
                    <a:pt x="16992" y="3879"/>
                    <a:pt x="17011" y="3822"/>
                  </a:cubicBezTo>
                  <a:cubicBezTo>
                    <a:pt x="17034" y="3799"/>
                    <a:pt x="17057" y="3775"/>
                    <a:pt x="17057" y="3752"/>
                  </a:cubicBezTo>
                  <a:cubicBezTo>
                    <a:pt x="17465" y="1317"/>
                    <a:pt x="15213" y="1"/>
                    <a:pt x="12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499731" y="2585277"/>
              <a:ext cx="1244214" cy="518305"/>
            </a:xfrm>
            <a:custGeom>
              <a:avLst/>
              <a:gdLst/>
              <a:ahLst/>
              <a:cxnLst/>
              <a:rect l="l" t="t" r="r" b="b"/>
              <a:pathLst>
                <a:path w="31051" h="12935" extrusionOk="0">
                  <a:moveTo>
                    <a:pt x="13032" y="408"/>
                  </a:moveTo>
                  <a:cubicBezTo>
                    <a:pt x="15296" y="408"/>
                    <a:pt x="17549" y="1719"/>
                    <a:pt x="17141" y="4151"/>
                  </a:cubicBezTo>
                  <a:cubicBezTo>
                    <a:pt x="17118" y="4174"/>
                    <a:pt x="17095" y="4198"/>
                    <a:pt x="17072" y="4221"/>
                  </a:cubicBezTo>
                  <a:cubicBezTo>
                    <a:pt x="17053" y="4278"/>
                    <a:pt x="17096" y="4320"/>
                    <a:pt x="17138" y="4320"/>
                  </a:cubicBezTo>
                  <a:cubicBezTo>
                    <a:pt x="17147" y="4320"/>
                    <a:pt x="17156" y="4318"/>
                    <a:pt x="17164" y="4313"/>
                  </a:cubicBezTo>
                  <a:cubicBezTo>
                    <a:pt x="17188" y="4313"/>
                    <a:pt x="17211" y="4313"/>
                    <a:pt x="17234" y="4267"/>
                  </a:cubicBezTo>
                  <a:cubicBezTo>
                    <a:pt x="17234" y="4267"/>
                    <a:pt x="17234" y="4244"/>
                    <a:pt x="17234" y="4244"/>
                  </a:cubicBezTo>
                  <a:cubicBezTo>
                    <a:pt x="18111" y="3239"/>
                    <a:pt x="19304" y="2490"/>
                    <a:pt x="20649" y="2490"/>
                  </a:cubicBezTo>
                  <a:cubicBezTo>
                    <a:pt x="20761" y="2490"/>
                    <a:pt x="20874" y="2495"/>
                    <a:pt x="20988" y="2506"/>
                  </a:cubicBezTo>
                  <a:cubicBezTo>
                    <a:pt x="22634" y="2668"/>
                    <a:pt x="23955" y="4082"/>
                    <a:pt x="23955" y="5727"/>
                  </a:cubicBezTo>
                  <a:cubicBezTo>
                    <a:pt x="23955" y="5831"/>
                    <a:pt x="24036" y="5884"/>
                    <a:pt x="24114" y="5884"/>
                  </a:cubicBezTo>
                  <a:cubicBezTo>
                    <a:pt x="24192" y="5884"/>
                    <a:pt x="24268" y="5831"/>
                    <a:pt x="24256" y="5727"/>
                  </a:cubicBezTo>
                  <a:cubicBezTo>
                    <a:pt x="24256" y="5704"/>
                    <a:pt x="24256" y="5658"/>
                    <a:pt x="24256" y="5634"/>
                  </a:cubicBezTo>
                  <a:cubicBezTo>
                    <a:pt x="24629" y="5448"/>
                    <a:pt x="25021" y="5280"/>
                    <a:pt x="25432" y="5280"/>
                  </a:cubicBezTo>
                  <a:cubicBezTo>
                    <a:pt x="25480" y="5280"/>
                    <a:pt x="25528" y="5282"/>
                    <a:pt x="25577" y="5287"/>
                  </a:cubicBezTo>
                  <a:cubicBezTo>
                    <a:pt x="26226" y="5333"/>
                    <a:pt x="26736" y="5959"/>
                    <a:pt x="26295" y="6561"/>
                  </a:cubicBezTo>
                  <a:cubicBezTo>
                    <a:pt x="26242" y="6633"/>
                    <a:pt x="26325" y="6731"/>
                    <a:pt x="26409" y="6731"/>
                  </a:cubicBezTo>
                  <a:cubicBezTo>
                    <a:pt x="26434" y="6731"/>
                    <a:pt x="26459" y="6722"/>
                    <a:pt x="26481" y="6701"/>
                  </a:cubicBezTo>
                  <a:cubicBezTo>
                    <a:pt x="26504" y="6677"/>
                    <a:pt x="26504" y="6677"/>
                    <a:pt x="26504" y="6654"/>
                  </a:cubicBezTo>
                  <a:cubicBezTo>
                    <a:pt x="26609" y="6648"/>
                    <a:pt x="26721" y="6645"/>
                    <a:pt x="26837" y="6645"/>
                  </a:cubicBezTo>
                  <a:cubicBezTo>
                    <a:pt x="28433" y="6645"/>
                    <a:pt x="30905" y="7270"/>
                    <a:pt x="30235" y="9366"/>
                  </a:cubicBezTo>
                  <a:cubicBezTo>
                    <a:pt x="29932" y="10321"/>
                    <a:pt x="29023" y="10644"/>
                    <a:pt x="28009" y="10644"/>
                  </a:cubicBezTo>
                  <a:cubicBezTo>
                    <a:pt x="26932" y="10644"/>
                    <a:pt x="25737" y="10280"/>
                    <a:pt x="25021" y="9922"/>
                  </a:cubicBezTo>
                  <a:cubicBezTo>
                    <a:pt x="25253" y="9783"/>
                    <a:pt x="25461" y="9621"/>
                    <a:pt x="25623" y="9435"/>
                  </a:cubicBezTo>
                  <a:cubicBezTo>
                    <a:pt x="25713" y="9345"/>
                    <a:pt x="25636" y="9213"/>
                    <a:pt x="25542" y="9213"/>
                  </a:cubicBezTo>
                  <a:cubicBezTo>
                    <a:pt x="25515" y="9213"/>
                    <a:pt x="25487" y="9224"/>
                    <a:pt x="25461" y="9250"/>
                  </a:cubicBezTo>
                  <a:cubicBezTo>
                    <a:pt x="25206" y="9482"/>
                    <a:pt x="24951" y="9667"/>
                    <a:pt x="24673" y="9783"/>
                  </a:cubicBezTo>
                  <a:cubicBezTo>
                    <a:pt x="24673" y="9783"/>
                    <a:pt x="24650" y="9806"/>
                    <a:pt x="24650" y="9806"/>
                  </a:cubicBezTo>
                  <a:cubicBezTo>
                    <a:pt x="24349" y="9945"/>
                    <a:pt x="24001" y="10038"/>
                    <a:pt x="23630" y="10061"/>
                  </a:cubicBezTo>
                  <a:cubicBezTo>
                    <a:pt x="23538" y="10061"/>
                    <a:pt x="23538" y="10177"/>
                    <a:pt x="23630" y="10200"/>
                  </a:cubicBezTo>
                  <a:cubicBezTo>
                    <a:pt x="23688" y="10206"/>
                    <a:pt x="23749" y="10209"/>
                    <a:pt x="23812" y="10209"/>
                  </a:cubicBezTo>
                  <a:cubicBezTo>
                    <a:pt x="24000" y="10209"/>
                    <a:pt x="24204" y="10183"/>
                    <a:pt x="24395" y="10130"/>
                  </a:cubicBezTo>
                  <a:lnTo>
                    <a:pt x="24395" y="10130"/>
                  </a:lnTo>
                  <a:cubicBezTo>
                    <a:pt x="24047" y="11312"/>
                    <a:pt x="22935" y="12008"/>
                    <a:pt x="21730" y="12054"/>
                  </a:cubicBezTo>
                  <a:cubicBezTo>
                    <a:pt x="21681" y="12056"/>
                    <a:pt x="21630" y="12057"/>
                    <a:pt x="21578" y="12057"/>
                  </a:cubicBezTo>
                  <a:cubicBezTo>
                    <a:pt x="20470" y="12057"/>
                    <a:pt x="18697" y="11585"/>
                    <a:pt x="18277" y="10478"/>
                  </a:cubicBezTo>
                  <a:cubicBezTo>
                    <a:pt x="18263" y="10436"/>
                    <a:pt x="18205" y="10393"/>
                    <a:pt x="18152" y="10393"/>
                  </a:cubicBezTo>
                  <a:cubicBezTo>
                    <a:pt x="18118" y="10393"/>
                    <a:pt x="18086" y="10410"/>
                    <a:pt x="18068" y="10455"/>
                  </a:cubicBezTo>
                  <a:cubicBezTo>
                    <a:pt x="17827" y="11021"/>
                    <a:pt x="17460" y="11241"/>
                    <a:pt x="17071" y="11241"/>
                  </a:cubicBezTo>
                  <a:cubicBezTo>
                    <a:pt x="16490" y="11241"/>
                    <a:pt x="15862" y="10747"/>
                    <a:pt x="15542" y="10177"/>
                  </a:cubicBezTo>
                  <a:cubicBezTo>
                    <a:pt x="15542" y="10177"/>
                    <a:pt x="15542" y="10177"/>
                    <a:pt x="15542" y="10154"/>
                  </a:cubicBezTo>
                  <a:cubicBezTo>
                    <a:pt x="15542" y="10130"/>
                    <a:pt x="15542" y="10084"/>
                    <a:pt x="15542" y="10061"/>
                  </a:cubicBezTo>
                  <a:cubicBezTo>
                    <a:pt x="15774" y="10038"/>
                    <a:pt x="16029" y="9991"/>
                    <a:pt x="16284" y="9945"/>
                  </a:cubicBezTo>
                  <a:cubicBezTo>
                    <a:pt x="16434" y="9924"/>
                    <a:pt x="16385" y="9662"/>
                    <a:pt x="16229" y="9662"/>
                  </a:cubicBezTo>
                  <a:cubicBezTo>
                    <a:pt x="16217" y="9662"/>
                    <a:pt x="16204" y="9664"/>
                    <a:pt x="16191" y="9667"/>
                  </a:cubicBezTo>
                  <a:cubicBezTo>
                    <a:pt x="15735" y="9819"/>
                    <a:pt x="15267" y="9872"/>
                    <a:pt x="14787" y="9872"/>
                  </a:cubicBezTo>
                  <a:cubicBezTo>
                    <a:pt x="14608" y="9872"/>
                    <a:pt x="14427" y="9865"/>
                    <a:pt x="14244" y="9852"/>
                  </a:cubicBezTo>
                  <a:cubicBezTo>
                    <a:pt x="14175" y="9852"/>
                    <a:pt x="14152" y="9968"/>
                    <a:pt x="14221" y="9991"/>
                  </a:cubicBezTo>
                  <a:cubicBezTo>
                    <a:pt x="14569" y="10061"/>
                    <a:pt x="14916" y="10084"/>
                    <a:pt x="15241" y="10084"/>
                  </a:cubicBezTo>
                  <a:cubicBezTo>
                    <a:pt x="14940" y="10849"/>
                    <a:pt x="14638" y="11637"/>
                    <a:pt x="13897" y="12077"/>
                  </a:cubicBezTo>
                  <a:cubicBezTo>
                    <a:pt x="13271" y="12471"/>
                    <a:pt x="12390" y="12610"/>
                    <a:pt x="11695" y="12657"/>
                  </a:cubicBezTo>
                  <a:cubicBezTo>
                    <a:pt x="11632" y="12659"/>
                    <a:pt x="11569" y="12661"/>
                    <a:pt x="11506" y="12661"/>
                  </a:cubicBezTo>
                  <a:cubicBezTo>
                    <a:pt x="9934" y="12661"/>
                    <a:pt x="8508" y="11827"/>
                    <a:pt x="8219" y="10200"/>
                  </a:cubicBezTo>
                  <a:cubicBezTo>
                    <a:pt x="8266" y="10105"/>
                    <a:pt x="8185" y="10021"/>
                    <a:pt x="8106" y="10021"/>
                  </a:cubicBezTo>
                  <a:cubicBezTo>
                    <a:pt x="8069" y="10021"/>
                    <a:pt x="8032" y="10040"/>
                    <a:pt x="8010" y="10084"/>
                  </a:cubicBezTo>
                  <a:cubicBezTo>
                    <a:pt x="7778" y="10501"/>
                    <a:pt x="7454" y="10918"/>
                    <a:pt x="6967" y="11057"/>
                  </a:cubicBezTo>
                  <a:cubicBezTo>
                    <a:pt x="6882" y="11077"/>
                    <a:pt x="6797" y="11087"/>
                    <a:pt x="6714" y="11087"/>
                  </a:cubicBezTo>
                  <a:cubicBezTo>
                    <a:pt x="6218" y="11087"/>
                    <a:pt x="5812" y="10743"/>
                    <a:pt x="5832" y="10246"/>
                  </a:cubicBezTo>
                  <a:cubicBezTo>
                    <a:pt x="5878" y="10223"/>
                    <a:pt x="5924" y="10177"/>
                    <a:pt x="5948" y="10130"/>
                  </a:cubicBezTo>
                  <a:cubicBezTo>
                    <a:pt x="6037" y="10059"/>
                    <a:pt x="5960" y="9931"/>
                    <a:pt x="5867" y="9931"/>
                  </a:cubicBezTo>
                  <a:cubicBezTo>
                    <a:pt x="5840" y="9931"/>
                    <a:pt x="5812" y="9942"/>
                    <a:pt x="5785" y="9968"/>
                  </a:cubicBezTo>
                  <a:cubicBezTo>
                    <a:pt x="5140" y="10586"/>
                    <a:pt x="4028" y="11103"/>
                    <a:pt x="3013" y="11103"/>
                  </a:cubicBezTo>
                  <a:cubicBezTo>
                    <a:pt x="2277" y="11103"/>
                    <a:pt x="1592" y="10832"/>
                    <a:pt x="1174" y="10130"/>
                  </a:cubicBezTo>
                  <a:cubicBezTo>
                    <a:pt x="84" y="8300"/>
                    <a:pt x="2981" y="7396"/>
                    <a:pt x="4349" y="7349"/>
                  </a:cubicBezTo>
                  <a:lnTo>
                    <a:pt x="4349" y="7349"/>
                  </a:lnTo>
                  <a:cubicBezTo>
                    <a:pt x="4209" y="7535"/>
                    <a:pt x="4094" y="7743"/>
                    <a:pt x="4047" y="7952"/>
                  </a:cubicBezTo>
                  <a:cubicBezTo>
                    <a:pt x="4032" y="8014"/>
                    <a:pt x="4088" y="8065"/>
                    <a:pt x="4142" y="8065"/>
                  </a:cubicBezTo>
                  <a:cubicBezTo>
                    <a:pt x="4168" y="8065"/>
                    <a:pt x="4194" y="8052"/>
                    <a:pt x="4209" y="8022"/>
                  </a:cubicBezTo>
                  <a:cubicBezTo>
                    <a:pt x="4418" y="7558"/>
                    <a:pt x="4696" y="7234"/>
                    <a:pt x="5113" y="7002"/>
                  </a:cubicBezTo>
                  <a:cubicBezTo>
                    <a:pt x="5233" y="6942"/>
                    <a:pt x="5164" y="6779"/>
                    <a:pt x="5054" y="6779"/>
                  </a:cubicBezTo>
                  <a:cubicBezTo>
                    <a:pt x="5036" y="6779"/>
                    <a:pt x="5017" y="6784"/>
                    <a:pt x="4997" y="6793"/>
                  </a:cubicBezTo>
                  <a:cubicBezTo>
                    <a:pt x="4835" y="6886"/>
                    <a:pt x="4696" y="7002"/>
                    <a:pt x="4557" y="7118"/>
                  </a:cubicBezTo>
                  <a:cubicBezTo>
                    <a:pt x="3051" y="6422"/>
                    <a:pt x="3653" y="4522"/>
                    <a:pt x="4974" y="4059"/>
                  </a:cubicBezTo>
                  <a:cubicBezTo>
                    <a:pt x="5314" y="3931"/>
                    <a:pt x="5656" y="3877"/>
                    <a:pt x="5998" y="3877"/>
                  </a:cubicBezTo>
                  <a:cubicBezTo>
                    <a:pt x="6894" y="3877"/>
                    <a:pt x="7784" y="4246"/>
                    <a:pt x="8590" y="4615"/>
                  </a:cubicBezTo>
                  <a:cubicBezTo>
                    <a:pt x="8612" y="4626"/>
                    <a:pt x="8639" y="4632"/>
                    <a:pt x="8666" y="4632"/>
                  </a:cubicBezTo>
                  <a:cubicBezTo>
                    <a:pt x="8751" y="4632"/>
                    <a:pt x="8845" y="4575"/>
                    <a:pt x="8845" y="4453"/>
                  </a:cubicBezTo>
                  <a:cubicBezTo>
                    <a:pt x="8533" y="1695"/>
                    <a:pt x="10788" y="408"/>
                    <a:pt x="13032" y="408"/>
                  </a:cubicBezTo>
                  <a:close/>
                  <a:moveTo>
                    <a:pt x="12835" y="1"/>
                  </a:moveTo>
                  <a:cubicBezTo>
                    <a:pt x="10499" y="1"/>
                    <a:pt x="8337" y="1765"/>
                    <a:pt x="8474" y="4198"/>
                  </a:cubicBezTo>
                  <a:cubicBezTo>
                    <a:pt x="7688" y="3866"/>
                    <a:pt x="6765" y="3560"/>
                    <a:pt x="5895" y="3560"/>
                  </a:cubicBezTo>
                  <a:cubicBezTo>
                    <a:pt x="5124" y="3560"/>
                    <a:pt x="4394" y="3801"/>
                    <a:pt x="3839" y="4476"/>
                  </a:cubicBezTo>
                  <a:cubicBezTo>
                    <a:pt x="3143" y="5333"/>
                    <a:pt x="3306" y="6701"/>
                    <a:pt x="4302" y="7164"/>
                  </a:cubicBezTo>
                  <a:cubicBezTo>
                    <a:pt x="4243" y="7161"/>
                    <a:pt x="4183" y="7159"/>
                    <a:pt x="4121" y="7159"/>
                  </a:cubicBezTo>
                  <a:cubicBezTo>
                    <a:pt x="2525" y="7159"/>
                    <a:pt x="0" y="8301"/>
                    <a:pt x="826" y="10130"/>
                  </a:cubicBezTo>
                  <a:cubicBezTo>
                    <a:pt x="1223" y="11013"/>
                    <a:pt x="2030" y="11350"/>
                    <a:pt x="2912" y="11350"/>
                  </a:cubicBezTo>
                  <a:cubicBezTo>
                    <a:pt x="3882" y="11350"/>
                    <a:pt x="4942" y="10943"/>
                    <a:pt x="5646" y="10409"/>
                  </a:cubicBezTo>
                  <a:cubicBezTo>
                    <a:pt x="5646" y="10826"/>
                    <a:pt x="6040" y="11220"/>
                    <a:pt x="6481" y="11289"/>
                  </a:cubicBezTo>
                  <a:cubicBezTo>
                    <a:pt x="6550" y="11301"/>
                    <a:pt x="6619" y="11306"/>
                    <a:pt x="6687" y="11306"/>
                  </a:cubicBezTo>
                  <a:cubicBezTo>
                    <a:pt x="7294" y="11306"/>
                    <a:pt x="7811" y="10860"/>
                    <a:pt x="8103" y="10339"/>
                  </a:cubicBezTo>
                  <a:cubicBezTo>
                    <a:pt x="8242" y="12031"/>
                    <a:pt x="9934" y="12935"/>
                    <a:pt x="11510" y="12935"/>
                  </a:cubicBezTo>
                  <a:cubicBezTo>
                    <a:pt x="12437" y="12935"/>
                    <a:pt x="13549" y="12749"/>
                    <a:pt x="14291" y="12170"/>
                  </a:cubicBezTo>
                  <a:cubicBezTo>
                    <a:pt x="14870" y="11730"/>
                    <a:pt x="15171" y="11057"/>
                    <a:pt x="15426" y="10409"/>
                  </a:cubicBezTo>
                  <a:cubicBezTo>
                    <a:pt x="15771" y="11029"/>
                    <a:pt x="16459" y="11485"/>
                    <a:pt x="17093" y="11485"/>
                  </a:cubicBezTo>
                  <a:cubicBezTo>
                    <a:pt x="17524" y="11485"/>
                    <a:pt x="17930" y="11273"/>
                    <a:pt x="18184" y="10756"/>
                  </a:cubicBezTo>
                  <a:cubicBezTo>
                    <a:pt x="18952" y="11747"/>
                    <a:pt x="20325" y="12326"/>
                    <a:pt x="21624" y="12326"/>
                  </a:cubicBezTo>
                  <a:cubicBezTo>
                    <a:pt x="23029" y="12326"/>
                    <a:pt x="24346" y="11649"/>
                    <a:pt x="24720" y="10084"/>
                  </a:cubicBezTo>
                  <a:cubicBezTo>
                    <a:pt x="25481" y="10517"/>
                    <a:pt x="26816" y="10939"/>
                    <a:pt x="28025" y="10939"/>
                  </a:cubicBezTo>
                  <a:cubicBezTo>
                    <a:pt x="29209" y="10939"/>
                    <a:pt x="30273" y="10535"/>
                    <a:pt x="30560" y="9343"/>
                  </a:cubicBezTo>
                  <a:cubicBezTo>
                    <a:pt x="31051" y="7276"/>
                    <a:pt x="28977" y="6474"/>
                    <a:pt x="27256" y="6474"/>
                  </a:cubicBezTo>
                  <a:cubicBezTo>
                    <a:pt x="27028" y="6474"/>
                    <a:pt x="26806" y="6488"/>
                    <a:pt x="26597" y="6515"/>
                  </a:cubicBezTo>
                  <a:cubicBezTo>
                    <a:pt x="26852" y="6052"/>
                    <a:pt x="26620" y="5472"/>
                    <a:pt x="26180" y="5217"/>
                  </a:cubicBezTo>
                  <a:cubicBezTo>
                    <a:pt x="25961" y="5100"/>
                    <a:pt x="25735" y="5052"/>
                    <a:pt x="25509" y="5052"/>
                  </a:cubicBezTo>
                  <a:cubicBezTo>
                    <a:pt x="25063" y="5052"/>
                    <a:pt x="24617" y="5242"/>
                    <a:pt x="24233" y="5472"/>
                  </a:cubicBezTo>
                  <a:cubicBezTo>
                    <a:pt x="24094" y="3943"/>
                    <a:pt x="22935" y="2645"/>
                    <a:pt x="21405" y="2320"/>
                  </a:cubicBezTo>
                  <a:cubicBezTo>
                    <a:pt x="21158" y="2269"/>
                    <a:pt x="20909" y="2244"/>
                    <a:pt x="20662" y="2244"/>
                  </a:cubicBezTo>
                  <a:cubicBezTo>
                    <a:pt x="19359" y="2244"/>
                    <a:pt x="18099" y="2930"/>
                    <a:pt x="17280" y="3943"/>
                  </a:cubicBezTo>
                  <a:cubicBezTo>
                    <a:pt x="17605" y="1579"/>
                    <a:pt x="15171" y="49"/>
                    <a:pt x="12970" y="3"/>
                  </a:cubicBezTo>
                  <a:cubicBezTo>
                    <a:pt x="12925" y="2"/>
                    <a:pt x="12880" y="1"/>
                    <a:pt x="1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9379703" y="2695867"/>
              <a:ext cx="79900" cy="135637"/>
            </a:xfrm>
            <a:custGeom>
              <a:avLst/>
              <a:gdLst/>
              <a:ahLst/>
              <a:cxnLst/>
              <a:rect l="l" t="t" r="r" b="b"/>
              <a:pathLst>
                <a:path w="1994" h="3385" extrusionOk="0">
                  <a:moveTo>
                    <a:pt x="1" y="1"/>
                  </a:moveTo>
                  <a:cubicBezTo>
                    <a:pt x="719" y="858"/>
                    <a:pt x="835" y="2156"/>
                    <a:pt x="951" y="3384"/>
                  </a:cubicBezTo>
                  <a:cubicBezTo>
                    <a:pt x="1275" y="3199"/>
                    <a:pt x="1646" y="3083"/>
                    <a:pt x="1994" y="3014"/>
                  </a:cubicBezTo>
                  <a:cubicBezTo>
                    <a:pt x="1994" y="2990"/>
                    <a:pt x="1994" y="2990"/>
                    <a:pt x="1994" y="2967"/>
                  </a:cubicBezTo>
                  <a:cubicBezTo>
                    <a:pt x="1994" y="1669"/>
                    <a:pt x="1159" y="51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9471663" y="2795920"/>
              <a:ext cx="98452" cy="51370"/>
            </a:xfrm>
            <a:custGeom>
              <a:avLst/>
              <a:gdLst/>
              <a:ahLst/>
              <a:cxnLst/>
              <a:rect l="l" t="t" r="r" b="b"/>
              <a:pathLst>
                <a:path w="2457" h="1282" extrusionOk="0">
                  <a:moveTo>
                    <a:pt x="1183" y="0"/>
                  </a:moveTo>
                  <a:cubicBezTo>
                    <a:pt x="755" y="0"/>
                    <a:pt x="377" y="189"/>
                    <a:pt x="0" y="377"/>
                  </a:cubicBezTo>
                  <a:cubicBezTo>
                    <a:pt x="0" y="401"/>
                    <a:pt x="0" y="424"/>
                    <a:pt x="0" y="447"/>
                  </a:cubicBezTo>
                  <a:cubicBezTo>
                    <a:pt x="93" y="447"/>
                    <a:pt x="162" y="424"/>
                    <a:pt x="255" y="424"/>
                  </a:cubicBezTo>
                  <a:cubicBezTo>
                    <a:pt x="394" y="377"/>
                    <a:pt x="533" y="354"/>
                    <a:pt x="672" y="354"/>
                  </a:cubicBezTo>
                  <a:cubicBezTo>
                    <a:pt x="704" y="350"/>
                    <a:pt x="736" y="348"/>
                    <a:pt x="767" y="348"/>
                  </a:cubicBezTo>
                  <a:cubicBezTo>
                    <a:pt x="920" y="348"/>
                    <a:pt x="1071" y="393"/>
                    <a:pt x="1205" y="470"/>
                  </a:cubicBezTo>
                  <a:cubicBezTo>
                    <a:pt x="1599" y="586"/>
                    <a:pt x="1924" y="887"/>
                    <a:pt x="2039" y="1281"/>
                  </a:cubicBezTo>
                  <a:cubicBezTo>
                    <a:pt x="2457" y="679"/>
                    <a:pt x="1970" y="76"/>
                    <a:pt x="1321" y="7"/>
                  </a:cubicBezTo>
                  <a:cubicBezTo>
                    <a:pt x="1275" y="2"/>
                    <a:pt x="1229" y="0"/>
                    <a:pt x="118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440531">
              <a:off x="9092214" y="2610070"/>
              <a:ext cx="110417" cy="146494"/>
            </a:xfrm>
            <a:custGeom>
              <a:avLst/>
              <a:gdLst/>
              <a:ahLst/>
              <a:cxnLst/>
              <a:rect l="l" t="t" r="r" b="b"/>
              <a:pathLst>
                <a:path w="2481" h="3292" extrusionOk="0">
                  <a:moveTo>
                    <a:pt x="1" y="1"/>
                  </a:moveTo>
                  <a:cubicBezTo>
                    <a:pt x="882" y="997"/>
                    <a:pt x="1646" y="2087"/>
                    <a:pt x="2202" y="3292"/>
                  </a:cubicBezTo>
                  <a:cubicBezTo>
                    <a:pt x="2295" y="3199"/>
                    <a:pt x="2365" y="3106"/>
                    <a:pt x="2457" y="2990"/>
                  </a:cubicBezTo>
                  <a:cubicBezTo>
                    <a:pt x="2481" y="1461"/>
                    <a:pt x="1391" y="46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9400138" y="2993019"/>
              <a:ext cx="76173" cy="70643"/>
            </a:xfrm>
            <a:custGeom>
              <a:avLst/>
              <a:gdLst/>
              <a:ahLst/>
              <a:cxnLst/>
              <a:rect l="l" t="t" r="r" b="b"/>
              <a:pathLst>
                <a:path w="1901" h="1763" extrusionOk="0">
                  <a:moveTo>
                    <a:pt x="1901" y="1"/>
                  </a:moveTo>
                  <a:cubicBezTo>
                    <a:pt x="1739" y="47"/>
                    <a:pt x="1553" y="70"/>
                    <a:pt x="1368" y="94"/>
                  </a:cubicBezTo>
                  <a:lnTo>
                    <a:pt x="1090" y="94"/>
                  </a:lnTo>
                  <a:cubicBezTo>
                    <a:pt x="812" y="696"/>
                    <a:pt x="441" y="1252"/>
                    <a:pt x="1" y="1762"/>
                  </a:cubicBezTo>
                  <a:cubicBezTo>
                    <a:pt x="881" y="1530"/>
                    <a:pt x="1623" y="905"/>
                    <a:pt x="190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9524595" y="2851496"/>
              <a:ext cx="213493" cy="160520"/>
            </a:xfrm>
            <a:custGeom>
              <a:avLst/>
              <a:gdLst/>
              <a:ahLst/>
              <a:cxnLst/>
              <a:rect l="l" t="t" r="r" b="b"/>
              <a:pathLst>
                <a:path w="5328" h="4006" extrusionOk="0">
                  <a:moveTo>
                    <a:pt x="1260" y="1"/>
                  </a:moveTo>
                  <a:cubicBezTo>
                    <a:pt x="1144" y="1"/>
                    <a:pt x="1032" y="4"/>
                    <a:pt x="927" y="10"/>
                  </a:cubicBezTo>
                  <a:cubicBezTo>
                    <a:pt x="904" y="33"/>
                    <a:pt x="904" y="33"/>
                    <a:pt x="904" y="57"/>
                  </a:cubicBezTo>
                  <a:lnTo>
                    <a:pt x="881" y="57"/>
                  </a:lnTo>
                  <a:cubicBezTo>
                    <a:pt x="1738" y="196"/>
                    <a:pt x="2526" y="520"/>
                    <a:pt x="2804" y="1238"/>
                  </a:cubicBezTo>
                  <a:cubicBezTo>
                    <a:pt x="3268" y="2444"/>
                    <a:pt x="2039" y="3278"/>
                    <a:pt x="1020" y="3486"/>
                  </a:cubicBezTo>
                  <a:cubicBezTo>
                    <a:pt x="795" y="3531"/>
                    <a:pt x="580" y="3557"/>
                    <a:pt x="363" y="3557"/>
                  </a:cubicBezTo>
                  <a:cubicBezTo>
                    <a:pt x="243" y="3557"/>
                    <a:pt x="123" y="3549"/>
                    <a:pt x="0" y="3533"/>
                  </a:cubicBezTo>
                  <a:lnTo>
                    <a:pt x="0" y="3533"/>
                  </a:lnTo>
                  <a:cubicBezTo>
                    <a:pt x="706" y="3792"/>
                    <a:pt x="1597" y="4005"/>
                    <a:pt x="2419" y="4005"/>
                  </a:cubicBezTo>
                  <a:cubicBezTo>
                    <a:pt x="3432" y="4005"/>
                    <a:pt x="4338" y="3681"/>
                    <a:pt x="4658" y="2722"/>
                  </a:cubicBezTo>
                  <a:cubicBezTo>
                    <a:pt x="5328" y="626"/>
                    <a:pt x="2856" y="1"/>
                    <a:pt x="126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6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6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6"/>
          <p:cNvSpPr/>
          <p:nvPr/>
        </p:nvSpPr>
        <p:spPr>
          <a:xfrm>
            <a:off x="7944023" y="130000"/>
            <a:ext cx="973500" cy="973500"/>
          </a:xfrm>
          <a:prstGeom prst="mathMultiply">
            <a:avLst>
              <a:gd name="adj1" fmla="val 2352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-243548" y="2387884"/>
            <a:ext cx="678600" cy="674700"/>
          </a:xfrm>
          <a:prstGeom prst="plus">
            <a:avLst>
              <a:gd name="adj" fmla="val 2500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>
            <a:spLocks noGrp="1"/>
          </p:cNvSpPr>
          <p:nvPr>
            <p:ph type="title"/>
          </p:nvPr>
        </p:nvSpPr>
        <p:spPr>
          <a:xfrm>
            <a:off x="713225" y="1091539"/>
            <a:ext cx="3999600" cy="6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-29600" y="4738125"/>
            <a:ext cx="9173700" cy="4275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181;p7"/>
          <p:cNvCxnSpPr/>
          <p:nvPr/>
        </p:nvCxnSpPr>
        <p:spPr>
          <a:xfrm>
            <a:off x="-29600" y="4697675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" name="Google Shape;182;p7"/>
          <p:cNvGrpSpPr/>
          <p:nvPr/>
        </p:nvGrpSpPr>
        <p:grpSpPr>
          <a:xfrm>
            <a:off x="7988027" y="-1153889"/>
            <a:ext cx="1825505" cy="2604995"/>
            <a:chOff x="7988027" y="-1153889"/>
            <a:chExt cx="1825505" cy="2604995"/>
          </a:xfrm>
        </p:grpSpPr>
        <p:sp>
          <p:nvSpPr>
            <p:cNvPr id="183" name="Google Shape;183;p7"/>
            <p:cNvSpPr/>
            <p:nvPr/>
          </p:nvSpPr>
          <p:spPr>
            <a:xfrm rot="10800000" flipH="1">
              <a:off x="8325360" y="99729"/>
              <a:ext cx="1488172" cy="472578"/>
            </a:xfrm>
            <a:custGeom>
              <a:avLst/>
              <a:gdLst/>
              <a:ahLst/>
              <a:cxnLst/>
              <a:rect l="l" t="t" r="r" b="b"/>
              <a:pathLst>
                <a:path w="18815" h="5975" extrusionOk="0">
                  <a:moveTo>
                    <a:pt x="7963" y="1"/>
                  </a:moveTo>
                  <a:lnTo>
                    <a:pt x="0" y="4442"/>
                  </a:lnTo>
                  <a:lnTo>
                    <a:pt x="10852" y="5975"/>
                  </a:lnTo>
                  <a:lnTo>
                    <a:pt x="18814" y="1534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 rot="10800000" flipH="1">
              <a:off x="8344421" y="136431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0"/>
                  </a:moveTo>
                  <a:lnTo>
                    <a:pt x="1" y="1840"/>
                  </a:lnTo>
                  <a:lnTo>
                    <a:pt x="10" y="15980"/>
                  </a:lnTo>
                  <a:lnTo>
                    <a:pt x="3318" y="14141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 rot="10800000" flipH="1">
              <a:off x="7988027" y="1254878"/>
              <a:ext cx="617416" cy="196228"/>
            </a:xfrm>
            <a:custGeom>
              <a:avLst/>
              <a:gdLst/>
              <a:ahLst/>
              <a:cxnLst/>
              <a:rect l="l" t="t" r="r" b="b"/>
              <a:pathLst>
                <a:path w="7806" h="2481" extrusionOk="0">
                  <a:moveTo>
                    <a:pt x="3308" y="0"/>
                  </a:moveTo>
                  <a:lnTo>
                    <a:pt x="1" y="1849"/>
                  </a:lnTo>
                  <a:lnTo>
                    <a:pt x="4507" y="2481"/>
                  </a:lnTo>
                  <a:lnTo>
                    <a:pt x="7805" y="641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 rot="10800000" flipH="1">
              <a:off x="7988027" y="-278726"/>
              <a:ext cx="357272" cy="1583669"/>
            </a:xfrm>
            <a:custGeom>
              <a:avLst/>
              <a:gdLst/>
              <a:ahLst/>
              <a:cxnLst/>
              <a:rect l="l" t="t" r="r" b="b"/>
              <a:pathLst>
                <a:path w="4517" h="20023" extrusionOk="0">
                  <a:moveTo>
                    <a:pt x="1" y="1"/>
                  </a:moveTo>
                  <a:lnTo>
                    <a:pt x="19" y="19391"/>
                  </a:lnTo>
                  <a:lnTo>
                    <a:pt x="4516" y="20022"/>
                  </a:lnTo>
                  <a:lnTo>
                    <a:pt x="4507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 rot="10800000" flipH="1">
              <a:off x="8344421" y="136431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0"/>
                  </a:moveTo>
                  <a:lnTo>
                    <a:pt x="1" y="1840"/>
                  </a:lnTo>
                  <a:lnTo>
                    <a:pt x="10" y="15980"/>
                  </a:lnTo>
                  <a:lnTo>
                    <a:pt x="3318" y="14141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 rot="10800000" flipH="1">
              <a:off x="8700104" y="-138338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308" y="1"/>
                  </a:moveTo>
                  <a:lnTo>
                    <a:pt x="1" y="1840"/>
                  </a:lnTo>
                  <a:lnTo>
                    <a:pt x="10" y="15981"/>
                  </a:lnTo>
                  <a:lnTo>
                    <a:pt x="3318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 rot="10800000" flipH="1">
              <a:off x="8344421" y="980031"/>
              <a:ext cx="617416" cy="196308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1"/>
                  </a:moveTo>
                  <a:lnTo>
                    <a:pt x="1" y="1850"/>
                  </a:lnTo>
                  <a:lnTo>
                    <a:pt x="4498" y="2481"/>
                  </a:lnTo>
                  <a:lnTo>
                    <a:pt x="7805" y="642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 rot="10800000" flipH="1">
              <a:off x="8700104" y="-138338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308" y="1"/>
                  </a:moveTo>
                  <a:lnTo>
                    <a:pt x="1" y="1840"/>
                  </a:lnTo>
                  <a:lnTo>
                    <a:pt x="10" y="15981"/>
                  </a:lnTo>
                  <a:lnTo>
                    <a:pt x="3318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 rot="10800000" flipH="1">
              <a:off x="8344421" y="-138338"/>
              <a:ext cx="356481" cy="1168434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8" y="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 rot="10800000" flipH="1">
              <a:off x="7988027" y="-278726"/>
              <a:ext cx="357272" cy="1583669"/>
            </a:xfrm>
            <a:custGeom>
              <a:avLst/>
              <a:gdLst/>
              <a:ahLst/>
              <a:cxnLst/>
              <a:rect l="l" t="t" r="r" b="b"/>
              <a:pathLst>
                <a:path w="4517" h="20023" extrusionOk="0">
                  <a:moveTo>
                    <a:pt x="1" y="1"/>
                  </a:moveTo>
                  <a:lnTo>
                    <a:pt x="19" y="19391"/>
                  </a:lnTo>
                  <a:lnTo>
                    <a:pt x="4516" y="20022"/>
                  </a:lnTo>
                  <a:lnTo>
                    <a:pt x="4507" y="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 rot="10800000" flipH="1">
              <a:off x="8344421" y="-138338"/>
              <a:ext cx="356481" cy="1168434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8" y="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 rot="10800000" flipH="1">
              <a:off x="9056498" y="-415400"/>
              <a:ext cx="262437" cy="1264689"/>
            </a:xfrm>
            <a:custGeom>
              <a:avLst/>
              <a:gdLst/>
              <a:ahLst/>
              <a:cxnLst/>
              <a:rect l="l" t="t" r="r" b="b"/>
              <a:pathLst>
                <a:path w="3318" h="15990" extrusionOk="0">
                  <a:moveTo>
                    <a:pt x="3308" y="0"/>
                  </a:moveTo>
                  <a:lnTo>
                    <a:pt x="1" y="1849"/>
                  </a:lnTo>
                  <a:lnTo>
                    <a:pt x="19" y="15990"/>
                  </a:lnTo>
                  <a:lnTo>
                    <a:pt x="3318" y="14150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 rot="10800000" flipH="1">
              <a:off x="8700816" y="702969"/>
              <a:ext cx="617416" cy="196308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0"/>
                  </a:moveTo>
                  <a:lnTo>
                    <a:pt x="1" y="1840"/>
                  </a:lnTo>
                  <a:lnTo>
                    <a:pt x="4498" y="2481"/>
                  </a:lnTo>
                  <a:lnTo>
                    <a:pt x="7805" y="632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 rot="10800000" flipH="1">
              <a:off x="8700816" y="-415400"/>
              <a:ext cx="357272" cy="1169224"/>
            </a:xfrm>
            <a:custGeom>
              <a:avLst/>
              <a:gdLst/>
              <a:ahLst/>
              <a:cxnLst/>
              <a:rect l="l" t="t" r="r" b="b"/>
              <a:pathLst>
                <a:path w="451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16" y="14783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 rot="10800000" flipH="1">
              <a:off x="9056498" y="-415400"/>
              <a:ext cx="262437" cy="1264689"/>
            </a:xfrm>
            <a:custGeom>
              <a:avLst/>
              <a:gdLst/>
              <a:ahLst/>
              <a:cxnLst/>
              <a:rect l="l" t="t" r="r" b="b"/>
              <a:pathLst>
                <a:path w="3318" h="15990" extrusionOk="0">
                  <a:moveTo>
                    <a:pt x="3308" y="0"/>
                  </a:moveTo>
                  <a:lnTo>
                    <a:pt x="1" y="1849"/>
                  </a:lnTo>
                  <a:lnTo>
                    <a:pt x="19" y="15990"/>
                  </a:lnTo>
                  <a:lnTo>
                    <a:pt x="3318" y="14150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 rot="10800000" flipH="1">
              <a:off x="8700816" y="-415400"/>
              <a:ext cx="357272" cy="1169224"/>
            </a:xfrm>
            <a:custGeom>
              <a:avLst/>
              <a:gdLst/>
              <a:ahLst/>
              <a:cxnLst/>
              <a:rect l="l" t="t" r="r" b="b"/>
              <a:pathLst>
                <a:path w="451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16" y="14783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 rot="10800000" flipH="1">
              <a:off x="8795648" y="-785791"/>
              <a:ext cx="262437" cy="1264768"/>
            </a:xfrm>
            <a:custGeom>
              <a:avLst/>
              <a:gdLst/>
              <a:ahLst/>
              <a:cxnLst/>
              <a:rect l="l" t="t" r="r" b="b"/>
              <a:pathLst>
                <a:path w="3318" h="15991" extrusionOk="0">
                  <a:moveTo>
                    <a:pt x="3308" y="1"/>
                  </a:moveTo>
                  <a:lnTo>
                    <a:pt x="1" y="1850"/>
                  </a:lnTo>
                  <a:lnTo>
                    <a:pt x="10" y="15990"/>
                  </a:lnTo>
                  <a:lnTo>
                    <a:pt x="3317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 rot="10800000" flipH="1">
              <a:off x="8439966" y="332656"/>
              <a:ext cx="617416" cy="196308"/>
            </a:xfrm>
            <a:custGeom>
              <a:avLst/>
              <a:gdLst/>
              <a:ahLst/>
              <a:cxnLst/>
              <a:rect l="l" t="t" r="r" b="b"/>
              <a:pathLst>
                <a:path w="7806" h="2482" extrusionOk="0">
                  <a:moveTo>
                    <a:pt x="3299" y="1"/>
                  </a:moveTo>
                  <a:lnTo>
                    <a:pt x="1" y="1841"/>
                  </a:lnTo>
                  <a:lnTo>
                    <a:pt x="4498" y="2482"/>
                  </a:lnTo>
                  <a:lnTo>
                    <a:pt x="7805" y="633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 rot="10800000" flipH="1">
              <a:off x="8439966" y="-785791"/>
              <a:ext cx="356481" cy="1169224"/>
            </a:xfrm>
            <a:custGeom>
              <a:avLst/>
              <a:gdLst/>
              <a:ahLst/>
              <a:cxnLst/>
              <a:rect l="l" t="t" r="r" b="b"/>
              <a:pathLst>
                <a:path w="450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82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 rot="10800000" flipH="1">
              <a:off x="8795648" y="-785791"/>
              <a:ext cx="262437" cy="1264768"/>
            </a:xfrm>
            <a:custGeom>
              <a:avLst/>
              <a:gdLst/>
              <a:ahLst/>
              <a:cxnLst/>
              <a:rect l="l" t="t" r="r" b="b"/>
              <a:pathLst>
                <a:path w="3318" h="15991" extrusionOk="0">
                  <a:moveTo>
                    <a:pt x="3308" y="1"/>
                  </a:moveTo>
                  <a:lnTo>
                    <a:pt x="1" y="1850"/>
                  </a:lnTo>
                  <a:lnTo>
                    <a:pt x="10" y="15990"/>
                  </a:lnTo>
                  <a:lnTo>
                    <a:pt x="3317" y="14141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 rot="10800000" flipH="1">
              <a:off x="8439966" y="-785791"/>
              <a:ext cx="356481" cy="1169224"/>
            </a:xfrm>
            <a:custGeom>
              <a:avLst/>
              <a:gdLst/>
              <a:ahLst/>
              <a:cxnLst/>
              <a:rect l="l" t="t" r="r" b="b"/>
              <a:pathLst>
                <a:path w="4507" h="14783" extrusionOk="0">
                  <a:moveTo>
                    <a:pt x="1" y="1"/>
                  </a:moveTo>
                  <a:lnTo>
                    <a:pt x="10" y="14141"/>
                  </a:lnTo>
                  <a:lnTo>
                    <a:pt x="4507" y="14782"/>
                  </a:lnTo>
                  <a:lnTo>
                    <a:pt x="4498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 rot="10800000" flipH="1">
              <a:off x="8179116" y="-35521"/>
              <a:ext cx="616625" cy="196308"/>
            </a:xfrm>
            <a:custGeom>
              <a:avLst/>
              <a:gdLst/>
              <a:ahLst/>
              <a:cxnLst/>
              <a:rect l="l" t="t" r="r" b="b"/>
              <a:pathLst>
                <a:path w="7796" h="2482" extrusionOk="0">
                  <a:moveTo>
                    <a:pt x="3299" y="1"/>
                  </a:moveTo>
                  <a:lnTo>
                    <a:pt x="0" y="1849"/>
                  </a:lnTo>
                  <a:lnTo>
                    <a:pt x="4497" y="2481"/>
                  </a:lnTo>
                  <a:lnTo>
                    <a:pt x="7796" y="642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10800000" flipH="1">
              <a:off x="8534799" y="-1153889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1"/>
                  </a:moveTo>
                  <a:lnTo>
                    <a:pt x="0" y="1840"/>
                  </a:lnTo>
                  <a:lnTo>
                    <a:pt x="10" y="15981"/>
                  </a:lnTo>
                  <a:lnTo>
                    <a:pt x="3317" y="1414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 rot="10800000" flipH="1">
              <a:off x="8179116" y="-1153889"/>
              <a:ext cx="356481" cy="1168434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0" y="0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7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10800000" flipH="1">
              <a:off x="8534799" y="-1153889"/>
              <a:ext cx="262437" cy="1263977"/>
            </a:xfrm>
            <a:custGeom>
              <a:avLst/>
              <a:gdLst/>
              <a:ahLst/>
              <a:cxnLst/>
              <a:rect l="l" t="t" r="r" b="b"/>
              <a:pathLst>
                <a:path w="3318" h="15981" extrusionOk="0">
                  <a:moveTo>
                    <a:pt x="3299" y="1"/>
                  </a:moveTo>
                  <a:lnTo>
                    <a:pt x="0" y="1840"/>
                  </a:lnTo>
                  <a:lnTo>
                    <a:pt x="10" y="15981"/>
                  </a:lnTo>
                  <a:lnTo>
                    <a:pt x="3317" y="1414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10800000" flipH="1">
              <a:off x="8179116" y="-1153889"/>
              <a:ext cx="356481" cy="1168434"/>
            </a:xfrm>
            <a:custGeom>
              <a:avLst/>
              <a:gdLst/>
              <a:ahLst/>
              <a:cxnLst/>
              <a:rect l="l" t="t" r="r" b="b"/>
              <a:pathLst>
                <a:path w="4507" h="14773" extrusionOk="0">
                  <a:moveTo>
                    <a:pt x="0" y="0"/>
                  </a:moveTo>
                  <a:lnTo>
                    <a:pt x="10" y="14141"/>
                  </a:lnTo>
                  <a:lnTo>
                    <a:pt x="4507" y="14773"/>
                  </a:lnTo>
                  <a:lnTo>
                    <a:pt x="4497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7"/>
          <p:cNvGrpSpPr/>
          <p:nvPr/>
        </p:nvGrpSpPr>
        <p:grpSpPr>
          <a:xfrm>
            <a:off x="3143774" y="-180539"/>
            <a:ext cx="1643156" cy="973503"/>
            <a:chOff x="3143774" y="-180539"/>
            <a:chExt cx="1643156" cy="973503"/>
          </a:xfrm>
        </p:grpSpPr>
        <p:sp>
          <p:nvSpPr>
            <p:cNvPr id="210" name="Google Shape;210;p7"/>
            <p:cNvSpPr/>
            <p:nvPr/>
          </p:nvSpPr>
          <p:spPr>
            <a:xfrm>
              <a:off x="3163551" y="-157549"/>
              <a:ext cx="1534381" cy="927358"/>
            </a:xfrm>
            <a:custGeom>
              <a:avLst/>
              <a:gdLst/>
              <a:ahLst/>
              <a:cxnLst/>
              <a:rect l="l" t="t" r="r" b="b"/>
              <a:pathLst>
                <a:path w="18620" h="11254" extrusionOk="0">
                  <a:moveTo>
                    <a:pt x="10970" y="1"/>
                  </a:moveTo>
                  <a:cubicBezTo>
                    <a:pt x="8934" y="1"/>
                    <a:pt x="6017" y="1443"/>
                    <a:pt x="6197" y="3736"/>
                  </a:cubicBezTo>
                  <a:cubicBezTo>
                    <a:pt x="6197" y="3814"/>
                    <a:pt x="6134" y="3872"/>
                    <a:pt x="6071" y="3872"/>
                  </a:cubicBezTo>
                  <a:cubicBezTo>
                    <a:pt x="6041" y="3872"/>
                    <a:pt x="6011" y="3859"/>
                    <a:pt x="5989" y="3829"/>
                  </a:cubicBezTo>
                  <a:cubicBezTo>
                    <a:pt x="5592" y="3387"/>
                    <a:pt x="5109" y="3195"/>
                    <a:pt x="4641" y="3195"/>
                  </a:cubicBezTo>
                  <a:cubicBezTo>
                    <a:pt x="3661" y="3195"/>
                    <a:pt x="2750" y="4042"/>
                    <a:pt x="2860" y="5219"/>
                  </a:cubicBezTo>
                  <a:cubicBezTo>
                    <a:pt x="2906" y="5219"/>
                    <a:pt x="2953" y="5242"/>
                    <a:pt x="2999" y="5266"/>
                  </a:cubicBezTo>
                  <a:cubicBezTo>
                    <a:pt x="3061" y="5328"/>
                    <a:pt x="3012" y="5408"/>
                    <a:pt x="2952" y="5408"/>
                  </a:cubicBezTo>
                  <a:cubicBezTo>
                    <a:pt x="2944" y="5408"/>
                    <a:pt x="2937" y="5407"/>
                    <a:pt x="2930" y="5405"/>
                  </a:cubicBezTo>
                  <a:cubicBezTo>
                    <a:pt x="2906" y="5381"/>
                    <a:pt x="2883" y="5381"/>
                    <a:pt x="2883" y="5381"/>
                  </a:cubicBezTo>
                  <a:cubicBezTo>
                    <a:pt x="2883" y="5433"/>
                    <a:pt x="2847" y="5464"/>
                    <a:pt x="2811" y="5464"/>
                  </a:cubicBezTo>
                  <a:cubicBezTo>
                    <a:pt x="2782" y="5464"/>
                    <a:pt x="2754" y="5445"/>
                    <a:pt x="2744" y="5405"/>
                  </a:cubicBezTo>
                  <a:cubicBezTo>
                    <a:pt x="2744" y="5381"/>
                    <a:pt x="2721" y="5358"/>
                    <a:pt x="2721" y="5312"/>
                  </a:cubicBezTo>
                  <a:cubicBezTo>
                    <a:pt x="2414" y="5202"/>
                    <a:pt x="2067" y="5136"/>
                    <a:pt x="1729" y="5136"/>
                  </a:cubicBezTo>
                  <a:cubicBezTo>
                    <a:pt x="999" y="5136"/>
                    <a:pt x="314" y="5445"/>
                    <a:pt x="172" y="6285"/>
                  </a:cubicBezTo>
                  <a:cubicBezTo>
                    <a:pt x="1" y="7311"/>
                    <a:pt x="830" y="7607"/>
                    <a:pt x="1682" y="7607"/>
                  </a:cubicBezTo>
                  <a:cubicBezTo>
                    <a:pt x="2100" y="7607"/>
                    <a:pt x="2524" y="7536"/>
                    <a:pt x="2837" y="7444"/>
                  </a:cubicBezTo>
                  <a:cubicBezTo>
                    <a:pt x="2767" y="7259"/>
                    <a:pt x="2698" y="7096"/>
                    <a:pt x="2675" y="6911"/>
                  </a:cubicBezTo>
                  <a:cubicBezTo>
                    <a:pt x="2660" y="6854"/>
                    <a:pt x="2699" y="6814"/>
                    <a:pt x="2736" y="6814"/>
                  </a:cubicBezTo>
                  <a:cubicBezTo>
                    <a:pt x="2759" y="6814"/>
                    <a:pt x="2782" y="6829"/>
                    <a:pt x="2791" y="6865"/>
                  </a:cubicBezTo>
                  <a:cubicBezTo>
                    <a:pt x="2976" y="7490"/>
                    <a:pt x="3416" y="7977"/>
                    <a:pt x="4042" y="8139"/>
                  </a:cubicBezTo>
                  <a:cubicBezTo>
                    <a:pt x="4174" y="8183"/>
                    <a:pt x="4139" y="8373"/>
                    <a:pt x="3997" y="8373"/>
                  </a:cubicBezTo>
                  <a:cubicBezTo>
                    <a:pt x="3989" y="8373"/>
                    <a:pt x="3981" y="8372"/>
                    <a:pt x="3972" y="8371"/>
                  </a:cubicBezTo>
                  <a:cubicBezTo>
                    <a:pt x="3579" y="8255"/>
                    <a:pt x="3208" y="8000"/>
                    <a:pt x="2976" y="7653"/>
                  </a:cubicBezTo>
                  <a:cubicBezTo>
                    <a:pt x="2860" y="7699"/>
                    <a:pt x="2744" y="7745"/>
                    <a:pt x="2605" y="7768"/>
                  </a:cubicBezTo>
                  <a:cubicBezTo>
                    <a:pt x="1377" y="9437"/>
                    <a:pt x="2883" y="11129"/>
                    <a:pt x="4737" y="11245"/>
                  </a:cubicBezTo>
                  <a:cubicBezTo>
                    <a:pt x="4825" y="11251"/>
                    <a:pt x="4913" y="11253"/>
                    <a:pt x="5000" y="11253"/>
                  </a:cubicBezTo>
                  <a:cubicBezTo>
                    <a:pt x="6293" y="11253"/>
                    <a:pt x="7499" y="10617"/>
                    <a:pt x="8237" y="9553"/>
                  </a:cubicBezTo>
                  <a:cubicBezTo>
                    <a:pt x="8270" y="9509"/>
                    <a:pt x="8323" y="9486"/>
                    <a:pt x="8373" y="9486"/>
                  </a:cubicBezTo>
                  <a:cubicBezTo>
                    <a:pt x="8428" y="9486"/>
                    <a:pt x="8479" y="9515"/>
                    <a:pt x="8492" y="9576"/>
                  </a:cubicBezTo>
                  <a:cubicBezTo>
                    <a:pt x="8709" y="10506"/>
                    <a:pt x="9462" y="10989"/>
                    <a:pt x="10211" y="10989"/>
                  </a:cubicBezTo>
                  <a:cubicBezTo>
                    <a:pt x="10900" y="10989"/>
                    <a:pt x="11586" y="10582"/>
                    <a:pt x="11852" y="9738"/>
                  </a:cubicBezTo>
                  <a:cubicBezTo>
                    <a:pt x="11870" y="9668"/>
                    <a:pt x="11915" y="9637"/>
                    <a:pt x="11966" y="9637"/>
                  </a:cubicBezTo>
                  <a:cubicBezTo>
                    <a:pt x="11981" y="9637"/>
                    <a:pt x="11998" y="9640"/>
                    <a:pt x="12014" y="9646"/>
                  </a:cubicBezTo>
                  <a:cubicBezTo>
                    <a:pt x="12037" y="9646"/>
                    <a:pt x="12084" y="9646"/>
                    <a:pt x="12130" y="9692"/>
                  </a:cubicBezTo>
                  <a:cubicBezTo>
                    <a:pt x="13073" y="10562"/>
                    <a:pt x="14298" y="11063"/>
                    <a:pt x="15564" y="11063"/>
                  </a:cubicBezTo>
                  <a:cubicBezTo>
                    <a:pt x="15917" y="11063"/>
                    <a:pt x="16272" y="11024"/>
                    <a:pt x="16626" y="10943"/>
                  </a:cubicBezTo>
                  <a:cubicBezTo>
                    <a:pt x="17646" y="10689"/>
                    <a:pt x="18619" y="9993"/>
                    <a:pt x="18573" y="8834"/>
                  </a:cubicBezTo>
                  <a:cubicBezTo>
                    <a:pt x="18509" y="7649"/>
                    <a:pt x="17518" y="6986"/>
                    <a:pt x="16446" y="6986"/>
                  </a:cubicBezTo>
                  <a:cubicBezTo>
                    <a:pt x="16344" y="6986"/>
                    <a:pt x="16242" y="6992"/>
                    <a:pt x="16139" y="7004"/>
                  </a:cubicBezTo>
                  <a:cubicBezTo>
                    <a:pt x="16186" y="7073"/>
                    <a:pt x="16209" y="7143"/>
                    <a:pt x="16232" y="7212"/>
                  </a:cubicBezTo>
                  <a:cubicBezTo>
                    <a:pt x="16248" y="7290"/>
                    <a:pt x="16158" y="7368"/>
                    <a:pt x="16084" y="7368"/>
                  </a:cubicBezTo>
                  <a:cubicBezTo>
                    <a:pt x="16048" y="7368"/>
                    <a:pt x="16016" y="7350"/>
                    <a:pt x="16000" y="7305"/>
                  </a:cubicBezTo>
                  <a:cubicBezTo>
                    <a:pt x="15931" y="7120"/>
                    <a:pt x="15885" y="6957"/>
                    <a:pt x="15769" y="6795"/>
                  </a:cubicBezTo>
                  <a:cubicBezTo>
                    <a:pt x="15676" y="6610"/>
                    <a:pt x="15560" y="6447"/>
                    <a:pt x="15421" y="6308"/>
                  </a:cubicBezTo>
                  <a:cubicBezTo>
                    <a:pt x="15365" y="6252"/>
                    <a:pt x="15415" y="6180"/>
                    <a:pt x="15461" y="6180"/>
                  </a:cubicBezTo>
                  <a:cubicBezTo>
                    <a:pt x="15472" y="6180"/>
                    <a:pt x="15482" y="6184"/>
                    <a:pt x="15491" y="6193"/>
                  </a:cubicBezTo>
                  <a:cubicBezTo>
                    <a:pt x="15722" y="6355"/>
                    <a:pt x="15931" y="6587"/>
                    <a:pt x="16070" y="6841"/>
                  </a:cubicBezTo>
                  <a:lnTo>
                    <a:pt x="16139" y="6841"/>
                  </a:lnTo>
                  <a:cubicBezTo>
                    <a:pt x="16047" y="6818"/>
                    <a:pt x="15977" y="6679"/>
                    <a:pt x="16070" y="6610"/>
                  </a:cubicBezTo>
                  <a:cubicBezTo>
                    <a:pt x="16557" y="6193"/>
                    <a:pt x="17090" y="5544"/>
                    <a:pt x="16487" y="4964"/>
                  </a:cubicBezTo>
                  <a:cubicBezTo>
                    <a:pt x="16252" y="4729"/>
                    <a:pt x="15971" y="4643"/>
                    <a:pt x="15680" y="4643"/>
                  </a:cubicBezTo>
                  <a:cubicBezTo>
                    <a:pt x="15282" y="4643"/>
                    <a:pt x="14865" y="4804"/>
                    <a:pt x="14517" y="4964"/>
                  </a:cubicBezTo>
                  <a:cubicBezTo>
                    <a:pt x="14503" y="4979"/>
                    <a:pt x="14488" y="4984"/>
                    <a:pt x="14475" y="4984"/>
                  </a:cubicBezTo>
                  <a:cubicBezTo>
                    <a:pt x="14444" y="4984"/>
                    <a:pt x="14417" y="4957"/>
                    <a:pt x="14401" y="4941"/>
                  </a:cubicBezTo>
                  <a:cubicBezTo>
                    <a:pt x="14386" y="4947"/>
                    <a:pt x="14369" y="4950"/>
                    <a:pt x="14352" y="4950"/>
                  </a:cubicBezTo>
                  <a:cubicBezTo>
                    <a:pt x="14246" y="4950"/>
                    <a:pt x="14136" y="4833"/>
                    <a:pt x="14216" y="4732"/>
                  </a:cubicBezTo>
                  <a:cubicBezTo>
                    <a:pt x="15537" y="2438"/>
                    <a:pt x="13497" y="121"/>
                    <a:pt x="11157" y="5"/>
                  </a:cubicBezTo>
                  <a:cubicBezTo>
                    <a:pt x="11096" y="2"/>
                    <a:pt x="11033" y="1"/>
                    <a:pt x="10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3143774" y="-180539"/>
              <a:ext cx="1643156" cy="973503"/>
            </a:xfrm>
            <a:custGeom>
              <a:avLst/>
              <a:gdLst/>
              <a:ahLst/>
              <a:cxnLst/>
              <a:rect l="l" t="t" r="r" b="b"/>
              <a:pathLst>
                <a:path w="19940" h="11814" extrusionOk="0">
                  <a:moveTo>
                    <a:pt x="11210" y="280"/>
                  </a:moveTo>
                  <a:cubicBezTo>
                    <a:pt x="11273" y="280"/>
                    <a:pt x="11336" y="281"/>
                    <a:pt x="11397" y="284"/>
                  </a:cubicBezTo>
                  <a:cubicBezTo>
                    <a:pt x="13737" y="400"/>
                    <a:pt x="15777" y="2740"/>
                    <a:pt x="14456" y="5011"/>
                  </a:cubicBezTo>
                  <a:cubicBezTo>
                    <a:pt x="14397" y="5129"/>
                    <a:pt x="14488" y="5230"/>
                    <a:pt x="14587" y="5230"/>
                  </a:cubicBezTo>
                  <a:cubicBezTo>
                    <a:pt x="14605" y="5230"/>
                    <a:pt x="14624" y="5227"/>
                    <a:pt x="14641" y="5220"/>
                  </a:cubicBezTo>
                  <a:cubicBezTo>
                    <a:pt x="14660" y="5239"/>
                    <a:pt x="14694" y="5273"/>
                    <a:pt x="14731" y="5273"/>
                  </a:cubicBezTo>
                  <a:cubicBezTo>
                    <a:pt x="14739" y="5273"/>
                    <a:pt x="14748" y="5271"/>
                    <a:pt x="14757" y="5266"/>
                  </a:cubicBezTo>
                  <a:cubicBezTo>
                    <a:pt x="15108" y="5091"/>
                    <a:pt x="15536" y="4924"/>
                    <a:pt x="15943" y="4924"/>
                  </a:cubicBezTo>
                  <a:cubicBezTo>
                    <a:pt x="16236" y="4924"/>
                    <a:pt x="16518" y="5010"/>
                    <a:pt x="16750" y="5243"/>
                  </a:cubicBezTo>
                  <a:cubicBezTo>
                    <a:pt x="17330" y="5823"/>
                    <a:pt x="16797" y="6472"/>
                    <a:pt x="16333" y="6889"/>
                  </a:cubicBezTo>
                  <a:cubicBezTo>
                    <a:pt x="16217" y="6981"/>
                    <a:pt x="16287" y="7097"/>
                    <a:pt x="16403" y="7120"/>
                  </a:cubicBezTo>
                  <a:cubicBezTo>
                    <a:pt x="16379" y="7120"/>
                    <a:pt x="16356" y="7120"/>
                    <a:pt x="16310" y="7144"/>
                  </a:cubicBezTo>
                  <a:cubicBezTo>
                    <a:pt x="16171" y="6866"/>
                    <a:pt x="15962" y="6634"/>
                    <a:pt x="15754" y="6472"/>
                  </a:cubicBezTo>
                  <a:cubicBezTo>
                    <a:pt x="15742" y="6464"/>
                    <a:pt x="15731" y="6461"/>
                    <a:pt x="15719" y="6461"/>
                  </a:cubicBezTo>
                  <a:cubicBezTo>
                    <a:pt x="15658" y="6461"/>
                    <a:pt x="15603" y="6549"/>
                    <a:pt x="15661" y="6587"/>
                  </a:cubicBezTo>
                  <a:cubicBezTo>
                    <a:pt x="15800" y="6750"/>
                    <a:pt x="15916" y="6889"/>
                    <a:pt x="16009" y="7074"/>
                  </a:cubicBezTo>
                  <a:cubicBezTo>
                    <a:pt x="16125" y="7236"/>
                    <a:pt x="16171" y="7422"/>
                    <a:pt x="16240" y="7584"/>
                  </a:cubicBezTo>
                  <a:cubicBezTo>
                    <a:pt x="16257" y="7632"/>
                    <a:pt x="16292" y="7653"/>
                    <a:pt x="16331" y="7653"/>
                  </a:cubicBezTo>
                  <a:cubicBezTo>
                    <a:pt x="16404" y="7653"/>
                    <a:pt x="16487" y="7582"/>
                    <a:pt x="16472" y="7491"/>
                  </a:cubicBezTo>
                  <a:cubicBezTo>
                    <a:pt x="16449" y="7422"/>
                    <a:pt x="16426" y="7352"/>
                    <a:pt x="16379" y="7283"/>
                  </a:cubicBezTo>
                  <a:cubicBezTo>
                    <a:pt x="16482" y="7271"/>
                    <a:pt x="16584" y="7265"/>
                    <a:pt x="16686" y="7265"/>
                  </a:cubicBezTo>
                  <a:cubicBezTo>
                    <a:pt x="17761" y="7265"/>
                    <a:pt x="18771" y="7928"/>
                    <a:pt x="18813" y="9113"/>
                  </a:cubicBezTo>
                  <a:cubicBezTo>
                    <a:pt x="18859" y="10272"/>
                    <a:pt x="17909" y="10968"/>
                    <a:pt x="16866" y="11222"/>
                  </a:cubicBezTo>
                  <a:cubicBezTo>
                    <a:pt x="16512" y="11303"/>
                    <a:pt x="16157" y="11342"/>
                    <a:pt x="15804" y="11342"/>
                  </a:cubicBezTo>
                  <a:cubicBezTo>
                    <a:pt x="14538" y="11342"/>
                    <a:pt x="13313" y="10841"/>
                    <a:pt x="12370" y="9971"/>
                  </a:cubicBezTo>
                  <a:cubicBezTo>
                    <a:pt x="12324" y="9925"/>
                    <a:pt x="12301" y="9925"/>
                    <a:pt x="12254" y="9925"/>
                  </a:cubicBezTo>
                  <a:cubicBezTo>
                    <a:pt x="12238" y="9919"/>
                    <a:pt x="12221" y="9916"/>
                    <a:pt x="12206" y="9916"/>
                  </a:cubicBezTo>
                  <a:cubicBezTo>
                    <a:pt x="12155" y="9916"/>
                    <a:pt x="12110" y="9947"/>
                    <a:pt x="12092" y="10017"/>
                  </a:cubicBezTo>
                  <a:cubicBezTo>
                    <a:pt x="11825" y="10864"/>
                    <a:pt x="11135" y="11277"/>
                    <a:pt x="10446" y="11277"/>
                  </a:cubicBezTo>
                  <a:cubicBezTo>
                    <a:pt x="9702" y="11277"/>
                    <a:pt x="8959" y="10794"/>
                    <a:pt x="8755" y="9855"/>
                  </a:cubicBezTo>
                  <a:cubicBezTo>
                    <a:pt x="8730" y="9794"/>
                    <a:pt x="8674" y="9765"/>
                    <a:pt x="8615" y="9765"/>
                  </a:cubicBezTo>
                  <a:cubicBezTo>
                    <a:pt x="8563" y="9765"/>
                    <a:pt x="8510" y="9788"/>
                    <a:pt x="8477" y="9832"/>
                  </a:cubicBezTo>
                  <a:cubicBezTo>
                    <a:pt x="7727" y="10912"/>
                    <a:pt x="6495" y="11552"/>
                    <a:pt x="5180" y="11552"/>
                  </a:cubicBezTo>
                  <a:cubicBezTo>
                    <a:pt x="5113" y="11552"/>
                    <a:pt x="5045" y="11550"/>
                    <a:pt x="4977" y="11547"/>
                  </a:cubicBezTo>
                  <a:cubicBezTo>
                    <a:pt x="3123" y="11431"/>
                    <a:pt x="1640" y="9716"/>
                    <a:pt x="2845" y="8071"/>
                  </a:cubicBezTo>
                  <a:cubicBezTo>
                    <a:pt x="2984" y="8024"/>
                    <a:pt x="3100" y="7978"/>
                    <a:pt x="3216" y="7932"/>
                  </a:cubicBezTo>
                  <a:cubicBezTo>
                    <a:pt x="3448" y="8279"/>
                    <a:pt x="3819" y="8534"/>
                    <a:pt x="4212" y="8650"/>
                  </a:cubicBezTo>
                  <a:cubicBezTo>
                    <a:pt x="4227" y="8654"/>
                    <a:pt x="4241" y="8656"/>
                    <a:pt x="4253" y="8656"/>
                  </a:cubicBezTo>
                  <a:cubicBezTo>
                    <a:pt x="4382" y="8656"/>
                    <a:pt x="4409" y="8460"/>
                    <a:pt x="4282" y="8418"/>
                  </a:cubicBezTo>
                  <a:cubicBezTo>
                    <a:pt x="3656" y="8256"/>
                    <a:pt x="3216" y="7769"/>
                    <a:pt x="3054" y="7144"/>
                  </a:cubicBezTo>
                  <a:cubicBezTo>
                    <a:pt x="3045" y="7108"/>
                    <a:pt x="3019" y="7093"/>
                    <a:pt x="2992" y="7093"/>
                  </a:cubicBezTo>
                  <a:cubicBezTo>
                    <a:pt x="2948" y="7093"/>
                    <a:pt x="2900" y="7133"/>
                    <a:pt x="2915" y="7190"/>
                  </a:cubicBezTo>
                  <a:cubicBezTo>
                    <a:pt x="2938" y="7375"/>
                    <a:pt x="3007" y="7561"/>
                    <a:pt x="3077" y="7723"/>
                  </a:cubicBezTo>
                  <a:cubicBezTo>
                    <a:pt x="2764" y="7815"/>
                    <a:pt x="2340" y="7886"/>
                    <a:pt x="1922" y="7886"/>
                  </a:cubicBezTo>
                  <a:cubicBezTo>
                    <a:pt x="1070" y="7886"/>
                    <a:pt x="241" y="7590"/>
                    <a:pt x="412" y="6564"/>
                  </a:cubicBezTo>
                  <a:cubicBezTo>
                    <a:pt x="570" y="5724"/>
                    <a:pt x="1249" y="5415"/>
                    <a:pt x="1974" y="5415"/>
                  </a:cubicBezTo>
                  <a:cubicBezTo>
                    <a:pt x="2309" y="5415"/>
                    <a:pt x="2654" y="5481"/>
                    <a:pt x="2961" y="5591"/>
                  </a:cubicBezTo>
                  <a:cubicBezTo>
                    <a:pt x="2984" y="5637"/>
                    <a:pt x="2984" y="5660"/>
                    <a:pt x="2984" y="5684"/>
                  </a:cubicBezTo>
                  <a:cubicBezTo>
                    <a:pt x="2994" y="5724"/>
                    <a:pt x="3022" y="5743"/>
                    <a:pt x="3051" y="5743"/>
                  </a:cubicBezTo>
                  <a:cubicBezTo>
                    <a:pt x="3087" y="5743"/>
                    <a:pt x="3123" y="5712"/>
                    <a:pt x="3123" y="5660"/>
                  </a:cubicBezTo>
                  <a:cubicBezTo>
                    <a:pt x="3146" y="5660"/>
                    <a:pt x="3146" y="5684"/>
                    <a:pt x="3170" y="5684"/>
                  </a:cubicBezTo>
                  <a:cubicBezTo>
                    <a:pt x="3177" y="5686"/>
                    <a:pt x="3185" y="5687"/>
                    <a:pt x="3192" y="5687"/>
                  </a:cubicBezTo>
                  <a:cubicBezTo>
                    <a:pt x="3253" y="5687"/>
                    <a:pt x="3301" y="5609"/>
                    <a:pt x="3239" y="5568"/>
                  </a:cubicBezTo>
                  <a:cubicBezTo>
                    <a:pt x="3193" y="5521"/>
                    <a:pt x="3146" y="5521"/>
                    <a:pt x="3100" y="5498"/>
                  </a:cubicBezTo>
                  <a:cubicBezTo>
                    <a:pt x="2990" y="4321"/>
                    <a:pt x="3901" y="3474"/>
                    <a:pt x="4881" y="3474"/>
                  </a:cubicBezTo>
                  <a:cubicBezTo>
                    <a:pt x="5349" y="3474"/>
                    <a:pt x="5832" y="3666"/>
                    <a:pt x="6229" y="4108"/>
                  </a:cubicBezTo>
                  <a:cubicBezTo>
                    <a:pt x="6252" y="4139"/>
                    <a:pt x="6285" y="4151"/>
                    <a:pt x="6319" y="4151"/>
                  </a:cubicBezTo>
                  <a:cubicBezTo>
                    <a:pt x="6386" y="4151"/>
                    <a:pt x="6453" y="4100"/>
                    <a:pt x="6437" y="4038"/>
                  </a:cubicBezTo>
                  <a:cubicBezTo>
                    <a:pt x="6257" y="1723"/>
                    <a:pt x="9174" y="280"/>
                    <a:pt x="11210" y="280"/>
                  </a:cubicBezTo>
                  <a:close/>
                  <a:moveTo>
                    <a:pt x="11223" y="0"/>
                  </a:moveTo>
                  <a:cubicBezTo>
                    <a:pt x="9111" y="0"/>
                    <a:pt x="6159" y="1421"/>
                    <a:pt x="6159" y="3714"/>
                  </a:cubicBezTo>
                  <a:cubicBezTo>
                    <a:pt x="5762" y="3384"/>
                    <a:pt x="5307" y="3236"/>
                    <a:pt x="4866" y="3236"/>
                  </a:cubicBezTo>
                  <a:cubicBezTo>
                    <a:pt x="3786" y="3236"/>
                    <a:pt x="2790" y="4122"/>
                    <a:pt x="2938" y="5405"/>
                  </a:cubicBezTo>
                  <a:cubicBezTo>
                    <a:pt x="2608" y="5264"/>
                    <a:pt x="2245" y="5189"/>
                    <a:pt x="1893" y="5189"/>
                  </a:cubicBezTo>
                  <a:cubicBezTo>
                    <a:pt x="1032" y="5189"/>
                    <a:pt x="232" y="5637"/>
                    <a:pt x="134" y="6657"/>
                  </a:cubicBezTo>
                  <a:cubicBezTo>
                    <a:pt x="1" y="7778"/>
                    <a:pt x="958" y="8198"/>
                    <a:pt x="1933" y="8198"/>
                  </a:cubicBezTo>
                  <a:cubicBezTo>
                    <a:pt x="2147" y="8198"/>
                    <a:pt x="2362" y="8178"/>
                    <a:pt x="2567" y="8140"/>
                  </a:cubicBezTo>
                  <a:lnTo>
                    <a:pt x="2567" y="8140"/>
                  </a:lnTo>
                  <a:cubicBezTo>
                    <a:pt x="1571" y="9392"/>
                    <a:pt x="2474" y="11083"/>
                    <a:pt x="3958" y="11593"/>
                  </a:cubicBezTo>
                  <a:cubicBezTo>
                    <a:pt x="4381" y="11742"/>
                    <a:pt x="4819" y="11813"/>
                    <a:pt x="5253" y="11813"/>
                  </a:cubicBezTo>
                  <a:cubicBezTo>
                    <a:pt x="6507" y="11813"/>
                    <a:pt x="7737" y="11224"/>
                    <a:pt x="8546" y="10226"/>
                  </a:cubicBezTo>
                  <a:cubicBezTo>
                    <a:pt x="8862" y="11115"/>
                    <a:pt x="9633" y="11567"/>
                    <a:pt x="10408" y="11567"/>
                  </a:cubicBezTo>
                  <a:cubicBezTo>
                    <a:pt x="11169" y="11567"/>
                    <a:pt x="11933" y="11133"/>
                    <a:pt x="12277" y="10249"/>
                  </a:cubicBezTo>
                  <a:cubicBezTo>
                    <a:pt x="13220" y="11069"/>
                    <a:pt x="14671" y="11671"/>
                    <a:pt x="16030" y="11671"/>
                  </a:cubicBezTo>
                  <a:cubicBezTo>
                    <a:pt x="16976" y="11671"/>
                    <a:pt x="17879" y="11380"/>
                    <a:pt x="18535" y="10666"/>
                  </a:cubicBezTo>
                  <a:cubicBezTo>
                    <a:pt x="19939" y="9152"/>
                    <a:pt x="18580" y="7077"/>
                    <a:pt x="16819" y="7077"/>
                  </a:cubicBezTo>
                  <a:cubicBezTo>
                    <a:pt x="16720" y="7077"/>
                    <a:pt x="16620" y="7084"/>
                    <a:pt x="16519" y="7097"/>
                  </a:cubicBezTo>
                  <a:cubicBezTo>
                    <a:pt x="17098" y="6611"/>
                    <a:pt x="17608" y="5846"/>
                    <a:pt x="17028" y="5151"/>
                  </a:cubicBezTo>
                  <a:cubicBezTo>
                    <a:pt x="16743" y="4821"/>
                    <a:pt x="16374" y="4695"/>
                    <a:pt x="15991" y="4695"/>
                  </a:cubicBezTo>
                  <a:cubicBezTo>
                    <a:pt x="15566" y="4695"/>
                    <a:pt x="15123" y="4851"/>
                    <a:pt x="14757" y="5058"/>
                  </a:cubicBezTo>
                  <a:cubicBezTo>
                    <a:pt x="16055" y="2764"/>
                    <a:pt x="14131" y="307"/>
                    <a:pt x="11721" y="29"/>
                  </a:cubicBezTo>
                  <a:cubicBezTo>
                    <a:pt x="11562" y="10"/>
                    <a:pt x="11395" y="0"/>
                    <a:pt x="1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4403729" y="225196"/>
              <a:ext cx="168106" cy="181038"/>
            </a:xfrm>
            <a:custGeom>
              <a:avLst/>
              <a:gdLst/>
              <a:ahLst/>
              <a:cxnLst/>
              <a:rect l="l" t="t" r="r" b="b"/>
              <a:pathLst>
                <a:path w="2040" h="2197" extrusionOk="0">
                  <a:moveTo>
                    <a:pt x="634" y="0"/>
                  </a:moveTo>
                  <a:cubicBezTo>
                    <a:pt x="425" y="0"/>
                    <a:pt x="211" y="44"/>
                    <a:pt x="0" y="111"/>
                  </a:cubicBezTo>
                  <a:cubicBezTo>
                    <a:pt x="116" y="203"/>
                    <a:pt x="232" y="342"/>
                    <a:pt x="325" y="505"/>
                  </a:cubicBezTo>
                  <a:cubicBezTo>
                    <a:pt x="533" y="875"/>
                    <a:pt x="510" y="1223"/>
                    <a:pt x="394" y="1548"/>
                  </a:cubicBezTo>
                  <a:cubicBezTo>
                    <a:pt x="406" y="1536"/>
                    <a:pt x="417" y="1530"/>
                    <a:pt x="429" y="1530"/>
                  </a:cubicBezTo>
                  <a:cubicBezTo>
                    <a:pt x="441" y="1530"/>
                    <a:pt x="452" y="1536"/>
                    <a:pt x="464" y="1548"/>
                  </a:cubicBezTo>
                  <a:cubicBezTo>
                    <a:pt x="672" y="1710"/>
                    <a:pt x="881" y="1942"/>
                    <a:pt x="1020" y="2196"/>
                  </a:cubicBezTo>
                  <a:lnTo>
                    <a:pt x="1113" y="2196"/>
                  </a:lnTo>
                  <a:cubicBezTo>
                    <a:pt x="997" y="2150"/>
                    <a:pt x="927" y="2034"/>
                    <a:pt x="1043" y="1965"/>
                  </a:cubicBezTo>
                  <a:cubicBezTo>
                    <a:pt x="1507" y="1548"/>
                    <a:pt x="2040" y="899"/>
                    <a:pt x="1460" y="319"/>
                  </a:cubicBezTo>
                  <a:cubicBezTo>
                    <a:pt x="1215" y="88"/>
                    <a:pt x="930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4189809" y="-132335"/>
              <a:ext cx="223565" cy="361005"/>
            </a:xfrm>
            <a:custGeom>
              <a:avLst/>
              <a:gdLst/>
              <a:ahLst/>
              <a:cxnLst/>
              <a:rect l="l" t="t" r="r" b="b"/>
              <a:pathLst>
                <a:path w="2713" h="4381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1228"/>
                    <a:pt x="673" y="2897"/>
                    <a:pt x="441" y="4380"/>
                  </a:cubicBezTo>
                  <a:cubicBezTo>
                    <a:pt x="839" y="4247"/>
                    <a:pt x="1253" y="4130"/>
                    <a:pt x="1645" y="4130"/>
                  </a:cubicBezTo>
                  <a:cubicBezTo>
                    <a:pt x="1731" y="4130"/>
                    <a:pt x="1817" y="4136"/>
                    <a:pt x="1901" y="4148"/>
                  </a:cubicBezTo>
                  <a:cubicBezTo>
                    <a:pt x="2712" y="2410"/>
                    <a:pt x="1623" y="6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4170691" y="418011"/>
              <a:ext cx="527227" cy="336367"/>
            </a:xfrm>
            <a:custGeom>
              <a:avLst/>
              <a:gdLst/>
              <a:ahLst/>
              <a:cxnLst/>
              <a:rect l="l" t="t" r="r" b="b"/>
              <a:pathLst>
                <a:path w="6398" h="4082" extrusionOk="0">
                  <a:moveTo>
                    <a:pt x="4224" y="1"/>
                  </a:moveTo>
                  <a:cubicBezTo>
                    <a:pt x="4122" y="1"/>
                    <a:pt x="4020" y="7"/>
                    <a:pt x="3917" y="19"/>
                  </a:cubicBezTo>
                  <a:lnTo>
                    <a:pt x="3941" y="65"/>
                  </a:lnTo>
                  <a:cubicBezTo>
                    <a:pt x="4891" y="436"/>
                    <a:pt x="5493" y="1131"/>
                    <a:pt x="4775" y="2336"/>
                  </a:cubicBezTo>
                  <a:cubicBezTo>
                    <a:pt x="4313" y="3095"/>
                    <a:pt x="3545" y="3408"/>
                    <a:pt x="2740" y="3408"/>
                  </a:cubicBezTo>
                  <a:cubicBezTo>
                    <a:pt x="2414" y="3408"/>
                    <a:pt x="2083" y="3357"/>
                    <a:pt x="1762" y="3263"/>
                  </a:cubicBezTo>
                  <a:cubicBezTo>
                    <a:pt x="1183" y="3101"/>
                    <a:pt x="627" y="2846"/>
                    <a:pt x="94" y="2568"/>
                  </a:cubicBezTo>
                  <a:cubicBezTo>
                    <a:pt x="70" y="2637"/>
                    <a:pt x="24" y="2707"/>
                    <a:pt x="1" y="2776"/>
                  </a:cubicBezTo>
                  <a:cubicBezTo>
                    <a:pt x="936" y="3603"/>
                    <a:pt x="2121" y="4082"/>
                    <a:pt x="3342" y="4082"/>
                  </a:cubicBezTo>
                  <a:cubicBezTo>
                    <a:pt x="3695" y="4082"/>
                    <a:pt x="4051" y="4042"/>
                    <a:pt x="4404" y="3958"/>
                  </a:cubicBezTo>
                  <a:cubicBezTo>
                    <a:pt x="5447" y="3704"/>
                    <a:pt x="6397" y="3008"/>
                    <a:pt x="6351" y="1849"/>
                  </a:cubicBezTo>
                  <a:cubicBezTo>
                    <a:pt x="6287" y="664"/>
                    <a:pt x="5296" y="1"/>
                    <a:pt x="422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4170691" y="-164800"/>
              <a:ext cx="273173" cy="380040"/>
            </a:xfrm>
            <a:custGeom>
              <a:avLst/>
              <a:gdLst/>
              <a:ahLst/>
              <a:cxnLst/>
              <a:rect l="l" t="t" r="r" b="b"/>
              <a:pathLst>
                <a:path w="3315" h="4612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116"/>
                    <a:pt x="163" y="255"/>
                    <a:pt x="233" y="394"/>
                  </a:cubicBezTo>
                  <a:cubicBezTo>
                    <a:pt x="1855" y="1089"/>
                    <a:pt x="2944" y="2804"/>
                    <a:pt x="2133" y="4542"/>
                  </a:cubicBezTo>
                  <a:cubicBezTo>
                    <a:pt x="2249" y="4542"/>
                    <a:pt x="2342" y="4566"/>
                    <a:pt x="2434" y="4612"/>
                  </a:cubicBezTo>
                  <a:cubicBezTo>
                    <a:pt x="3315" y="2642"/>
                    <a:pt x="1948" y="62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4159237" y="206409"/>
              <a:ext cx="627679" cy="575664"/>
            </a:xfrm>
            <a:custGeom>
              <a:avLst/>
              <a:gdLst/>
              <a:ahLst/>
              <a:cxnLst/>
              <a:rect l="l" t="t" r="r" b="b"/>
              <a:pathLst>
                <a:path w="7617" h="6986" extrusionOk="0">
                  <a:moveTo>
                    <a:pt x="3669" y="1"/>
                  </a:moveTo>
                  <a:cubicBezTo>
                    <a:pt x="3372" y="1"/>
                    <a:pt x="3066" y="78"/>
                    <a:pt x="2782" y="200"/>
                  </a:cubicBezTo>
                  <a:cubicBezTo>
                    <a:pt x="2851" y="246"/>
                    <a:pt x="2921" y="292"/>
                    <a:pt x="2967" y="339"/>
                  </a:cubicBezTo>
                  <a:cubicBezTo>
                    <a:pt x="3178" y="272"/>
                    <a:pt x="3392" y="228"/>
                    <a:pt x="3601" y="228"/>
                  </a:cubicBezTo>
                  <a:cubicBezTo>
                    <a:pt x="3897" y="228"/>
                    <a:pt x="4182" y="316"/>
                    <a:pt x="4427" y="547"/>
                  </a:cubicBezTo>
                  <a:cubicBezTo>
                    <a:pt x="5007" y="1127"/>
                    <a:pt x="4474" y="1776"/>
                    <a:pt x="4010" y="2193"/>
                  </a:cubicBezTo>
                  <a:cubicBezTo>
                    <a:pt x="3894" y="2262"/>
                    <a:pt x="3964" y="2401"/>
                    <a:pt x="4056" y="2424"/>
                  </a:cubicBezTo>
                  <a:lnTo>
                    <a:pt x="3987" y="2424"/>
                  </a:lnTo>
                  <a:cubicBezTo>
                    <a:pt x="3848" y="2170"/>
                    <a:pt x="3639" y="1938"/>
                    <a:pt x="3408" y="1776"/>
                  </a:cubicBezTo>
                  <a:cubicBezTo>
                    <a:pt x="3396" y="1764"/>
                    <a:pt x="3390" y="1758"/>
                    <a:pt x="3384" y="1758"/>
                  </a:cubicBezTo>
                  <a:cubicBezTo>
                    <a:pt x="3379" y="1758"/>
                    <a:pt x="3373" y="1764"/>
                    <a:pt x="3361" y="1776"/>
                  </a:cubicBezTo>
                  <a:cubicBezTo>
                    <a:pt x="3338" y="1799"/>
                    <a:pt x="3338" y="1845"/>
                    <a:pt x="3315" y="1868"/>
                  </a:cubicBezTo>
                  <a:cubicBezTo>
                    <a:pt x="3315" y="1868"/>
                    <a:pt x="3315" y="1891"/>
                    <a:pt x="3338" y="1891"/>
                  </a:cubicBezTo>
                  <a:cubicBezTo>
                    <a:pt x="3477" y="2054"/>
                    <a:pt x="3593" y="2193"/>
                    <a:pt x="3686" y="2378"/>
                  </a:cubicBezTo>
                  <a:cubicBezTo>
                    <a:pt x="3732" y="2424"/>
                    <a:pt x="3755" y="2471"/>
                    <a:pt x="3755" y="2517"/>
                  </a:cubicBezTo>
                  <a:cubicBezTo>
                    <a:pt x="3871" y="2563"/>
                    <a:pt x="3987" y="2587"/>
                    <a:pt x="4080" y="2633"/>
                  </a:cubicBezTo>
                  <a:lnTo>
                    <a:pt x="4056" y="2587"/>
                  </a:lnTo>
                  <a:cubicBezTo>
                    <a:pt x="4159" y="2575"/>
                    <a:pt x="4261" y="2569"/>
                    <a:pt x="4363" y="2569"/>
                  </a:cubicBezTo>
                  <a:cubicBezTo>
                    <a:pt x="5435" y="2569"/>
                    <a:pt x="6426" y="3232"/>
                    <a:pt x="6490" y="4417"/>
                  </a:cubicBezTo>
                  <a:cubicBezTo>
                    <a:pt x="6536" y="5576"/>
                    <a:pt x="5563" y="6295"/>
                    <a:pt x="4543" y="6526"/>
                  </a:cubicBezTo>
                  <a:cubicBezTo>
                    <a:pt x="4188" y="6610"/>
                    <a:pt x="3830" y="6650"/>
                    <a:pt x="3474" y="6650"/>
                  </a:cubicBezTo>
                  <a:cubicBezTo>
                    <a:pt x="2250" y="6650"/>
                    <a:pt x="1056" y="6176"/>
                    <a:pt x="140" y="5368"/>
                  </a:cubicBezTo>
                  <a:cubicBezTo>
                    <a:pt x="94" y="5437"/>
                    <a:pt x="47" y="5530"/>
                    <a:pt x="1" y="5599"/>
                  </a:cubicBezTo>
                  <a:cubicBezTo>
                    <a:pt x="937" y="6400"/>
                    <a:pt x="2357" y="6985"/>
                    <a:pt x="3694" y="6985"/>
                  </a:cubicBezTo>
                  <a:cubicBezTo>
                    <a:pt x="4642" y="6985"/>
                    <a:pt x="5548" y="6691"/>
                    <a:pt x="6212" y="5970"/>
                  </a:cubicBezTo>
                  <a:cubicBezTo>
                    <a:pt x="7616" y="4456"/>
                    <a:pt x="6257" y="2381"/>
                    <a:pt x="4496" y="2381"/>
                  </a:cubicBezTo>
                  <a:cubicBezTo>
                    <a:pt x="4397" y="2381"/>
                    <a:pt x="4297" y="2388"/>
                    <a:pt x="4196" y="2401"/>
                  </a:cubicBezTo>
                  <a:cubicBezTo>
                    <a:pt x="4775" y="1915"/>
                    <a:pt x="5285" y="1150"/>
                    <a:pt x="4705" y="455"/>
                  </a:cubicBezTo>
                  <a:cubicBezTo>
                    <a:pt x="4419" y="129"/>
                    <a:pt x="4051" y="1"/>
                    <a:pt x="366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7"/>
          <p:cNvGrpSpPr/>
          <p:nvPr/>
        </p:nvGrpSpPr>
        <p:grpSpPr>
          <a:xfrm>
            <a:off x="-1354784" y="968587"/>
            <a:ext cx="1994252" cy="973488"/>
            <a:chOff x="-1354784" y="968587"/>
            <a:chExt cx="1994252" cy="973488"/>
          </a:xfrm>
        </p:grpSpPr>
        <p:sp>
          <p:nvSpPr>
            <p:cNvPr id="218" name="Google Shape;218;p7"/>
            <p:cNvSpPr/>
            <p:nvPr/>
          </p:nvSpPr>
          <p:spPr>
            <a:xfrm>
              <a:off x="-1335343" y="989235"/>
              <a:ext cx="1967356" cy="934739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-1354784" y="969258"/>
              <a:ext cx="1993032" cy="972817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-539162" y="988900"/>
              <a:ext cx="1171524" cy="935074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-546938" y="968587"/>
              <a:ext cx="1186407" cy="972683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7"/>
          <p:cNvSpPr txBox="1">
            <a:spLocks noGrp="1"/>
          </p:cNvSpPr>
          <p:nvPr>
            <p:ph type="body" idx="1"/>
          </p:nvPr>
        </p:nvSpPr>
        <p:spPr>
          <a:xfrm>
            <a:off x="713225" y="1835077"/>
            <a:ext cx="3999600" cy="19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/>
            </a:lvl1pPr>
            <a:lvl2pPr marL="914400" lvl="1" indent="-336550" rtl="0">
              <a:spcBef>
                <a:spcPts val="16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rtl="0">
              <a:spcBef>
                <a:spcPts val="16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rtl="0">
              <a:spcBef>
                <a:spcPts val="16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rtl="0">
              <a:spcBef>
                <a:spcPts val="16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rtl="0">
              <a:spcBef>
                <a:spcPts val="16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rtl="0">
              <a:spcBef>
                <a:spcPts val="16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rtl="0">
              <a:spcBef>
                <a:spcPts val="16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rtl="0">
              <a:spcBef>
                <a:spcPts val="1600"/>
              </a:spcBef>
              <a:spcAft>
                <a:spcPts val="16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grpSp>
        <p:nvGrpSpPr>
          <p:cNvPr id="223" name="Google Shape;223;p7"/>
          <p:cNvGrpSpPr/>
          <p:nvPr/>
        </p:nvGrpSpPr>
        <p:grpSpPr>
          <a:xfrm>
            <a:off x="7513936" y="2147731"/>
            <a:ext cx="1560060" cy="985223"/>
            <a:chOff x="7104800" y="1461233"/>
            <a:chExt cx="976564" cy="616728"/>
          </a:xfrm>
        </p:grpSpPr>
        <p:sp>
          <p:nvSpPr>
            <p:cNvPr id="224" name="Google Shape;224;p7"/>
            <p:cNvSpPr/>
            <p:nvPr/>
          </p:nvSpPr>
          <p:spPr>
            <a:xfrm>
              <a:off x="7125685" y="1474522"/>
              <a:ext cx="933920" cy="588108"/>
            </a:xfrm>
            <a:custGeom>
              <a:avLst/>
              <a:gdLst/>
              <a:ahLst/>
              <a:cxnLst/>
              <a:rect l="l" t="t" r="r" b="b"/>
              <a:pathLst>
                <a:path w="19677" h="12391" extrusionOk="0">
                  <a:moveTo>
                    <a:pt x="7879" y="1"/>
                  </a:moveTo>
                  <a:cubicBezTo>
                    <a:pt x="7502" y="1"/>
                    <a:pt x="7119" y="51"/>
                    <a:pt x="6745" y="151"/>
                  </a:cubicBezTo>
                  <a:cubicBezTo>
                    <a:pt x="5076" y="615"/>
                    <a:pt x="3083" y="2237"/>
                    <a:pt x="3686" y="4161"/>
                  </a:cubicBezTo>
                  <a:cubicBezTo>
                    <a:pt x="3709" y="4161"/>
                    <a:pt x="3732" y="4184"/>
                    <a:pt x="3732" y="4207"/>
                  </a:cubicBezTo>
                  <a:cubicBezTo>
                    <a:pt x="3794" y="4228"/>
                    <a:pt x="3746" y="4303"/>
                    <a:pt x="3701" y="4303"/>
                  </a:cubicBezTo>
                  <a:cubicBezTo>
                    <a:pt x="3696" y="4303"/>
                    <a:pt x="3691" y="4302"/>
                    <a:pt x="3686" y="4300"/>
                  </a:cubicBezTo>
                  <a:cubicBezTo>
                    <a:pt x="3664" y="4332"/>
                    <a:pt x="3628" y="4349"/>
                    <a:pt x="3590" y="4349"/>
                  </a:cubicBezTo>
                  <a:cubicBezTo>
                    <a:pt x="3547" y="4349"/>
                    <a:pt x="3502" y="4326"/>
                    <a:pt x="3477" y="4277"/>
                  </a:cubicBezTo>
                  <a:cubicBezTo>
                    <a:pt x="3477" y="4253"/>
                    <a:pt x="3477" y="4207"/>
                    <a:pt x="3454" y="4184"/>
                  </a:cubicBezTo>
                  <a:cubicBezTo>
                    <a:pt x="3041" y="3997"/>
                    <a:pt x="2541" y="3873"/>
                    <a:pt x="2056" y="3873"/>
                  </a:cubicBezTo>
                  <a:cubicBezTo>
                    <a:pt x="1397" y="3873"/>
                    <a:pt x="765" y="4103"/>
                    <a:pt x="418" y="4717"/>
                  </a:cubicBezTo>
                  <a:cubicBezTo>
                    <a:pt x="1" y="5505"/>
                    <a:pt x="742" y="6084"/>
                    <a:pt x="1391" y="6316"/>
                  </a:cubicBezTo>
                  <a:cubicBezTo>
                    <a:pt x="1947" y="6501"/>
                    <a:pt x="2527" y="6501"/>
                    <a:pt x="3129" y="6501"/>
                  </a:cubicBezTo>
                  <a:cubicBezTo>
                    <a:pt x="3153" y="6501"/>
                    <a:pt x="3153" y="6501"/>
                    <a:pt x="3176" y="6525"/>
                  </a:cubicBezTo>
                  <a:cubicBezTo>
                    <a:pt x="3153" y="6386"/>
                    <a:pt x="3153" y="6247"/>
                    <a:pt x="3176" y="6107"/>
                  </a:cubicBezTo>
                  <a:cubicBezTo>
                    <a:pt x="3176" y="6012"/>
                    <a:pt x="3250" y="5965"/>
                    <a:pt x="3319" y="5965"/>
                  </a:cubicBezTo>
                  <a:cubicBezTo>
                    <a:pt x="3383" y="5965"/>
                    <a:pt x="3442" y="6006"/>
                    <a:pt x="3431" y="6084"/>
                  </a:cubicBezTo>
                  <a:cubicBezTo>
                    <a:pt x="3408" y="6501"/>
                    <a:pt x="3477" y="6872"/>
                    <a:pt x="3639" y="7220"/>
                  </a:cubicBezTo>
                  <a:cubicBezTo>
                    <a:pt x="3671" y="7298"/>
                    <a:pt x="3617" y="7356"/>
                    <a:pt x="3558" y="7356"/>
                  </a:cubicBezTo>
                  <a:cubicBezTo>
                    <a:pt x="3529" y="7356"/>
                    <a:pt x="3500" y="7343"/>
                    <a:pt x="3477" y="7313"/>
                  </a:cubicBezTo>
                  <a:cubicBezTo>
                    <a:pt x="3361" y="7127"/>
                    <a:pt x="3268" y="6919"/>
                    <a:pt x="3222" y="6710"/>
                  </a:cubicBezTo>
                  <a:cubicBezTo>
                    <a:pt x="3199" y="6733"/>
                    <a:pt x="3176" y="6733"/>
                    <a:pt x="3153" y="6756"/>
                  </a:cubicBezTo>
                  <a:cubicBezTo>
                    <a:pt x="3037" y="6756"/>
                    <a:pt x="2921" y="6780"/>
                    <a:pt x="2782" y="6780"/>
                  </a:cubicBezTo>
                  <a:cubicBezTo>
                    <a:pt x="2527" y="7011"/>
                    <a:pt x="2272" y="7266"/>
                    <a:pt x="2110" y="7567"/>
                  </a:cubicBezTo>
                  <a:cubicBezTo>
                    <a:pt x="1785" y="8193"/>
                    <a:pt x="1808" y="8657"/>
                    <a:pt x="2272" y="9143"/>
                  </a:cubicBezTo>
                  <a:cubicBezTo>
                    <a:pt x="2561" y="9442"/>
                    <a:pt x="2865" y="9560"/>
                    <a:pt x="3174" y="9560"/>
                  </a:cubicBezTo>
                  <a:cubicBezTo>
                    <a:pt x="3632" y="9560"/>
                    <a:pt x="4100" y="9300"/>
                    <a:pt x="4543" y="8981"/>
                  </a:cubicBezTo>
                  <a:cubicBezTo>
                    <a:pt x="4563" y="8971"/>
                    <a:pt x="4585" y="8966"/>
                    <a:pt x="4606" y="8966"/>
                  </a:cubicBezTo>
                  <a:cubicBezTo>
                    <a:pt x="4681" y="8966"/>
                    <a:pt x="4752" y="9025"/>
                    <a:pt x="4752" y="9097"/>
                  </a:cubicBezTo>
                  <a:cubicBezTo>
                    <a:pt x="4659" y="11206"/>
                    <a:pt x="7000" y="12318"/>
                    <a:pt x="8807" y="12388"/>
                  </a:cubicBezTo>
                  <a:cubicBezTo>
                    <a:pt x="8863" y="12390"/>
                    <a:pt x="8919" y="12391"/>
                    <a:pt x="8975" y="12391"/>
                  </a:cubicBezTo>
                  <a:cubicBezTo>
                    <a:pt x="10883" y="12391"/>
                    <a:pt x="12666" y="11242"/>
                    <a:pt x="13072" y="9306"/>
                  </a:cubicBezTo>
                  <a:cubicBezTo>
                    <a:pt x="13091" y="9220"/>
                    <a:pt x="13156" y="9181"/>
                    <a:pt x="13224" y="9181"/>
                  </a:cubicBezTo>
                  <a:cubicBezTo>
                    <a:pt x="13322" y="9181"/>
                    <a:pt x="13423" y="9262"/>
                    <a:pt x="13396" y="9398"/>
                  </a:cubicBezTo>
                  <a:cubicBezTo>
                    <a:pt x="13885" y="10131"/>
                    <a:pt x="14906" y="10559"/>
                    <a:pt x="15819" y="10559"/>
                  </a:cubicBezTo>
                  <a:cubicBezTo>
                    <a:pt x="16032" y="10559"/>
                    <a:pt x="16239" y="10536"/>
                    <a:pt x="16432" y="10488"/>
                  </a:cubicBezTo>
                  <a:cubicBezTo>
                    <a:pt x="17730" y="10186"/>
                    <a:pt x="18610" y="8518"/>
                    <a:pt x="17313" y="7614"/>
                  </a:cubicBezTo>
                  <a:lnTo>
                    <a:pt x="17313" y="7614"/>
                  </a:lnTo>
                  <a:cubicBezTo>
                    <a:pt x="17150" y="7869"/>
                    <a:pt x="16942" y="8124"/>
                    <a:pt x="16664" y="8309"/>
                  </a:cubicBezTo>
                  <a:cubicBezTo>
                    <a:pt x="16653" y="8317"/>
                    <a:pt x="16641" y="8320"/>
                    <a:pt x="16631" y="8320"/>
                  </a:cubicBezTo>
                  <a:cubicBezTo>
                    <a:pt x="16575" y="8320"/>
                    <a:pt x="16536" y="8232"/>
                    <a:pt x="16594" y="8193"/>
                  </a:cubicBezTo>
                  <a:cubicBezTo>
                    <a:pt x="17035" y="7822"/>
                    <a:pt x="17313" y="7313"/>
                    <a:pt x="17336" y="6733"/>
                  </a:cubicBezTo>
                  <a:cubicBezTo>
                    <a:pt x="17347" y="6652"/>
                    <a:pt x="17417" y="6612"/>
                    <a:pt x="17481" y="6612"/>
                  </a:cubicBezTo>
                  <a:cubicBezTo>
                    <a:pt x="17544" y="6612"/>
                    <a:pt x="17602" y="6652"/>
                    <a:pt x="17591" y="6733"/>
                  </a:cubicBezTo>
                  <a:cubicBezTo>
                    <a:pt x="17568" y="6919"/>
                    <a:pt x="17521" y="7104"/>
                    <a:pt x="17452" y="7289"/>
                  </a:cubicBezTo>
                  <a:cubicBezTo>
                    <a:pt x="17585" y="7324"/>
                    <a:pt x="17728" y="7340"/>
                    <a:pt x="17874" y="7340"/>
                  </a:cubicBezTo>
                  <a:cubicBezTo>
                    <a:pt x="18617" y="7340"/>
                    <a:pt x="19448" y="6909"/>
                    <a:pt x="19584" y="6154"/>
                  </a:cubicBezTo>
                  <a:cubicBezTo>
                    <a:pt x="19677" y="5621"/>
                    <a:pt x="19329" y="5296"/>
                    <a:pt x="18865" y="5157"/>
                  </a:cubicBezTo>
                  <a:cubicBezTo>
                    <a:pt x="18799" y="5124"/>
                    <a:pt x="18313" y="5043"/>
                    <a:pt x="18045" y="5043"/>
                  </a:cubicBezTo>
                  <a:cubicBezTo>
                    <a:pt x="17940" y="5043"/>
                    <a:pt x="17869" y="5055"/>
                    <a:pt x="17869" y="5088"/>
                  </a:cubicBezTo>
                  <a:cubicBezTo>
                    <a:pt x="17880" y="5180"/>
                    <a:pt x="17817" y="5227"/>
                    <a:pt x="17747" y="5227"/>
                  </a:cubicBezTo>
                  <a:cubicBezTo>
                    <a:pt x="17678" y="5227"/>
                    <a:pt x="17602" y="5180"/>
                    <a:pt x="17591" y="5088"/>
                  </a:cubicBezTo>
                  <a:lnTo>
                    <a:pt x="17591" y="5065"/>
                  </a:lnTo>
                  <a:cubicBezTo>
                    <a:pt x="17521" y="5041"/>
                    <a:pt x="17452" y="4902"/>
                    <a:pt x="17544" y="4810"/>
                  </a:cubicBezTo>
                  <a:cubicBezTo>
                    <a:pt x="19004" y="3326"/>
                    <a:pt x="18008" y="1032"/>
                    <a:pt x="16223" y="406"/>
                  </a:cubicBezTo>
                  <a:cubicBezTo>
                    <a:pt x="15798" y="256"/>
                    <a:pt x="15320" y="179"/>
                    <a:pt x="14837" y="179"/>
                  </a:cubicBezTo>
                  <a:cubicBezTo>
                    <a:pt x="13451" y="179"/>
                    <a:pt x="12012" y="811"/>
                    <a:pt x="11565" y="2168"/>
                  </a:cubicBezTo>
                  <a:cubicBezTo>
                    <a:pt x="11543" y="2234"/>
                    <a:pt x="11495" y="2263"/>
                    <a:pt x="11442" y="2263"/>
                  </a:cubicBezTo>
                  <a:cubicBezTo>
                    <a:pt x="11385" y="2263"/>
                    <a:pt x="11323" y="2228"/>
                    <a:pt x="11287" y="2168"/>
                  </a:cubicBezTo>
                  <a:cubicBezTo>
                    <a:pt x="10699" y="734"/>
                    <a:pt x="9324" y="1"/>
                    <a:pt x="7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7104800" y="1461233"/>
              <a:ext cx="976446" cy="616728"/>
            </a:xfrm>
            <a:custGeom>
              <a:avLst/>
              <a:gdLst/>
              <a:ahLst/>
              <a:cxnLst/>
              <a:rect l="l" t="t" r="r" b="b"/>
              <a:pathLst>
                <a:path w="20573" h="12994" extrusionOk="0">
                  <a:moveTo>
                    <a:pt x="8353" y="292"/>
                  </a:moveTo>
                  <a:cubicBezTo>
                    <a:pt x="9786" y="292"/>
                    <a:pt x="11144" y="1026"/>
                    <a:pt x="11727" y="2448"/>
                  </a:cubicBezTo>
                  <a:cubicBezTo>
                    <a:pt x="11763" y="2508"/>
                    <a:pt x="11825" y="2543"/>
                    <a:pt x="11882" y="2543"/>
                  </a:cubicBezTo>
                  <a:cubicBezTo>
                    <a:pt x="11935" y="2543"/>
                    <a:pt x="11983" y="2514"/>
                    <a:pt x="12005" y="2448"/>
                  </a:cubicBezTo>
                  <a:cubicBezTo>
                    <a:pt x="12452" y="1091"/>
                    <a:pt x="13891" y="459"/>
                    <a:pt x="15277" y="459"/>
                  </a:cubicBezTo>
                  <a:cubicBezTo>
                    <a:pt x="15760" y="459"/>
                    <a:pt x="16238" y="536"/>
                    <a:pt x="16663" y="686"/>
                  </a:cubicBezTo>
                  <a:cubicBezTo>
                    <a:pt x="18425" y="1335"/>
                    <a:pt x="19444" y="3606"/>
                    <a:pt x="17984" y="5113"/>
                  </a:cubicBezTo>
                  <a:cubicBezTo>
                    <a:pt x="17892" y="5206"/>
                    <a:pt x="17938" y="5321"/>
                    <a:pt x="18031" y="5345"/>
                  </a:cubicBezTo>
                  <a:lnTo>
                    <a:pt x="18031" y="5368"/>
                  </a:lnTo>
                  <a:cubicBezTo>
                    <a:pt x="18042" y="5460"/>
                    <a:pt x="18112" y="5507"/>
                    <a:pt x="18178" y="5507"/>
                  </a:cubicBezTo>
                  <a:cubicBezTo>
                    <a:pt x="18245" y="5507"/>
                    <a:pt x="18309" y="5460"/>
                    <a:pt x="18309" y="5368"/>
                  </a:cubicBezTo>
                  <a:cubicBezTo>
                    <a:pt x="18309" y="5338"/>
                    <a:pt x="18369" y="5326"/>
                    <a:pt x="18460" y="5326"/>
                  </a:cubicBezTo>
                  <a:cubicBezTo>
                    <a:pt x="18722" y="5326"/>
                    <a:pt x="19237" y="5420"/>
                    <a:pt x="19305" y="5437"/>
                  </a:cubicBezTo>
                  <a:cubicBezTo>
                    <a:pt x="19746" y="5576"/>
                    <a:pt x="20117" y="5924"/>
                    <a:pt x="20024" y="6434"/>
                  </a:cubicBezTo>
                  <a:cubicBezTo>
                    <a:pt x="19870" y="7182"/>
                    <a:pt x="19066" y="7629"/>
                    <a:pt x="18333" y="7629"/>
                  </a:cubicBezTo>
                  <a:cubicBezTo>
                    <a:pt x="18180" y="7629"/>
                    <a:pt x="18031" y="7609"/>
                    <a:pt x="17892" y="7569"/>
                  </a:cubicBezTo>
                  <a:cubicBezTo>
                    <a:pt x="17961" y="7384"/>
                    <a:pt x="18008" y="7199"/>
                    <a:pt x="18031" y="7013"/>
                  </a:cubicBezTo>
                  <a:cubicBezTo>
                    <a:pt x="18042" y="6932"/>
                    <a:pt x="17984" y="6892"/>
                    <a:pt x="17921" y="6892"/>
                  </a:cubicBezTo>
                  <a:cubicBezTo>
                    <a:pt x="17857" y="6892"/>
                    <a:pt x="17787" y="6932"/>
                    <a:pt x="17776" y="7013"/>
                  </a:cubicBezTo>
                  <a:cubicBezTo>
                    <a:pt x="17729" y="7593"/>
                    <a:pt x="17475" y="8102"/>
                    <a:pt x="17011" y="8473"/>
                  </a:cubicBezTo>
                  <a:cubicBezTo>
                    <a:pt x="16973" y="8530"/>
                    <a:pt x="17012" y="8602"/>
                    <a:pt x="17065" y="8602"/>
                  </a:cubicBezTo>
                  <a:cubicBezTo>
                    <a:pt x="17078" y="8602"/>
                    <a:pt x="17091" y="8598"/>
                    <a:pt x="17104" y="8589"/>
                  </a:cubicBezTo>
                  <a:cubicBezTo>
                    <a:pt x="17382" y="8404"/>
                    <a:pt x="17590" y="8172"/>
                    <a:pt x="17753" y="7894"/>
                  </a:cubicBezTo>
                  <a:lnTo>
                    <a:pt x="17753" y="7894"/>
                  </a:lnTo>
                  <a:cubicBezTo>
                    <a:pt x="19050" y="8798"/>
                    <a:pt x="18170" y="10466"/>
                    <a:pt x="16872" y="10791"/>
                  </a:cubicBezTo>
                  <a:cubicBezTo>
                    <a:pt x="16691" y="10832"/>
                    <a:pt x="16498" y="10852"/>
                    <a:pt x="16299" y="10852"/>
                  </a:cubicBezTo>
                  <a:cubicBezTo>
                    <a:pt x="15376" y="10852"/>
                    <a:pt x="14332" y="10422"/>
                    <a:pt x="13836" y="9678"/>
                  </a:cubicBezTo>
                  <a:cubicBezTo>
                    <a:pt x="13864" y="9552"/>
                    <a:pt x="13756" y="9468"/>
                    <a:pt x="13656" y="9468"/>
                  </a:cubicBezTo>
                  <a:cubicBezTo>
                    <a:pt x="13591" y="9468"/>
                    <a:pt x="13530" y="9503"/>
                    <a:pt x="13512" y="9586"/>
                  </a:cubicBezTo>
                  <a:cubicBezTo>
                    <a:pt x="13084" y="11522"/>
                    <a:pt x="11322" y="12671"/>
                    <a:pt x="9394" y="12671"/>
                  </a:cubicBezTo>
                  <a:cubicBezTo>
                    <a:pt x="9337" y="12671"/>
                    <a:pt x="9281" y="12670"/>
                    <a:pt x="9224" y="12668"/>
                  </a:cubicBezTo>
                  <a:cubicBezTo>
                    <a:pt x="7417" y="12598"/>
                    <a:pt x="5099" y="11486"/>
                    <a:pt x="5192" y="9400"/>
                  </a:cubicBezTo>
                  <a:cubicBezTo>
                    <a:pt x="5192" y="9316"/>
                    <a:pt x="5131" y="9257"/>
                    <a:pt x="5062" y="9257"/>
                  </a:cubicBezTo>
                  <a:cubicBezTo>
                    <a:pt x="5036" y="9257"/>
                    <a:pt x="5009" y="9265"/>
                    <a:pt x="4983" y="9284"/>
                  </a:cubicBezTo>
                  <a:cubicBezTo>
                    <a:pt x="4542" y="9588"/>
                    <a:pt x="4068" y="9842"/>
                    <a:pt x="3610" y="9842"/>
                  </a:cubicBezTo>
                  <a:cubicBezTo>
                    <a:pt x="3298" y="9842"/>
                    <a:pt x="2994" y="9724"/>
                    <a:pt x="2712" y="9423"/>
                  </a:cubicBezTo>
                  <a:cubicBezTo>
                    <a:pt x="2248" y="8937"/>
                    <a:pt x="2202" y="8473"/>
                    <a:pt x="2550" y="7871"/>
                  </a:cubicBezTo>
                  <a:cubicBezTo>
                    <a:pt x="2712" y="7569"/>
                    <a:pt x="2967" y="7291"/>
                    <a:pt x="3222" y="7060"/>
                  </a:cubicBezTo>
                  <a:cubicBezTo>
                    <a:pt x="3361" y="7060"/>
                    <a:pt x="3477" y="7060"/>
                    <a:pt x="3593" y="7036"/>
                  </a:cubicBezTo>
                  <a:cubicBezTo>
                    <a:pt x="3616" y="7036"/>
                    <a:pt x="3639" y="7013"/>
                    <a:pt x="3662" y="6990"/>
                  </a:cubicBezTo>
                  <a:cubicBezTo>
                    <a:pt x="3708" y="7199"/>
                    <a:pt x="3801" y="7407"/>
                    <a:pt x="3917" y="7593"/>
                  </a:cubicBezTo>
                  <a:cubicBezTo>
                    <a:pt x="3940" y="7630"/>
                    <a:pt x="3970" y="7646"/>
                    <a:pt x="3998" y="7646"/>
                  </a:cubicBezTo>
                  <a:cubicBezTo>
                    <a:pt x="4057" y="7646"/>
                    <a:pt x="4111" y="7578"/>
                    <a:pt x="4079" y="7500"/>
                  </a:cubicBezTo>
                  <a:cubicBezTo>
                    <a:pt x="3894" y="7152"/>
                    <a:pt x="3848" y="6781"/>
                    <a:pt x="3871" y="6387"/>
                  </a:cubicBezTo>
                  <a:cubicBezTo>
                    <a:pt x="3882" y="6295"/>
                    <a:pt x="3819" y="6248"/>
                    <a:pt x="3749" y="6248"/>
                  </a:cubicBezTo>
                  <a:cubicBezTo>
                    <a:pt x="3680" y="6248"/>
                    <a:pt x="3604" y="6295"/>
                    <a:pt x="3593" y="6387"/>
                  </a:cubicBezTo>
                  <a:cubicBezTo>
                    <a:pt x="3593" y="6527"/>
                    <a:pt x="3593" y="6666"/>
                    <a:pt x="3616" y="6805"/>
                  </a:cubicBezTo>
                  <a:cubicBezTo>
                    <a:pt x="3593" y="6781"/>
                    <a:pt x="3593" y="6781"/>
                    <a:pt x="3546" y="6781"/>
                  </a:cubicBezTo>
                  <a:cubicBezTo>
                    <a:pt x="3430" y="6786"/>
                    <a:pt x="3314" y="6789"/>
                    <a:pt x="3199" y="6789"/>
                  </a:cubicBezTo>
                  <a:cubicBezTo>
                    <a:pt x="2736" y="6789"/>
                    <a:pt x="2276" y="6744"/>
                    <a:pt x="1831" y="6596"/>
                  </a:cubicBezTo>
                  <a:cubicBezTo>
                    <a:pt x="1159" y="6364"/>
                    <a:pt x="441" y="5785"/>
                    <a:pt x="858" y="5020"/>
                  </a:cubicBezTo>
                  <a:cubicBezTo>
                    <a:pt x="1204" y="4395"/>
                    <a:pt x="1832" y="4159"/>
                    <a:pt x="2488" y="4159"/>
                  </a:cubicBezTo>
                  <a:cubicBezTo>
                    <a:pt x="2976" y="4159"/>
                    <a:pt x="3479" y="4290"/>
                    <a:pt x="3894" y="4487"/>
                  </a:cubicBezTo>
                  <a:cubicBezTo>
                    <a:pt x="3894" y="4510"/>
                    <a:pt x="3917" y="4533"/>
                    <a:pt x="3917" y="4557"/>
                  </a:cubicBezTo>
                  <a:cubicBezTo>
                    <a:pt x="3942" y="4606"/>
                    <a:pt x="3987" y="4629"/>
                    <a:pt x="4030" y="4629"/>
                  </a:cubicBezTo>
                  <a:cubicBezTo>
                    <a:pt x="4068" y="4629"/>
                    <a:pt x="4104" y="4612"/>
                    <a:pt x="4126" y="4580"/>
                  </a:cubicBezTo>
                  <a:cubicBezTo>
                    <a:pt x="4132" y="4583"/>
                    <a:pt x="4139" y="4584"/>
                    <a:pt x="4146" y="4584"/>
                  </a:cubicBezTo>
                  <a:cubicBezTo>
                    <a:pt x="4188" y="4584"/>
                    <a:pt x="4232" y="4527"/>
                    <a:pt x="4172" y="4487"/>
                  </a:cubicBezTo>
                  <a:cubicBezTo>
                    <a:pt x="4172" y="4464"/>
                    <a:pt x="4149" y="4441"/>
                    <a:pt x="4126" y="4441"/>
                  </a:cubicBezTo>
                  <a:cubicBezTo>
                    <a:pt x="3523" y="2517"/>
                    <a:pt x="5516" y="895"/>
                    <a:pt x="7185" y="455"/>
                  </a:cubicBezTo>
                  <a:cubicBezTo>
                    <a:pt x="7570" y="346"/>
                    <a:pt x="7964" y="292"/>
                    <a:pt x="8353" y="292"/>
                  </a:cubicBezTo>
                  <a:close/>
                  <a:moveTo>
                    <a:pt x="8332" y="1"/>
                  </a:moveTo>
                  <a:cubicBezTo>
                    <a:pt x="7921" y="1"/>
                    <a:pt x="7503" y="58"/>
                    <a:pt x="7092" y="177"/>
                  </a:cubicBezTo>
                  <a:cubicBezTo>
                    <a:pt x="5400" y="663"/>
                    <a:pt x="3338" y="2309"/>
                    <a:pt x="3824" y="4255"/>
                  </a:cubicBezTo>
                  <a:cubicBezTo>
                    <a:pt x="3438" y="4046"/>
                    <a:pt x="2965" y="3933"/>
                    <a:pt x="2494" y="3933"/>
                  </a:cubicBezTo>
                  <a:cubicBezTo>
                    <a:pt x="1664" y="3933"/>
                    <a:pt x="844" y="4283"/>
                    <a:pt x="533" y="5066"/>
                  </a:cubicBezTo>
                  <a:cubicBezTo>
                    <a:pt x="0" y="6434"/>
                    <a:pt x="1762" y="6990"/>
                    <a:pt x="2967" y="7060"/>
                  </a:cubicBezTo>
                  <a:cubicBezTo>
                    <a:pt x="2272" y="7685"/>
                    <a:pt x="1646" y="8728"/>
                    <a:pt x="2341" y="9609"/>
                  </a:cubicBezTo>
                  <a:cubicBezTo>
                    <a:pt x="2640" y="9980"/>
                    <a:pt x="3027" y="10122"/>
                    <a:pt x="3433" y="10122"/>
                  </a:cubicBezTo>
                  <a:cubicBezTo>
                    <a:pt x="3939" y="10122"/>
                    <a:pt x="4476" y="9902"/>
                    <a:pt x="4914" y="9632"/>
                  </a:cubicBezTo>
                  <a:cubicBezTo>
                    <a:pt x="4983" y="11625"/>
                    <a:pt x="7115" y="12784"/>
                    <a:pt x="8923" y="12969"/>
                  </a:cubicBezTo>
                  <a:cubicBezTo>
                    <a:pt x="9089" y="12985"/>
                    <a:pt x="9255" y="12993"/>
                    <a:pt x="9420" y="12993"/>
                  </a:cubicBezTo>
                  <a:cubicBezTo>
                    <a:pt x="11395" y="12993"/>
                    <a:pt x="13234" y="11855"/>
                    <a:pt x="13790" y="9887"/>
                  </a:cubicBezTo>
                  <a:cubicBezTo>
                    <a:pt x="14247" y="10676"/>
                    <a:pt x="15318" y="11089"/>
                    <a:pt x="16306" y="11089"/>
                  </a:cubicBezTo>
                  <a:cubicBezTo>
                    <a:pt x="16768" y="11089"/>
                    <a:pt x="17213" y="10999"/>
                    <a:pt x="17567" y="10814"/>
                  </a:cubicBezTo>
                  <a:cubicBezTo>
                    <a:pt x="18726" y="10188"/>
                    <a:pt x="19074" y="8659"/>
                    <a:pt x="18100" y="7778"/>
                  </a:cubicBezTo>
                  <a:lnTo>
                    <a:pt x="18100" y="7778"/>
                  </a:lnTo>
                  <a:cubicBezTo>
                    <a:pt x="18194" y="7793"/>
                    <a:pt x="18291" y="7800"/>
                    <a:pt x="18389" y="7800"/>
                  </a:cubicBezTo>
                  <a:cubicBezTo>
                    <a:pt x="19390" y="7800"/>
                    <a:pt x="20572" y="7067"/>
                    <a:pt x="20256" y="5970"/>
                  </a:cubicBezTo>
                  <a:cubicBezTo>
                    <a:pt x="20117" y="5460"/>
                    <a:pt x="19630" y="5206"/>
                    <a:pt x="19143" y="5113"/>
                  </a:cubicBezTo>
                  <a:cubicBezTo>
                    <a:pt x="19030" y="5075"/>
                    <a:pt x="18792" y="5037"/>
                    <a:pt x="18571" y="5037"/>
                  </a:cubicBezTo>
                  <a:cubicBezTo>
                    <a:pt x="18521" y="5037"/>
                    <a:pt x="18471" y="5039"/>
                    <a:pt x="18425" y="5043"/>
                  </a:cubicBezTo>
                  <a:cubicBezTo>
                    <a:pt x="19607" y="3514"/>
                    <a:pt x="18772" y="1289"/>
                    <a:pt x="17034" y="524"/>
                  </a:cubicBezTo>
                  <a:cubicBezTo>
                    <a:pt x="16503" y="287"/>
                    <a:pt x="15880" y="166"/>
                    <a:pt x="15249" y="166"/>
                  </a:cubicBezTo>
                  <a:cubicBezTo>
                    <a:pt x="13845" y="166"/>
                    <a:pt x="12403" y="767"/>
                    <a:pt x="11843" y="2031"/>
                  </a:cubicBezTo>
                  <a:cubicBezTo>
                    <a:pt x="11139" y="714"/>
                    <a:pt x="9776" y="1"/>
                    <a:pt x="8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7886926" y="1491609"/>
              <a:ext cx="137499" cy="223406"/>
            </a:xfrm>
            <a:custGeom>
              <a:avLst/>
              <a:gdLst/>
              <a:ahLst/>
              <a:cxnLst/>
              <a:rect l="l" t="t" r="r" b="b"/>
              <a:pathLst>
                <a:path w="2897" h="4707" extrusionOk="0">
                  <a:moveTo>
                    <a:pt x="0" y="0"/>
                  </a:moveTo>
                  <a:lnTo>
                    <a:pt x="0" y="0"/>
                  </a:lnTo>
                  <a:cubicBezTo>
                    <a:pt x="742" y="1182"/>
                    <a:pt x="834" y="3291"/>
                    <a:pt x="417" y="4705"/>
                  </a:cubicBezTo>
                  <a:cubicBezTo>
                    <a:pt x="440" y="4706"/>
                    <a:pt x="462" y="4707"/>
                    <a:pt x="485" y="4707"/>
                  </a:cubicBezTo>
                  <a:cubicBezTo>
                    <a:pt x="725" y="4707"/>
                    <a:pt x="995" y="4637"/>
                    <a:pt x="1233" y="4637"/>
                  </a:cubicBezTo>
                  <a:cubicBezTo>
                    <a:pt x="1350" y="4637"/>
                    <a:pt x="1459" y="4654"/>
                    <a:pt x="1553" y="4705"/>
                  </a:cubicBezTo>
                  <a:cubicBezTo>
                    <a:pt x="2897" y="3221"/>
                    <a:pt x="1924" y="672"/>
                    <a:pt x="162" y="46"/>
                  </a:cubicBezTo>
                  <a:cubicBezTo>
                    <a:pt x="116" y="23"/>
                    <a:pt x="70" y="23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7958408" y="1713787"/>
              <a:ext cx="101238" cy="109401"/>
            </a:xfrm>
            <a:custGeom>
              <a:avLst/>
              <a:gdLst/>
              <a:ahLst/>
              <a:cxnLst/>
              <a:rect l="l" t="t" r="r" b="b"/>
              <a:pathLst>
                <a:path w="2133" h="2305" extrusionOk="0">
                  <a:moveTo>
                    <a:pt x="533" y="0"/>
                  </a:moveTo>
                  <a:lnTo>
                    <a:pt x="533" y="0"/>
                  </a:lnTo>
                  <a:cubicBezTo>
                    <a:pt x="696" y="186"/>
                    <a:pt x="858" y="418"/>
                    <a:pt x="997" y="719"/>
                  </a:cubicBezTo>
                  <a:cubicBezTo>
                    <a:pt x="1252" y="1368"/>
                    <a:pt x="696" y="2017"/>
                    <a:pt x="139" y="2225"/>
                  </a:cubicBezTo>
                  <a:cubicBezTo>
                    <a:pt x="93" y="2248"/>
                    <a:pt x="47" y="2248"/>
                    <a:pt x="0" y="2272"/>
                  </a:cubicBezTo>
                  <a:cubicBezTo>
                    <a:pt x="112" y="2294"/>
                    <a:pt x="228" y="2305"/>
                    <a:pt x="346" y="2305"/>
                  </a:cubicBezTo>
                  <a:cubicBezTo>
                    <a:pt x="1087" y="2305"/>
                    <a:pt x="1900" y="1873"/>
                    <a:pt x="2040" y="1113"/>
                  </a:cubicBezTo>
                  <a:cubicBezTo>
                    <a:pt x="2133" y="603"/>
                    <a:pt x="1762" y="255"/>
                    <a:pt x="1321" y="116"/>
                  </a:cubicBezTo>
                  <a:cubicBezTo>
                    <a:pt x="1252" y="93"/>
                    <a:pt x="788" y="24"/>
                    <a:pt x="5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7765891" y="1835864"/>
              <a:ext cx="243150" cy="140252"/>
            </a:xfrm>
            <a:custGeom>
              <a:avLst/>
              <a:gdLst/>
              <a:ahLst/>
              <a:cxnLst/>
              <a:rect l="l" t="t" r="r" b="b"/>
              <a:pathLst>
                <a:path w="5123" h="2955" extrusionOk="0">
                  <a:moveTo>
                    <a:pt x="3825" y="1"/>
                  </a:moveTo>
                  <a:cubicBezTo>
                    <a:pt x="3709" y="186"/>
                    <a:pt x="3570" y="348"/>
                    <a:pt x="3407" y="511"/>
                  </a:cubicBezTo>
                  <a:cubicBezTo>
                    <a:pt x="3245" y="858"/>
                    <a:pt x="2990" y="1206"/>
                    <a:pt x="2620" y="1507"/>
                  </a:cubicBezTo>
                  <a:cubicBezTo>
                    <a:pt x="2097" y="1899"/>
                    <a:pt x="1538" y="2064"/>
                    <a:pt x="983" y="2064"/>
                  </a:cubicBezTo>
                  <a:cubicBezTo>
                    <a:pt x="651" y="2064"/>
                    <a:pt x="321" y="2005"/>
                    <a:pt x="1" y="1901"/>
                  </a:cubicBezTo>
                  <a:lnTo>
                    <a:pt x="1" y="1901"/>
                  </a:lnTo>
                  <a:cubicBezTo>
                    <a:pt x="531" y="2583"/>
                    <a:pt x="1509" y="2955"/>
                    <a:pt x="2380" y="2955"/>
                  </a:cubicBezTo>
                  <a:cubicBezTo>
                    <a:pt x="2575" y="2955"/>
                    <a:pt x="2766" y="2936"/>
                    <a:pt x="2944" y="2898"/>
                  </a:cubicBezTo>
                  <a:cubicBezTo>
                    <a:pt x="4242" y="2573"/>
                    <a:pt x="5122" y="905"/>
                    <a:pt x="382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7585524" y="1910667"/>
              <a:ext cx="159521" cy="149649"/>
            </a:xfrm>
            <a:custGeom>
              <a:avLst/>
              <a:gdLst/>
              <a:ahLst/>
              <a:cxnLst/>
              <a:rect l="l" t="t" r="r" b="b"/>
              <a:pathLst>
                <a:path w="3361" h="3153" extrusionOk="0">
                  <a:moveTo>
                    <a:pt x="2990" y="1"/>
                  </a:moveTo>
                  <a:cubicBezTo>
                    <a:pt x="2410" y="1275"/>
                    <a:pt x="1205" y="2365"/>
                    <a:pt x="0" y="3153"/>
                  </a:cubicBezTo>
                  <a:cubicBezTo>
                    <a:pt x="1622" y="2898"/>
                    <a:pt x="2990" y="1832"/>
                    <a:pt x="3360" y="186"/>
                  </a:cubicBezTo>
                  <a:cubicBezTo>
                    <a:pt x="3245" y="117"/>
                    <a:pt x="3105" y="47"/>
                    <a:pt x="299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7557995" y="1474000"/>
              <a:ext cx="523369" cy="603913"/>
            </a:xfrm>
            <a:custGeom>
              <a:avLst/>
              <a:gdLst/>
              <a:ahLst/>
              <a:cxnLst/>
              <a:rect l="l" t="t" r="r" b="b"/>
              <a:pathLst>
                <a:path w="11027" h="12724" extrusionOk="0">
                  <a:moveTo>
                    <a:pt x="6675" y="0"/>
                  </a:moveTo>
                  <a:lnTo>
                    <a:pt x="6675" y="0"/>
                  </a:lnTo>
                  <a:cubicBezTo>
                    <a:pt x="6768" y="116"/>
                    <a:pt x="6860" y="255"/>
                    <a:pt x="6930" y="371"/>
                  </a:cubicBezTo>
                  <a:cubicBezTo>
                    <a:pt x="7000" y="394"/>
                    <a:pt x="7046" y="417"/>
                    <a:pt x="7092" y="417"/>
                  </a:cubicBezTo>
                  <a:cubicBezTo>
                    <a:pt x="8854" y="1043"/>
                    <a:pt x="9850" y="3245"/>
                    <a:pt x="8506" y="4751"/>
                  </a:cubicBezTo>
                  <a:cubicBezTo>
                    <a:pt x="8668" y="4821"/>
                    <a:pt x="8830" y="4937"/>
                    <a:pt x="8969" y="5076"/>
                  </a:cubicBezTo>
                  <a:cubicBezTo>
                    <a:pt x="9224" y="5076"/>
                    <a:pt x="9688" y="5145"/>
                    <a:pt x="9757" y="5168"/>
                  </a:cubicBezTo>
                  <a:cubicBezTo>
                    <a:pt x="10198" y="5307"/>
                    <a:pt x="10569" y="5655"/>
                    <a:pt x="10476" y="6165"/>
                  </a:cubicBezTo>
                  <a:cubicBezTo>
                    <a:pt x="10316" y="6925"/>
                    <a:pt x="9517" y="7357"/>
                    <a:pt x="8780" y="7357"/>
                  </a:cubicBezTo>
                  <a:cubicBezTo>
                    <a:pt x="8663" y="7357"/>
                    <a:pt x="8548" y="7346"/>
                    <a:pt x="8436" y="7324"/>
                  </a:cubicBezTo>
                  <a:cubicBezTo>
                    <a:pt x="8321" y="7347"/>
                    <a:pt x="8181" y="7393"/>
                    <a:pt x="8066" y="7416"/>
                  </a:cubicBezTo>
                  <a:cubicBezTo>
                    <a:pt x="8042" y="7486"/>
                    <a:pt x="7996" y="7578"/>
                    <a:pt x="7950" y="7648"/>
                  </a:cubicBezTo>
                  <a:cubicBezTo>
                    <a:pt x="7927" y="7810"/>
                    <a:pt x="7857" y="7972"/>
                    <a:pt x="7787" y="8135"/>
                  </a:cubicBezTo>
                  <a:cubicBezTo>
                    <a:pt x="7950" y="7972"/>
                    <a:pt x="8089" y="7810"/>
                    <a:pt x="8205" y="7625"/>
                  </a:cubicBezTo>
                  <a:lnTo>
                    <a:pt x="8205" y="7625"/>
                  </a:lnTo>
                  <a:cubicBezTo>
                    <a:pt x="9502" y="8529"/>
                    <a:pt x="8622" y="10220"/>
                    <a:pt x="7324" y="10522"/>
                  </a:cubicBezTo>
                  <a:cubicBezTo>
                    <a:pt x="7138" y="10566"/>
                    <a:pt x="6939" y="10588"/>
                    <a:pt x="6734" y="10588"/>
                  </a:cubicBezTo>
                  <a:cubicBezTo>
                    <a:pt x="5870" y="10588"/>
                    <a:pt x="4906" y="10204"/>
                    <a:pt x="4381" y="9548"/>
                  </a:cubicBezTo>
                  <a:cubicBezTo>
                    <a:pt x="4242" y="9502"/>
                    <a:pt x="4103" y="9433"/>
                    <a:pt x="3940" y="9386"/>
                  </a:cubicBezTo>
                  <a:cubicBezTo>
                    <a:pt x="3570" y="11032"/>
                    <a:pt x="2202" y="12098"/>
                    <a:pt x="580" y="12353"/>
                  </a:cubicBezTo>
                  <a:cubicBezTo>
                    <a:pt x="395" y="12492"/>
                    <a:pt x="186" y="12607"/>
                    <a:pt x="1" y="12723"/>
                  </a:cubicBezTo>
                  <a:cubicBezTo>
                    <a:pt x="1924" y="12677"/>
                    <a:pt x="3709" y="11541"/>
                    <a:pt x="4242" y="9618"/>
                  </a:cubicBezTo>
                  <a:cubicBezTo>
                    <a:pt x="4699" y="10407"/>
                    <a:pt x="5769" y="10830"/>
                    <a:pt x="6756" y="10830"/>
                  </a:cubicBezTo>
                  <a:cubicBezTo>
                    <a:pt x="7219" y="10830"/>
                    <a:pt x="7664" y="10737"/>
                    <a:pt x="8019" y="10545"/>
                  </a:cubicBezTo>
                  <a:cubicBezTo>
                    <a:pt x="9178" y="9919"/>
                    <a:pt x="9526" y="8390"/>
                    <a:pt x="8552" y="7509"/>
                  </a:cubicBezTo>
                  <a:lnTo>
                    <a:pt x="8552" y="7509"/>
                  </a:lnTo>
                  <a:cubicBezTo>
                    <a:pt x="8646" y="7524"/>
                    <a:pt x="8743" y="7531"/>
                    <a:pt x="8841" y="7531"/>
                  </a:cubicBezTo>
                  <a:cubicBezTo>
                    <a:pt x="9842" y="7531"/>
                    <a:pt x="11026" y="6798"/>
                    <a:pt x="10731" y="5701"/>
                  </a:cubicBezTo>
                  <a:cubicBezTo>
                    <a:pt x="10569" y="5191"/>
                    <a:pt x="10082" y="4937"/>
                    <a:pt x="9595" y="4844"/>
                  </a:cubicBezTo>
                  <a:cubicBezTo>
                    <a:pt x="9476" y="4824"/>
                    <a:pt x="9219" y="4770"/>
                    <a:pt x="8987" y="4770"/>
                  </a:cubicBezTo>
                  <a:cubicBezTo>
                    <a:pt x="8949" y="4770"/>
                    <a:pt x="8912" y="4771"/>
                    <a:pt x="8877" y="4774"/>
                  </a:cubicBezTo>
                  <a:cubicBezTo>
                    <a:pt x="10059" y="3245"/>
                    <a:pt x="9224" y="1020"/>
                    <a:pt x="7486" y="255"/>
                  </a:cubicBezTo>
                  <a:cubicBezTo>
                    <a:pt x="7231" y="139"/>
                    <a:pt x="6953" y="70"/>
                    <a:pt x="6675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 txBox="1">
            <a:spLocks noGrp="1"/>
          </p:cNvSpPr>
          <p:nvPr>
            <p:ph type="title"/>
          </p:nvPr>
        </p:nvSpPr>
        <p:spPr>
          <a:xfrm>
            <a:off x="2026575" y="985400"/>
            <a:ext cx="5091000" cy="25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-29600" y="4075525"/>
            <a:ext cx="9173700" cy="10902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4" name="Google Shape;234;p8"/>
          <p:cNvCxnSpPr/>
          <p:nvPr/>
        </p:nvCxnSpPr>
        <p:spPr>
          <a:xfrm>
            <a:off x="-29600" y="4070400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8"/>
          <p:cNvSpPr/>
          <p:nvPr/>
        </p:nvSpPr>
        <p:spPr>
          <a:xfrm>
            <a:off x="941673" y="927124"/>
            <a:ext cx="757500" cy="757500"/>
          </a:xfrm>
          <a:prstGeom prst="diamond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8"/>
          <p:cNvGrpSpPr/>
          <p:nvPr/>
        </p:nvGrpSpPr>
        <p:grpSpPr>
          <a:xfrm>
            <a:off x="-311187" y="2467999"/>
            <a:ext cx="1619665" cy="674708"/>
            <a:chOff x="9553963" y="1922796"/>
            <a:chExt cx="840162" cy="349989"/>
          </a:xfrm>
        </p:grpSpPr>
        <p:sp>
          <p:nvSpPr>
            <p:cNvPr id="237" name="Google Shape;237;p8"/>
            <p:cNvSpPr/>
            <p:nvPr/>
          </p:nvSpPr>
          <p:spPr>
            <a:xfrm>
              <a:off x="9555613" y="1933592"/>
              <a:ext cx="834345" cy="331157"/>
            </a:xfrm>
            <a:custGeom>
              <a:avLst/>
              <a:gdLst/>
              <a:ahLst/>
              <a:cxnLst/>
              <a:rect l="l" t="t" r="r" b="b"/>
              <a:pathLst>
                <a:path w="30836" h="12239" extrusionOk="0">
                  <a:moveTo>
                    <a:pt x="12949" y="1"/>
                  </a:moveTo>
                  <a:cubicBezTo>
                    <a:pt x="10711" y="1"/>
                    <a:pt x="8461" y="1288"/>
                    <a:pt x="8760" y="4054"/>
                  </a:cubicBezTo>
                  <a:cubicBezTo>
                    <a:pt x="8779" y="4164"/>
                    <a:pt x="8681" y="4230"/>
                    <a:pt x="8582" y="4230"/>
                  </a:cubicBezTo>
                  <a:cubicBezTo>
                    <a:pt x="8556" y="4230"/>
                    <a:pt x="8530" y="4225"/>
                    <a:pt x="8505" y="4216"/>
                  </a:cubicBezTo>
                  <a:cubicBezTo>
                    <a:pt x="7691" y="3842"/>
                    <a:pt x="6801" y="3469"/>
                    <a:pt x="5901" y="3469"/>
                  </a:cubicBezTo>
                  <a:cubicBezTo>
                    <a:pt x="5572" y="3469"/>
                    <a:pt x="5242" y="3519"/>
                    <a:pt x="4913" y="3636"/>
                  </a:cubicBezTo>
                  <a:cubicBezTo>
                    <a:pt x="3592" y="4123"/>
                    <a:pt x="2990" y="6000"/>
                    <a:pt x="4496" y="6719"/>
                  </a:cubicBezTo>
                  <a:cubicBezTo>
                    <a:pt x="4612" y="6580"/>
                    <a:pt x="4774" y="6487"/>
                    <a:pt x="4936" y="6394"/>
                  </a:cubicBezTo>
                  <a:cubicBezTo>
                    <a:pt x="4953" y="6385"/>
                    <a:pt x="4969" y="6380"/>
                    <a:pt x="4986" y="6380"/>
                  </a:cubicBezTo>
                  <a:cubicBezTo>
                    <a:pt x="5086" y="6380"/>
                    <a:pt x="5172" y="6543"/>
                    <a:pt x="5052" y="6603"/>
                  </a:cubicBezTo>
                  <a:cubicBezTo>
                    <a:pt x="4612" y="6835"/>
                    <a:pt x="4334" y="7159"/>
                    <a:pt x="4125" y="7599"/>
                  </a:cubicBezTo>
                  <a:cubicBezTo>
                    <a:pt x="4110" y="7630"/>
                    <a:pt x="4084" y="7643"/>
                    <a:pt x="4058" y="7643"/>
                  </a:cubicBezTo>
                  <a:cubicBezTo>
                    <a:pt x="4004" y="7643"/>
                    <a:pt x="3948" y="7592"/>
                    <a:pt x="3963" y="7530"/>
                  </a:cubicBezTo>
                  <a:cubicBezTo>
                    <a:pt x="4033" y="7321"/>
                    <a:pt x="4125" y="7113"/>
                    <a:pt x="4264" y="6927"/>
                  </a:cubicBezTo>
                  <a:lnTo>
                    <a:pt x="4264" y="6927"/>
                  </a:lnTo>
                  <a:cubicBezTo>
                    <a:pt x="2897" y="6997"/>
                    <a:pt x="0" y="7901"/>
                    <a:pt x="1113" y="9731"/>
                  </a:cubicBezTo>
                  <a:cubicBezTo>
                    <a:pt x="1532" y="10425"/>
                    <a:pt x="2216" y="10694"/>
                    <a:pt x="2949" y="10694"/>
                  </a:cubicBezTo>
                  <a:cubicBezTo>
                    <a:pt x="3956" y="10694"/>
                    <a:pt x="5058" y="10186"/>
                    <a:pt x="5701" y="9569"/>
                  </a:cubicBezTo>
                  <a:cubicBezTo>
                    <a:pt x="5729" y="9541"/>
                    <a:pt x="5762" y="9529"/>
                    <a:pt x="5793" y="9529"/>
                  </a:cubicBezTo>
                  <a:cubicBezTo>
                    <a:pt x="5889" y="9529"/>
                    <a:pt x="5974" y="9644"/>
                    <a:pt x="5887" y="9731"/>
                  </a:cubicBezTo>
                  <a:cubicBezTo>
                    <a:pt x="5840" y="9778"/>
                    <a:pt x="5817" y="9801"/>
                    <a:pt x="5771" y="9847"/>
                  </a:cubicBezTo>
                  <a:cubicBezTo>
                    <a:pt x="5751" y="10334"/>
                    <a:pt x="6141" y="10674"/>
                    <a:pt x="6609" y="10674"/>
                  </a:cubicBezTo>
                  <a:cubicBezTo>
                    <a:pt x="6698" y="10674"/>
                    <a:pt x="6790" y="10661"/>
                    <a:pt x="6883" y="10635"/>
                  </a:cubicBezTo>
                  <a:cubicBezTo>
                    <a:pt x="7393" y="10519"/>
                    <a:pt x="7694" y="10079"/>
                    <a:pt x="7949" y="9662"/>
                  </a:cubicBezTo>
                  <a:cubicBezTo>
                    <a:pt x="7970" y="9628"/>
                    <a:pt x="8000" y="9614"/>
                    <a:pt x="8031" y="9614"/>
                  </a:cubicBezTo>
                  <a:cubicBezTo>
                    <a:pt x="8105" y="9614"/>
                    <a:pt x="8184" y="9696"/>
                    <a:pt x="8135" y="9778"/>
                  </a:cubicBezTo>
                  <a:cubicBezTo>
                    <a:pt x="8135" y="9778"/>
                    <a:pt x="8135" y="9778"/>
                    <a:pt x="8135" y="9801"/>
                  </a:cubicBezTo>
                  <a:lnTo>
                    <a:pt x="8158" y="9801"/>
                  </a:lnTo>
                  <a:cubicBezTo>
                    <a:pt x="8447" y="11426"/>
                    <a:pt x="9870" y="12238"/>
                    <a:pt x="11419" y="12238"/>
                  </a:cubicBezTo>
                  <a:cubicBezTo>
                    <a:pt x="11483" y="12238"/>
                    <a:pt x="11547" y="12237"/>
                    <a:pt x="11611" y="12234"/>
                  </a:cubicBezTo>
                  <a:cubicBezTo>
                    <a:pt x="12329" y="12211"/>
                    <a:pt x="13210" y="12072"/>
                    <a:pt x="13836" y="11678"/>
                  </a:cubicBezTo>
                  <a:cubicBezTo>
                    <a:pt x="14554" y="11238"/>
                    <a:pt x="14879" y="10427"/>
                    <a:pt x="15180" y="9685"/>
                  </a:cubicBezTo>
                  <a:cubicBezTo>
                    <a:pt x="14832" y="9685"/>
                    <a:pt x="14508" y="9662"/>
                    <a:pt x="14160" y="9592"/>
                  </a:cubicBezTo>
                  <a:cubicBezTo>
                    <a:pt x="14075" y="9571"/>
                    <a:pt x="14088" y="9451"/>
                    <a:pt x="14163" y="9451"/>
                  </a:cubicBezTo>
                  <a:cubicBezTo>
                    <a:pt x="14170" y="9451"/>
                    <a:pt x="14176" y="9452"/>
                    <a:pt x="14183" y="9453"/>
                  </a:cubicBezTo>
                  <a:cubicBezTo>
                    <a:pt x="14360" y="9466"/>
                    <a:pt x="14536" y="9473"/>
                    <a:pt x="14712" y="9473"/>
                  </a:cubicBezTo>
                  <a:cubicBezTo>
                    <a:pt x="15185" y="9473"/>
                    <a:pt x="15658" y="9420"/>
                    <a:pt x="16130" y="9268"/>
                  </a:cubicBezTo>
                  <a:cubicBezTo>
                    <a:pt x="16144" y="9264"/>
                    <a:pt x="16158" y="9263"/>
                    <a:pt x="16170" y="9263"/>
                  </a:cubicBezTo>
                  <a:cubicBezTo>
                    <a:pt x="16325" y="9263"/>
                    <a:pt x="16371" y="9503"/>
                    <a:pt x="16200" y="9546"/>
                  </a:cubicBezTo>
                  <a:cubicBezTo>
                    <a:pt x="15945" y="9592"/>
                    <a:pt x="15713" y="9639"/>
                    <a:pt x="15458" y="9662"/>
                  </a:cubicBezTo>
                  <a:cubicBezTo>
                    <a:pt x="15481" y="9685"/>
                    <a:pt x="15481" y="9708"/>
                    <a:pt x="15458" y="9755"/>
                  </a:cubicBezTo>
                  <a:cubicBezTo>
                    <a:pt x="15458" y="9755"/>
                    <a:pt x="15458" y="9778"/>
                    <a:pt x="15458" y="9778"/>
                  </a:cubicBezTo>
                  <a:cubicBezTo>
                    <a:pt x="15777" y="10347"/>
                    <a:pt x="16412" y="10832"/>
                    <a:pt x="16994" y="10832"/>
                  </a:cubicBezTo>
                  <a:cubicBezTo>
                    <a:pt x="17385" y="10832"/>
                    <a:pt x="17752" y="10614"/>
                    <a:pt x="17984" y="10056"/>
                  </a:cubicBezTo>
                  <a:cubicBezTo>
                    <a:pt x="18004" y="10007"/>
                    <a:pt x="18039" y="9987"/>
                    <a:pt x="18078" y="9987"/>
                  </a:cubicBezTo>
                  <a:cubicBezTo>
                    <a:pt x="18131" y="9987"/>
                    <a:pt x="18189" y="10025"/>
                    <a:pt x="18216" y="10079"/>
                  </a:cubicBezTo>
                  <a:cubicBezTo>
                    <a:pt x="18623" y="11188"/>
                    <a:pt x="20466" y="11656"/>
                    <a:pt x="21567" y="11656"/>
                  </a:cubicBezTo>
                  <a:cubicBezTo>
                    <a:pt x="21594" y="11656"/>
                    <a:pt x="21620" y="11656"/>
                    <a:pt x="21646" y="11655"/>
                  </a:cubicBezTo>
                  <a:cubicBezTo>
                    <a:pt x="22874" y="11609"/>
                    <a:pt x="23963" y="10913"/>
                    <a:pt x="24311" y="9731"/>
                  </a:cubicBezTo>
                  <a:lnTo>
                    <a:pt x="24311" y="9731"/>
                  </a:lnTo>
                  <a:cubicBezTo>
                    <a:pt x="24120" y="9784"/>
                    <a:pt x="23929" y="9810"/>
                    <a:pt x="23737" y="9810"/>
                  </a:cubicBezTo>
                  <a:cubicBezTo>
                    <a:pt x="23674" y="9810"/>
                    <a:pt x="23610" y="9807"/>
                    <a:pt x="23546" y="9801"/>
                  </a:cubicBezTo>
                  <a:cubicBezTo>
                    <a:pt x="23453" y="9778"/>
                    <a:pt x="23453" y="9662"/>
                    <a:pt x="23546" y="9662"/>
                  </a:cubicBezTo>
                  <a:cubicBezTo>
                    <a:pt x="23940" y="9616"/>
                    <a:pt x="24265" y="9546"/>
                    <a:pt x="24589" y="9407"/>
                  </a:cubicBezTo>
                  <a:cubicBezTo>
                    <a:pt x="24589" y="9384"/>
                    <a:pt x="24612" y="9384"/>
                    <a:pt x="24612" y="9384"/>
                  </a:cubicBezTo>
                  <a:cubicBezTo>
                    <a:pt x="24890" y="9245"/>
                    <a:pt x="25145" y="9083"/>
                    <a:pt x="25377" y="8851"/>
                  </a:cubicBezTo>
                  <a:cubicBezTo>
                    <a:pt x="25403" y="8825"/>
                    <a:pt x="25432" y="8814"/>
                    <a:pt x="25461" y="8814"/>
                  </a:cubicBezTo>
                  <a:cubicBezTo>
                    <a:pt x="25561" y="8814"/>
                    <a:pt x="25652" y="8946"/>
                    <a:pt x="25562" y="9036"/>
                  </a:cubicBezTo>
                  <a:cubicBezTo>
                    <a:pt x="25400" y="9222"/>
                    <a:pt x="25168" y="9384"/>
                    <a:pt x="24937" y="9523"/>
                  </a:cubicBezTo>
                  <a:cubicBezTo>
                    <a:pt x="25665" y="9881"/>
                    <a:pt x="26860" y="10245"/>
                    <a:pt x="27937" y="10245"/>
                  </a:cubicBezTo>
                  <a:cubicBezTo>
                    <a:pt x="28951" y="10245"/>
                    <a:pt x="29859" y="9922"/>
                    <a:pt x="30174" y="8967"/>
                  </a:cubicBezTo>
                  <a:cubicBezTo>
                    <a:pt x="30836" y="6896"/>
                    <a:pt x="28431" y="6241"/>
                    <a:pt x="26834" y="6241"/>
                  </a:cubicBezTo>
                  <a:cubicBezTo>
                    <a:pt x="26697" y="6241"/>
                    <a:pt x="26566" y="6246"/>
                    <a:pt x="26443" y="6255"/>
                  </a:cubicBezTo>
                  <a:cubicBezTo>
                    <a:pt x="26420" y="6278"/>
                    <a:pt x="26420" y="6278"/>
                    <a:pt x="26420" y="6278"/>
                  </a:cubicBezTo>
                  <a:cubicBezTo>
                    <a:pt x="26395" y="6309"/>
                    <a:pt x="26364" y="6322"/>
                    <a:pt x="26333" y="6322"/>
                  </a:cubicBezTo>
                  <a:cubicBezTo>
                    <a:pt x="26248" y="6322"/>
                    <a:pt x="26166" y="6224"/>
                    <a:pt x="26234" y="6139"/>
                  </a:cubicBezTo>
                  <a:cubicBezTo>
                    <a:pt x="26652" y="5560"/>
                    <a:pt x="26165" y="4934"/>
                    <a:pt x="25516" y="4865"/>
                  </a:cubicBezTo>
                  <a:cubicBezTo>
                    <a:pt x="25470" y="4860"/>
                    <a:pt x="25424" y="4858"/>
                    <a:pt x="25378" y="4858"/>
                  </a:cubicBezTo>
                  <a:cubicBezTo>
                    <a:pt x="24950" y="4858"/>
                    <a:pt x="24572" y="5047"/>
                    <a:pt x="24195" y="5235"/>
                  </a:cubicBezTo>
                  <a:cubicBezTo>
                    <a:pt x="24195" y="5259"/>
                    <a:pt x="24195" y="5282"/>
                    <a:pt x="24195" y="5328"/>
                  </a:cubicBezTo>
                  <a:cubicBezTo>
                    <a:pt x="24195" y="5421"/>
                    <a:pt x="24120" y="5467"/>
                    <a:pt x="24044" y="5467"/>
                  </a:cubicBezTo>
                  <a:cubicBezTo>
                    <a:pt x="23969" y="5467"/>
                    <a:pt x="23894" y="5421"/>
                    <a:pt x="23894" y="5328"/>
                  </a:cubicBezTo>
                  <a:cubicBezTo>
                    <a:pt x="23894" y="3683"/>
                    <a:pt x="22573" y="2269"/>
                    <a:pt x="20927" y="2107"/>
                  </a:cubicBezTo>
                  <a:cubicBezTo>
                    <a:pt x="20798" y="2093"/>
                    <a:pt x="20670" y="2086"/>
                    <a:pt x="20544" y="2086"/>
                  </a:cubicBezTo>
                  <a:cubicBezTo>
                    <a:pt x="19200" y="2086"/>
                    <a:pt x="18041" y="2849"/>
                    <a:pt x="17173" y="3845"/>
                  </a:cubicBezTo>
                  <a:cubicBezTo>
                    <a:pt x="17173" y="3845"/>
                    <a:pt x="17173" y="3868"/>
                    <a:pt x="17150" y="3868"/>
                  </a:cubicBezTo>
                  <a:cubicBezTo>
                    <a:pt x="17150" y="3914"/>
                    <a:pt x="17127" y="3914"/>
                    <a:pt x="17103" y="3914"/>
                  </a:cubicBezTo>
                  <a:cubicBezTo>
                    <a:pt x="17095" y="3919"/>
                    <a:pt x="17086" y="3921"/>
                    <a:pt x="17077" y="3921"/>
                  </a:cubicBezTo>
                  <a:cubicBezTo>
                    <a:pt x="17035" y="3921"/>
                    <a:pt x="16992" y="3879"/>
                    <a:pt x="17011" y="3822"/>
                  </a:cubicBezTo>
                  <a:cubicBezTo>
                    <a:pt x="17034" y="3799"/>
                    <a:pt x="17057" y="3775"/>
                    <a:pt x="17057" y="3752"/>
                  </a:cubicBezTo>
                  <a:cubicBezTo>
                    <a:pt x="17465" y="1317"/>
                    <a:pt x="15213" y="1"/>
                    <a:pt x="12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9553963" y="1922796"/>
              <a:ext cx="840162" cy="349989"/>
            </a:xfrm>
            <a:custGeom>
              <a:avLst/>
              <a:gdLst/>
              <a:ahLst/>
              <a:cxnLst/>
              <a:rect l="l" t="t" r="r" b="b"/>
              <a:pathLst>
                <a:path w="31051" h="12935" extrusionOk="0">
                  <a:moveTo>
                    <a:pt x="13032" y="408"/>
                  </a:moveTo>
                  <a:cubicBezTo>
                    <a:pt x="15296" y="408"/>
                    <a:pt x="17549" y="1719"/>
                    <a:pt x="17141" y="4151"/>
                  </a:cubicBezTo>
                  <a:cubicBezTo>
                    <a:pt x="17118" y="4174"/>
                    <a:pt x="17095" y="4198"/>
                    <a:pt x="17072" y="4221"/>
                  </a:cubicBezTo>
                  <a:cubicBezTo>
                    <a:pt x="17053" y="4278"/>
                    <a:pt x="17096" y="4320"/>
                    <a:pt x="17138" y="4320"/>
                  </a:cubicBezTo>
                  <a:cubicBezTo>
                    <a:pt x="17147" y="4320"/>
                    <a:pt x="17156" y="4318"/>
                    <a:pt x="17164" y="4313"/>
                  </a:cubicBezTo>
                  <a:cubicBezTo>
                    <a:pt x="17188" y="4313"/>
                    <a:pt x="17211" y="4313"/>
                    <a:pt x="17234" y="4267"/>
                  </a:cubicBezTo>
                  <a:cubicBezTo>
                    <a:pt x="17234" y="4267"/>
                    <a:pt x="17234" y="4244"/>
                    <a:pt x="17234" y="4244"/>
                  </a:cubicBezTo>
                  <a:cubicBezTo>
                    <a:pt x="18111" y="3239"/>
                    <a:pt x="19304" y="2490"/>
                    <a:pt x="20649" y="2490"/>
                  </a:cubicBezTo>
                  <a:cubicBezTo>
                    <a:pt x="20761" y="2490"/>
                    <a:pt x="20874" y="2495"/>
                    <a:pt x="20988" y="2506"/>
                  </a:cubicBezTo>
                  <a:cubicBezTo>
                    <a:pt x="22634" y="2668"/>
                    <a:pt x="23955" y="4082"/>
                    <a:pt x="23955" y="5727"/>
                  </a:cubicBezTo>
                  <a:cubicBezTo>
                    <a:pt x="23955" y="5831"/>
                    <a:pt x="24036" y="5884"/>
                    <a:pt x="24114" y="5884"/>
                  </a:cubicBezTo>
                  <a:cubicBezTo>
                    <a:pt x="24192" y="5884"/>
                    <a:pt x="24268" y="5831"/>
                    <a:pt x="24256" y="5727"/>
                  </a:cubicBezTo>
                  <a:cubicBezTo>
                    <a:pt x="24256" y="5704"/>
                    <a:pt x="24256" y="5658"/>
                    <a:pt x="24256" y="5634"/>
                  </a:cubicBezTo>
                  <a:cubicBezTo>
                    <a:pt x="24629" y="5448"/>
                    <a:pt x="25021" y="5280"/>
                    <a:pt x="25432" y="5280"/>
                  </a:cubicBezTo>
                  <a:cubicBezTo>
                    <a:pt x="25480" y="5280"/>
                    <a:pt x="25528" y="5282"/>
                    <a:pt x="25577" y="5287"/>
                  </a:cubicBezTo>
                  <a:cubicBezTo>
                    <a:pt x="26226" y="5333"/>
                    <a:pt x="26736" y="5959"/>
                    <a:pt x="26295" y="6561"/>
                  </a:cubicBezTo>
                  <a:cubicBezTo>
                    <a:pt x="26242" y="6633"/>
                    <a:pt x="26325" y="6731"/>
                    <a:pt x="26409" y="6731"/>
                  </a:cubicBezTo>
                  <a:cubicBezTo>
                    <a:pt x="26434" y="6731"/>
                    <a:pt x="26459" y="6722"/>
                    <a:pt x="26481" y="6701"/>
                  </a:cubicBezTo>
                  <a:cubicBezTo>
                    <a:pt x="26504" y="6677"/>
                    <a:pt x="26504" y="6677"/>
                    <a:pt x="26504" y="6654"/>
                  </a:cubicBezTo>
                  <a:cubicBezTo>
                    <a:pt x="26609" y="6648"/>
                    <a:pt x="26721" y="6645"/>
                    <a:pt x="26837" y="6645"/>
                  </a:cubicBezTo>
                  <a:cubicBezTo>
                    <a:pt x="28433" y="6645"/>
                    <a:pt x="30905" y="7270"/>
                    <a:pt x="30235" y="9366"/>
                  </a:cubicBezTo>
                  <a:cubicBezTo>
                    <a:pt x="29932" y="10321"/>
                    <a:pt x="29023" y="10644"/>
                    <a:pt x="28009" y="10644"/>
                  </a:cubicBezTo>
                  <a:cubicBezTo>
                    <a:pt x="26932" y="10644"/>
                    <a:pt x="25737" y="10280"/>
                    <a:pt x="25021" y="9922"/>
                  </a:cubicBezTo>
                  <a:cubicBezTo>
                    <a:pt x="25253" y="9783"/>
                    <a:pt x="25461" y="9621"/>
                    <a:pt x="25623" y="9435"/>
                  </a:cubicBezTo>
                  <a:cubicBezTo>
                    <a:pt x="25713" y="9345"/>
                    <a:pt x="25636" y="9213"/>
                    <a:pt x="25542" y="9213"/>
                  </a:cubicBezTo>
                  <a:cubicBezTo>
                    <a:pt x="25515" y="9213"/>
                    <a:pt x="25487" y="9224"/>
                    <a:pt x="25461" y="9250"/>
                  </a:cubicBezTo>
                  <a:cubicBezTo>
                    <a:pt x="25206" y="9482"/>
                    <a:pt x="24951" y="9667"/>
                    <a:pt x="24673" y="9783"/>
                  </a:cubicBezTo>
                  <a:cubicBezTo>
                    <a:pt x="24673" y="9783"/>
                    <a:pt x="24650" y="9806"/>
                    <a:pt x="24650" y="9806"/>
                  </a:cubicBezTo>
                  <a:cubicBezTo>
                    <a:pt x="24349" y="9945"/>
                    <a:pt x="24001" y="10038"/>
                    <a:pt x="23630" y="10061"/>
                  </a:cubicBezTo>
                  <a:cubicBezTo>
                    <a:pt x="23538" y="10061"/>
                    <a:pt x="23538" y="10177"/>
                    <a:pt x="23630" y="10200"/>
                  </a:cubicBezTo>
                  <a:cubicBezTo>
                    <a:pt x="23688" y="10206"/>
                    <a:pt x="23749" y="10209"/>
                    <a:pt x="23812" y="10209"/>
                  </a:cubicBezTo>
                  <a:cubicBezTo>
                    <a:pt x="24000" y="10209"/>
                    <a:pt x="24204" y="10183"/>
                    <a:pt x="24395" y="10130"/>
                  </a:cubicBezTo>
                  <a:lnTo>
                    <a:pt x="24395" y="10130"/>
                  </a:lnTo>
                  <a:cubicBezTo>
                    <a:pt x="24047" y="11312"/>
                    <a:pt x="22935" y="12008"/>
                    <a:pt x="21730" y="12054"/>
                  </a:cubicBezTo>
                  <a:cubicBezTo>
                    <a:pt x="21681" y="12056"/>
                    <a:pt x="21630" y="12057"/>
                    <a:pt x="21578" y="12057"/>
                  </a:cubicBezTo>
                  <a:cubicBezTo>
                    <a:pt x="20470" y="12057"/>
                    <a:pt x="18697" y="11585"/>
                    <a:pt x="18277" y="10478"/>
                  </a:cubicBezTo>
                  <a:cubicBezTo>
                    <a:pt x="18263" y="10436"/>
                    <a:pt x="18205" y="10393"/>
                    <a:pt x="18152" y="10393"/>
                  </a:cubicBezTo>
                  <a:cubicBezTo>
                    <a:pt x="18118" y="10393"/>
                    <a:pt x="18086" y="10410"/>
                    <a:pt x="18068" y="10455"/>
                  </a:cubicBezTo>
                  <a:cubicBezTo>
                    <a:pt x="17827" y="11021"/>
                    <a:pt x="17460" y="11241"/>
                    <a:pt x="17071" y="11241"/>
                  </a:cubicBezTo>
                  <a:cubicBezTo>
                    <a:pt x="16490" y="11241"/>
                    <a:pt x="15862" y="10747"/>
                    <a:pt x="15542" y="10177"/>
                  </a:cubicBezTo>
                  <a:cubicBezTo>
                    <a:pt x="15542" y="10177"/>
                    <a:pt x="15542" y="10177"/>
                    <a:pt x="15542" y="10154"/>
                  </a:cubicBezTo>
                  <a:cubicBezTo>
                    <a:pt x="15542" y="10130"/>
                    <a:pt x="15542" y="10084"/>
                    <a:pt x="15542" y="10061"/>
                  </a:cubicBezTo>
                  <a:cubicBezTo>
                    <a:pt x="15774" y="10038"/>
                    <a:pt x="16029" y="9991"/>
                    <a:pt x="16284" y="9945"/>
                  </a:cubicBezTo>
                  <a:cubicBezTo>
                    <a:pt x="16434" y="9924"/>
                    <a:pt x="16385" y="9662"/>
                    <a:pt x="16229" y="9662"/>
                  </a:cubicBezTo>
                  <a:cubicBezTo>
                    <a:pt x="16217" y="9662"/>
                    <a:pt x="16204" y="9664"/>
                    <a:pt x="16191" y="9667"/>
                  </a:cubicBezTo>
                  <a:cubicBezTo>
                    <a:pt x="15735" y="9819"/>
                    <a:pt x="15267" y="9872"/>
                    <a:pt x="14787" y="9872"/>
                  </a:cubicBezTo>
                  <a:cubicBezTo>
                    <a:pt x="14608" y="9872"/>
                    <a:pt x="14427" y="9865"/>
                    <a:pt x="14244" y="9852"/>
                  </a:cubicBezTo>
                  <a:cubicBezTo>
                    <a:pt x="14175" y="9852"/>
                    <a:pt x="14152" y="9968"/>
                    <a:pt x="14221" y="9991"/>
                  </a:cubicBezTo>
                  <a:cubicBezTo>
                    <a:pt x="14569" y="10061"/>
                    <a:pt x="14916" y="10084"/>
                    <a:pt x="15241" y="10084"/>
                  </a:cubicBezTo>
                  <a:cubicBezTo>
                    <a:pt x="14940" y="10849"/>
                    <a:pt x="14638" y="11637"/>
                    <a:pt x="13897" y="12077"/>
                  </a:cubicBezTo>
                  <a:cubicBezTo>
                    <a:pt x="13271" y="12471"/>
                    <a:pt x="12390" y="12610"/>
                    <a:pt x="11695" y="12657"/>
                  </a:cubicBezTo>
                  <a:cubicBezTo>
                    <a:pt x="11632" y="12659"/>
                    <a:pt x="11569" y="12661"/>
                    <a:pt x="11506" y="12661"/>
                  </a:cubicBezTo>
                  <a:cubicBezTo>
                    <a:pt x="9934" y="12661"/>
                    <a:pt x="8508" y="11827"/>
                    <a:pt x="8219" y="10200"/>
                  </a:cubicBezTo>
                  <a:cubicBezTo>
                    <a:pt x="8266" y="10105"/>
                    <a:pt x="8185" y="10021"/>
                    <a:pt x="8106" y="10021"/>
                  </a:cubicBezTo>
                  <a:cubicBezTo>
                    <a:pt x="8069" y="10021"/>
                    <a:pt x="8032" y="10040"/>
                    <a:pt x="8010" y="10084"/>
                  </a:cubicBezTo>
                  <a:cubicBezTo>
                    <a:pt x="7778" y="10501"/>
                    <a:pt x="7454" y="10918"/>
                    <a:pt x="6967" y="11057"/>
                  </a:cubicBezTo>
                  <a:cubicBezTo>
                    <a:pt x="6882" y="11077"/>
                    <a:pt x="6797" y="11087"/>
                    <a:pt x="6714" y="11087"/>
                  </a:cubicBezTo>
                  <a:cubicBezTo>
                    <a:pt x="6218" y="11087"/>
                    <a:pt x="5812" y="10743"/>
                    <a:pt x="5832" y="10246"/>
                  </a:cubicBezTo>
                  <a:cubicBezTo>
                    <a:pt x="5878" y="10223"/>
                    <a:pt x="5924" y="10177"/>
                    <a:pt x="5948" y="10130"/>
                  </a:cubicBezTo>
                  <a:cubicBezTo>
                    <a:pt x="6037" y="10059"/>
                    <a:pt x="5960" y="9931"/>
                    <a:pt x="5867" y="9931"/>
                  </a:cubicBezTo>
                  <a:cubicBezTo>
                    <a:pt x="5840" y="9931"/>
                    <a:pt x="5812" y="9942"/>
                    <a:pt x="5785" y="9968"/>
                  </a:cubicBezTo>
                  <a:cubicBezTo>
                    <a:pt x="5140" y="10586"/>
                    <a:pt x="4028" y="11103"/>
                    <a:pt x="3013" y="11103"/>
                  </a:cubicBezTo>
                  <a:cubicBezTo>
                    <a:pt x="2277" y="11103"/>
                    <a:pt x="1592" y="10832"/>
                    <a:pt x="1174" y="10130"/>
                  </a:cubicBezTo>
                  <a:cubicBezTo>
                    <a:pt x="84" y="8300"/>
                    <a:pt x="2981" y="7396"/>
                    <a:pt x="4349" y="7349"/>
                  </a:cubicBezTo>
                  <a:lnTo>
                    <a:pt x="4349" y="7349"/>
                  </a:lnTo>
                  <a:cubicBezTo>
                    <a:pt x="4209" y="7535"/>
                    <a:pt x="4094" y="7743"/>
                    <a:pt x="4047" y="7952"/>
                  </a:cubicBezTo>
                  <a:cubicBezTo>
                    <a:pt x="4032" y="8014"/>
                    <a:pt x="4088" y="8065"/>
                    <a:pt x="4142" y="8065"/>
                  </a:cubicBezTo>
                  <a:cubicBezTo>
                    <a:pt x="4168" y="8065"/>
                    <a:pt x="4194" y="8052"/>
                    <a:pt x="4209" y="8022"/>
                  </a:cubicBezTo>
                  <a:cubicBezTo>
                    <a:pt x="4418" y="7558"/>
                    <a:pt x="4696" y="7234"/>
                    <a:pt x="5113" y="7002"/>
                  </a:cubicBezTo>
                  <a:cubicBezTo>
                    <a:pt x="5233" y="6942"/>
                    <a:pt x="5164" y="6779"/>
                    <a:pt x="5054" y="6779"/>
                  </a:cubicBezTo>
                  <a:cubicBezTo>
                    <a:pt x="5036" y="6779"/>
                    <a:pt x="5017" y="6784"/>
                    <a:pt x="4997" y="6793"/>
                  </a:cubicBezTo>
                  <a:cubicBezTo>
                    <a:pt x="4835" y="6886"/>
                    <a:pt x="4696" y="7002"/>
                    <a:pt x="4557" y="7118"/>
                  </a:cubicBezTo>
                  <a:cubicBezTo>
                    <a:pt x="3051" y="6422"/>
                    <a:pt x="3653" y="4522"/>
                    <a:pt x="4974" y="4059"/>
                  </a:cubicBezTo>
                  <a:cubicBezTo>
                    <a:pt x="5314" y="3931"/>
                    <a:pt x="5656" y="3877"/>
                    <a:pt x="5998" y="3877"/>
                  </a:cubicBezTo>
                  <a:cubicBezTo>
                    <a:pt x="6894" y="3877"/>
                    <a:pt x="7784" y="4246"/>
                    <a:pt x="8590" y="4615"/>
                  </a:cubicBezTo>
                  <a:cubicBezTo>
                    <a:pt x="8612" y="4626"/>
                    <a:pt x="8639" y="4632"/>
                    <a:pt x="8666" y="4632"/>
                  </a:cubicBezTo>
                  <a:cubicBezTo>
                    <a:pt x="8751" y="4632"/>
                    <a:pt x="8845" y="4575"/>
                    <a:pt x="8845" y="4453"/>
                  </a:cubicBezTo>
                  <a:cubicBezTo>
                    <a:pt x="8533" y="1695"/>
                    <a:pt x="10788" y="408"/>
                    <a:pt x="13032" y="408"/>
                  </a:cubicBezTo>
                  <a:close/>
                  <a:moveTo>
                    <a:pt x="12835" y="1"/>
                  </a:moveTo>
                  <a:cubicBezTo>
                    <a:pt x="10499" y="1"/>
                    <a:pt x="8337" y="1765"/>
                    <a:pt x="8474" y="4198"/>
                  </a:cubicBezTo>
                  <a:cubicBezTo>
                    <a:pt x="7688" y="3866"/>
                    <a:pt x="6765" y="3560"/>
                    <a:pt x="5895" y="3560"/>
                  </a:cubicBezTo>
                  <a:cubicBezTo>
                    <a:pt x="5124" y="3560"/>
                    <a:pt x="4394" y="3801"/>
                    <a:pt x="3839" y="4476"/>
                  </a:cubicBezTo>
                  <a:cubicBezTo>
                    <a:pt x="3143" y="5333"/>
                    <a:pt x="3306" y="6701"/>
                    <a:pt x="4302" y="7164"/>
                  </a:cubicBezTo>
                  <a:cubicBezTo>
                    <a:pt x="4243" y="7161"/>
                    <a:pt x="4183" y="7159"/>
                    <a:pt x="4121" y="7159"/>
                  </a:cubicBezTo>
                  <a:cubicBezTo>
                    <a:pt x="2525" y="7159"/>
                    <a:pt x="0" y="8301"/>
                    <a:pt x="826" y="10130"/>
                  </a:cubicBezTo>
                  <a:cubicBezTo>
                    <a:pt x="1223" y="11013"/>
                    <a:pt x="2030" y="11350"/>
                    <a:pt x="2912" y="11350"/>
                  </a:cubicBezTo>
                  <a:cubicBezTo>
                    <a:pt x="3882" y="11350"/>
                    <a:pt x="4942" y="10943"/>
                    <a:pt x="5646" y="10409"/>
                  </a:cubicBezTo>
                  <a:cubicBezTo>
                    <a:pt x="5646" y="10826"/>
                    <a:pt x="6040" y="11220"/>
                    <a:pt x="6481" y="11289"/>
                  </a:cubicBezTo>
                  <a:cubicBezTo>
                    <a:pt x="6550" y="11301"/>
                    <a:pt x="6619" y="11306"/>
                    <a:pt x="6687" y="11306"/>
                  </a:cubicBezTo>
                  <a:cubicBezTo>
                    <a:pt x="7294" y="11306"/>
                    <a:pt x="7811" y="10860"/>
                    <a:pt x="8103" y="10339"/>
                  </a:cubicBezTo>
                  <a:cubicBezTo>
                    <a:pt x="8242" y="12031"/>
                    <a:pt x="9934" y="12935"/>
                    <a:pt x="11510" y="12935"/>
                  </a:cubicBezTo>
                  <a:cubicBezTo>
                    <a:pt x="12437" y="12935"/>
                    <a:pt x="13549" y="12749"/>
                    <a:pt x="14291" y="12170"/>
                  </a:cubicBezTo>
                  <a:cubicBezTo>
                    <a:pt x="14870" y="11730"/>
                    <a:pt x="15171" y="11057"/>
                    <a:pt x="15426" y="10409"/>
                  </a:cubicBezTo>
                  <a:cubicBezTo>
                    <a:pt x="15771" y="11029"/>
                    <a:pt x="16459" y="11485"/>
                    <a:pt x="17093" y="11485"/>
                  </a:cubicBezTo>
                  <a:cubicBezTo>
                    <a:pt x="17524" y="11485"/>
                    <a:pt x="17930" y="11273"/>
                    <a:pt x="18184" y="10756"/>
                  </a:cubicBezTo>
                  <a:cubicBezTo>
                    <a:pt x="18952" y="11747"/>
                    <a:pt x="20325" y="12326"/>
                    <a:pt x="21624" y="12326"/>
                  </a:cubicBezTo>
                  <a:cubicBezTo>
                    <a:pt x="23029" y="12326"/>
                    <a:pt x="24346" y="11649"/>
                    <a:pt x="24720" y="10084"/>
                  </a:cubicBezTo>
                  <a:cubicBezTo>
                    <a:pt x="25481" y="10517"/>
                    <a:pt x="26816" y="10939"/>
                    <a:pt x="28025" y="10939"/>
                  </a:cubicBezTo>
                  <a:cubicBezTo>
                    <a:pt x="29209" y="10939"/>
                    <a:pt x="30273" y="10535"/>
                    <a:pt x="30560" y="9343"/>
                  </a:cubicBezTo>
                  <a:cubicBezTo>
                    <a:pt x="31051" y="7276"/>
                    <a:pt x="28977" y="6474"/>
                    <a:pt x="27256" y="6474"/>
                  </a:cubicBezTo>
                  <a:cubicBezTo>
                    <a:pt x="27028" y="6474"/>
                    <a:pt x="26806" y="6488"/>
                    <a:pt x="26597" y="6515"/>
                  </a:cubicBezTo>
                  <a:cubicBezTo>
                    <a:pt x="26852" y="6052"/>
                    <a:pt x="26620" y="5472"/>
                    <a:pt x="26180" y="5217"/>
                  </a:cubicBezTo>
                  <a:cubicBezTo>
                    <a:pt x="25961" y="5100"/>
                    <a:pt x="25735" y="5052"/>
                    <a:pt x="25509" y="5052"/>
                  </a:cubicBezTo>
                  <a:cubicBezTo>
                    <a:pt x="25063" y="5052"/>
                    <a:pt x="24617" y="5242"/>
                    <a:pt x="24233" y="5472"/>
                  </a:cubicBezTo>
                  <a:cubicBezTo>
                    <a:pt x="24094" y="3943"/>
                    <a:pt x="22935" y="2645"/>
                    <a:pt x="21405" y="2320"/>
                  </a:cubicBezTo>
                  <a:cubicBezTo>
                    <a:pt x="21158" y="2269"/>
                    <a:pt x="20909" y="2244"/>
                    <a:pt x="20662" y="2244"/>
                  </a:cubicBezTo>
                  <a:cubicBezTo>
                    <a:pt x="19359" y="2244"/>
                    <a:pt x="18099" y="2930"/>
                    <a:pt x="17280" y="3943"/>
                  </a:cubicBezTo>
                  <a:cubicBezTo>
                    <a:pt x="17605" y="1579"/>
                    <a:pt x="15171" y="49"/>
                    <a:pt x="12970" y="3"/>
                  </a:cubicBezTo>
                  <a:cubicBezTo>
                    <a:pt x="12925" y="2"/>
                    <a:pt x="12880" y="1"/>
                    <a:pt x="1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10148151" y="1997473"/>
              <a:ext cx="53953" cy="91590"/>
            </a:xfrm>
            <a:custGeom>
              <a:avLst/>
              <a:gdLst/>
              <a:ahLst/>
              <a:cxnLst/>
              <a:rect l="l" t="t" r="r" b="b"/>
              <a:pathLst>
                <a:path w="1994" h="3385" extrusionOk="0">
                  <a:moveTo>
                    <a:pt x="1" y="1"/>
                  </a:moveTo>
                  <a:cubicBezTo>
                    <a:pt x="719" y="858"/>
                    <a:pt x="835" y="2156"/>
                    <a:pt x="951" y="3384"/>
                  </a:cubicBezTo>
                  <a:cubicBezTo>
                    <a:pt x="1275" y="3199"/>
                    <a:pt x="1646" y="3083"/>
                    <a:pt x="1994" y="3014"/>
                  </a:cubicBezTo>
                  <a:cubicBezTo>
                    <a:pt x="1994" y="2990"/>
                    <a:pt x="1994" y="2990"/>
                    <a:pt x="1994" y="2967"/>
                  </a:cubicBezTo>
                  <a:cubicBezTo>
                    <a:pt x="1994" y="1669"/>
                    <a:pt x="1159" y="51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10210246" y="2065033"/>
              <a:ext cx="66480" cy="34688"/>
            </a:xfrm>
            <a:custGeom>
              <a:avLst/>
              <a:gdLst/>
              <a:ahLst/>
              <a:cxnLst/>
              <a:rect l="l" t="t" r="r" b="b"/>
              <a:pathLst>
                <a:path w="2457" h="1282" extrusionOk="0">
                  <a:moveTo>
                    <a:pt x="1183" y="0"/>
                  </a:moveTo>
                  <a:cubicBezTo>
                    <a:pt x="755" y="0"/>
                    <a:pt x="377" y="189"/>
                    <a:pt x="0" y="377"/>
                  </a:cubicBezTo>
                  <a:cubicBezTo>
                    <a:pt x="0" y="401"/>
                    <a:pt x="0" y="424"/>
                    <a:pt x="0" y="447"/>
                  </a:cubicBezTo>
                  <a:cubicBezTo>
                    <a:pt x="93" y="447"/>
                    <a:pt x="162" y="424"/>
                    <a:pt x="255" y="424"/>
                  </a:cubicBezTo>
                  <a:cubicBezTo>
                    <a:pt x="394" y="377"/>
                    <a:pt x="533" y="354"/>
                    <a:pt x="672" y="354"/>
                  </a:cubicBezTo>
                  <a:cubicBezTo>
                    <a:pt x="704" y="350"/>
                    <a:pt x="736" y="348"/>
                    <a:pt x="767" y="348"/>
                  </a:cubicBezTo>
                  <a:cubicBezTo>
                    <a:pt x="920" y="348"/>
                    <a:pt x="1071" y="393"/>
                    <a:pt x="1205" y="470"/>
                  </a:cubicBezTo>
                  <a:cubicBezTo>
                    <a:pt x="1599" y="586"/>
                    <a:pt x="1924" y="887"/>
                    <a:pt x="2039" y="1281"/>
                  </a:cubicBezTo>
                  <a:cubicBezTo>
                    <a:pt x="2457" y="679"/>
                    <a:pt x="1970" y="76"/>
                    <a:pt x="1321" y="7"/>
                  </a:cubicBezTo>
                  <a:cubicBezTo>
                    <a:pt x="1275" y="2"/>
                    <a:pt x="1229" y="0"/>
                    <a:pt x="118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 rot="440484">
              <a:off x="9954029" y="1939537"/>
              <a:ext cx="74557" cy="98921"/>
            </a:xfrm>
            <a:custGeom>
              <a:avLst/>
              <a:gdLst/>
              <a:ahLst/>
              <a:cxnLst/>
              <a:rect l="l" t="t" r="r" b="b"/>
              <a:pathLst>
                <a:path w="2481" h="3292" extrusionOk="0">
                  <a:moveTo>
                    <a:pt x="1" y="1"/>
                  </a:moveTo>
                  <a:cubicBezTo>
                    <a:pt x="882" y="997"/>
                    <a:pt x="1646" y="2087"/>
                    <a:pt x="2202" y="3292"/>
                  </a:cubicBezTo>
                  <a:cubicBezTo>
                    <a:pt x="2295" y="3199"/>
                    <a:pt x="2365" y="3106"/>
                    <a:pt x="2457" y="2990"/>
                  </a:cubicBezTo>
                  <a:cubicBezTo>
                    <a:pt x="2481" y="1461"/>
                    <a:pt x="1391" y="46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0161950" y="2198125"/>
              <a:ext cx="51436" cy="47702"/>
            </a:xfrm>
            <a:custGeom>
              <a:avLst/>
              <a:gdLst/>
              <a:ahLst/>
              <a:cxnLst/>
              <a:rect l="l" t="t" r="r" b="b"/>
              <a:pathLst>
                <a:path w="1901" h="1763" extrusionOk="0">
                  <a:moveTo>
                    <a:pt x="1901" y="1"/>
                  </a:moveTo>
                  <a:cubicBezTo>
                    <a:pt x="1739" y="47"/>
                    <a:pt x="1553" y="70"/>
                    <a:pt x="1368" y="94"/>
                  </a:cubicBezTo>
                  <a:lnTo>
                    <a:pt x="1090" y="94"/>
                  </a:lnTo>
                  <a:cubicBezTo>
                    <a:pt x="812" y="696"/>
                    <a:pt x="441" y="1252"/>
                    <a:pt x="1" y="1762"/>
                  </a:cubicBezTo>
                  <a:cubicBezTo>
                    <a:pt x="881" y="1530"/>
                    <a:pt x="1623" y="905"/>
                    <a:pt x="190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10245987" y="2102561"/>
              <a:ext cx="144162" cy="108392"/>
            </a:xfrm>
            <a:custGeom>
              <a:avLst/>
              <a:gdLst/>
              <a:ahLst/>
              <a:cxnLst/>
              <a:rect l="l" t="t" r="r" b="b"/>
              <a:pathLst>
                <a:path w="5328" h="4006" extrusionOk="0">
                  <a:moveTo>
                    <a:pt x="1260" y="1"/>
                  </a:moveTo>
                  <a:cubicBezTo>
                    <a:pt x="1144" y="1"/>
                    <a:pt x="1032" y="4"/>
                    <a:pt x="927" y="10"/>
                  </a:cubicBezTo>
                  <a:cubicBezTo>
                    <a:pt x="904" y="33"/>
                    <a:pt x="904" y="33"/>
                    <a:pt x="904" y="57"/>
                  </a:cubicBezTo>
                  <a:lnTo>
                    <a:pt x="881" y="57"/>
                  </a:lnTo>
                  <a:cubicBezTo>
                    <a:pt x="1738" y="196"/>
                    <a:pt x="2526" y="520"/>
                    <a:pt x="2804" y="1238"/>
                  </a:cubicBezTo>
                  <a:cubicBezTo>
                    <a:pt x="3268" y="2444"/>
                    <a:pt x="2039" y="3278"/>
                    <a:pt x="1020" y="3486"/>
                  </a:cubicBezTo>
                  <a:cubicBezTo>
                    <a:pt x="795" y="3531"/>
                    <a:pt x="580" y="3557"/>
                    <a:pt x="363" y="3557"/>
                  </a:cubicBezTo>
                  <a:cubicBezTo>
                    <a:pt x="243" y="3557"/>
                    <a:pt x="123" y="3549"/>
                    <a:pt x="0" y="3533"/>
                  </a:cubicBezTo>
                  <a:lnTo>
                    <a:pt x="0" y="3533"/>
                  </a:lnTo>
                  <a:cubicBezTo>
                    <a:pt x="706" y="3792"/>
                    <a:pt x="1597" y="4005"/>
                    <a:pt x="2419" y="4005"/>
                  </a:cubicBezTo>
                  <a:cubicBezTo>
                    <a:pt x="3432" y="4005"/>
                    <a:pt x="4338" y="3681"/>
                    <a:pt x="4658" y="2722"/>
                  </a:cubicBezTo>
                  <a:cubicBezTo>
                    <a:pt x="5328" y="626"/>
                    <a:pt x="2856" y="1"/>
                    <a:pt x="126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6992304" y="246528"/>
            <a:ext cx="1816290" cy="973500"/>
            <a:chOff x="10530636" y="2453269"/>
            <a:chExt cx="743711" cy="398665"/>
          </a:xfrm>
        </p:grpSpPr>
        <p:sp>
          <p:nvSpPr>
            <p:cNvPr id="245" name="Google Shape;245;p8"/>
            <p:cNvSpPr/>
            <p:nvPr/>
          </p:nvSpPr>
          <p:spPr>
            <a:xfrm>
              <a:off x="10535433" y="2461174"/>
              <a:ext cx="732874" cy="381818"/>
            </a:xfrm>
            <a:custGeom>
              <a:avLst/>
              <a:gdLst/>
              <a:ahLst/>
              <a:cxnLst/>
              <a:rect l="l" t="t" r="r" b="b"/>
              <a:pathLst>
                <a:path w="24753" h="12896" extrusionOk="0">
                  <a:moveTo>
                    <a:pt x="10271" y="1"/>
                  </a:moveTo>
                  <a:cubicBezTo>
                    <a:pt x="9857" y="1"/>
                    <a:pt x="9436" y="47"/>
                    <a:pt x="9016" y="141"/>
                  </a:cubicBezTo>
                  <a:cubicBezTo>
                    <a:pt x="6791" y="651"/>
                    <a:pt x="3709" y="2922"/>
                    <a:pt x="5354" y="5472"/>
                  </a:cubicBezTo>
                  <a:cubicBezTo>
                    <a:pt x="5586" y="5356"/>
                    <a:pt x="5841" y="5286"/>
                    <a:pt x="6096" y="5263"/>
                  </a:cubicBezTo>
                  <a:cubicBezTo>
                    <a:pt x="6103" y="5262"/>
                    <a:pt x="6110" y="5261"/>
                    <a:pt x="6116" y="5261"/>
                  </a:cubicBezTo>
                  <a:cubicBezTo>
                    <a:pt x="6256" y="5261"/>
                    <a:pt x="6228" y="5496"/>
                    <a:pt x="6073" y="5518"/>
                  </a:cubicBezTo>
                  <a:cubicBezTo>
                    <a:pt x="5470" y="5587"/>
                    <a:pt x="5007" y="5866"/>
                    <a:pt x="4590" y="6329"/>
                  </a:cubicBezTo>
                  <a:cubicBezTo>
                    <a:pt x="4574" y="6339"/>
                    <a:pt x="4557" y="6344"/>
                    <a:pt x="4539" y="6344"/>
                  </a:cubicBezTo>
                  <a:cubicBezTo>
                    <a:pt x="4477" y="6344"/>
                    <a:pt x="4414" y="6286"/>
                    <a:pt x="4451" y="6213"/>
                  </a:cubicBezTo>
                  <a:cubicBezTo>
                    <a:pt x="4590" y="6028"/>
                    <a:pt x="4752" y="5842"/>
                    <a:pt x="4960" y="5703"/>
                  </a:cubicBezTo>
                  <a:lnTo>
                    <a:pt x="4937" y="5703"/>
                  </a:lnTo>
                  <a:cubicBezTo>
                    <a:pt x="4624" y="5177"/>
                    <a:pt x="4018" y="4975"/>
                    <a:pt x="3382" y="4975"/>
                  </a:cubicBezTo>
                  <a:cubicBezTo>
                    <a:pt x="2701" y="4975"/>
                    <a:pt x="1985" y="5206"/>
                    <a:pt x="1554" y="5518"/>
                  </a:cubicBezTo>
                  <a:cubicBezTo>
                    <a:pt x="650" y="6144"/>
                    <a:pt x="1" y="7372"/>
                    <a:pt x="418" y="8461"/>
                  </a:cubicBezTo>
                  <a:cubicBezTo>
                    <a:pt x="861" y="9594"/>
                    <a:pt x="2180" y="10144"/>
                    <a:pt x="3490" y="10144"/>
                  </a:cubicBezTo>
                  <a:cubicBezTo>
                    <a:pt x="4646" y="10144"/>
                    <a:pt x="5795" y="9715"/>
                    <a:pt x="6328" y="8878"/>
                  </a:cubicBezTo>
                  <a:cubicBezTo>
                    <a:pt x="6357" y="8827"/>
                    <a:pt x="6402" y="8806"/>
                    <a:pt x="6448" y="8806"/>
                  </a:cubicBezTo>
                  <a:cubicBezTo>
                    <a:pt x="6547" y="8806"/>
                    <a:pt x="6646" y="8906"/>
                    <a:pt x="6583" y="9017"/>
                  </a:cubicBezTo>
                  <a:cubicBezTo>
                    <a:pt x="6606" y="9041"/>
                    <a:pt x="6629" y="9087"/>
                    <a:pt x="6583" y="9133"/>
                  </a:cubicBezTo>
                  <a:cubicBezTo>
                    <a:pt x="5980" y="9713"/>
                    <a:pt x="6235" y="10663"/>
                    <a:pt x="7046" y="10871"/>
                  </a:cubicBezTo>
                  <a:cubicBezTo>
                    <a:pt x="7148" y="10896"/>
                    <a:pt x="7246" y="10908"/>
                    <a:pt x="7339" y="10908"/>
                  </a:cubicBezTo>
                  <a:cubicBezTo>
                    <a:pt x="7944" y="10908"/>
                    <a:pt x="8367" y="10420"/>
                    <a:pt x="8668" y="9898"/>
                  </a:cubicBezTo>
                  <a:cubicBezTo>
                    <a:pt x="8685" y="9856"/>
                    <a:pt x="8720" y="9838"/>
                    <a:pt x="8756" y="9838"/>
                  </a:cubicBezTo>
                  <a:cubicBezTo>
                    <a:pt x="8819" y="9838"/>
                    <a:pt x="8883" y="9894"/>
                    <a:pt x="8854" y="9968"/>
                  </a:cubicBezTo>
                  <a:cubicBezTo>
                    <a:pt x="8900" y="9968"/>
                    <a:pt x="8970" y="9991"/>
                    <a:pt x="8970" y="10060"/>
                  </a:cubicBezTo>
                  <a:cubicBezTo>
                    <a:pt x="8930" y="11916"/>
                    <a:pt x="11020" y="12895"/>
                    <a:pt x="12741" y="12895"/>
                  </a:cubicBezTo>
                  <a:cubicBezTo>
                    <a:pt x="13019" y="12895"/>
                    <a:pt x="13287" y="12870"/>
                    <a:pt x="13535" y="12818"/>
                  </a:cubicBezTo>
                  <a:cubicBezTo>
                    <a:pt x="15273" y="12447"/>
                    <a:pt x="16479" y="10964"/>
                    <a:pt x="16803" y="9249"/>
                  </a:cubicBezTo>
                  <a:lnTo>
                    <a:pt x="16803" y="9249"/>
                  </a:lnTo>
                  <a:cubicBezTo>
                    <a:pt x="16699" y="9261"/>
                    <a:pt x="16594" y="9266"/>
                    <a:pt x="16490" y="9266"/>
                  </a:cubicBezTo>
                  <a:cubicBezTo>
                    <a:pt x="16386" y="9266"/>
                    <a:pt x="16282" y="9261"/>
                    <a:pt x="16177" y="9249"/>
                  </a:cubicBezTo>
                  <a:cubicBezTo>
                    <a:pt x="16061" y="9226"/>
                    <a:pt x="16061" y="9064"/>
                    <a:pt x="16177" y="9064"/>
                  </a:cubicBezTo>
                  <a:cubicBezTo>
                    <a:pt x="16258" y="9071"/>
                    <a:pt x="16339" y="9075"/>
                    <a:pt x="16419" y="9075"/>
                  </a:cubicBezTo>
                  <a:cubicBezTo>
                    <a:pt x="16817" y="9075"/>
                    <a:pt x="17197" y="8979"/>
                    <a:pt x="17545" y="8786"/>
                  </a:cubicBezTo>
                  <a:cubicBezTo>
                    <a:pt x="17567" y="8776"/>
                    <a:pt x="17589" y="8772"/>
                    <a:pt x="17609" y="8772"/>
                  </a:cubicBezTo>
                  <a:cubicBezTo>
                    <a:pt x="17734" y="8772"/>
                    <a:pt x="17803" y="8934"/>
                    <a:pt x="17684" y="8994"/>
                  </a:cubicBezTo>
                  <a:cubicBezTo>
                    <a:pt x="17568" y="9064"/>
                    <a:pt x="17429" y="9110"/>
                    <a:pt x="17313" y="9156"/>
                  </a:cubicBezTo>
                  <a:cubicBezTo>
                    <a:pt x="17635" y="10124"/>
                    <a:pt x="18597" y="10673"/>
                    <a:pt x="19585" y="10673"/>
                  </a:cubicBezTo>
                  <a:cubicBezTo>
                    <a:pt x="19662" y="10673"/>
                    <a:pt x="19739" y="10669"/>
                    <a:pt x="19816" y="10663"/>
                  </a:cubicBezTo>
                  <a:cubicBezTo>
                    <a:pt x="21114" y="10547"/>
                    <a:pt x="22180" y="9087"/>
                    <a:pt x="21137" y="7974"/>
                  </a:cubicBezTo>
                  <a:cubicBezTo>
                    <a:pt x="21050" y="7870"/>
                    <a:pt x="21132" y="7740"/>
                    <a:pt x="21238" y="7740"/>
                  </a:cubicBezTo>
                  <a:cubicBezTo>
                    <a:pt x="21273" y="7740"/>
                    <a:pt x="21311" y="7754"/>
                    <a:pt x="21345" y="7789"/>
                  </a:cubicBezTo>
                  <a:cubicBezTo>
                    <a:pt x="21415" y="7859"/>
                    <a:pt x="21484" y="7928"/>
                    <a:pt x="21554" y="8021"/>
                  </a:cubicBezTo>
                  <a:cubicBezTo>
                    <a:pt x="23477" y="7905"/>
                    <a:pt x="24752" y="5935"/>
                    <a:pt x="23732" y="4174"/>
                  </a:cubicBezTo>
                  <a:cubicBezTo>
                    <a:pt x="23197" y="3258"/>
                    <a:pt x="22351" y="2855"/>
                    <a:pt x="21472" y="2855"/>
                  </a:cubicBezTo>
                  <a:cubicBezTo>
                    <a:pt x="20638" y="2855"/>
                    <a:pt x="19775" y="3218"/>
                    <a:pt x="19120" y="3849"/>
                  </a:cubicBezTo>
                  <a:cubicBezTo>
                    <a:pt x="19260" y="3919"/>
                    <a:pt x="19399" y="4012"/>
                    <a:pt x="19514" y="4104"/>
                  </a:cubicBezTo>
                  <a:cubicBezTo>
                    <a:pt x="19621" y="4193"/>
                    <a:pt x="19524" y="4336"/>
                    <a:pt x="19420" y="4336"/>
                  </a:cubicBezTo>
                  <a:cubicBezTo>
                    <a:pt x="19389" y="4336"/>
                    <a:pt x="19356" y="4322"/>
                    <a:pt x="19329" y="4290"/>
                  </a:cubicBezTo>
                  <a:cubicBezTo>
                    <a:pt x="19024" y="3964"/>
                    <a:pt x="18595" y="3818"/>
                    <a:pt x="18165" y="3818"/>
                  </a:cubicBezTo>
                  <a:cubicBezTo>
                    <a:pt x="18105" y="3818"/>
                    <a:pt x="18045" y="3820"/>
                    <a:pt x="17985" y="3826"/>
                  </a:cubicBezTo>
                  <a:cubicBezTo>
                    <a:pt x="17978" y="3828"/>
                    <a:pt x="17971" y="3829"/>
                    <a:pt x="17965" y="3829"/>
                  </a:cubicBezTo>
                  <a:cubicBezTo>
                    <a:pt x="17893" y="3829"/>
                    <a:pt x="17898" y="3708"/>
                    <a:pt x="17962" y="3687"/>
                  </a:cubicBezTo>
                  <a:cubicBezTo>
                    <a:pt x="18087" y="3666"/>
                    <a:pt x="18207" y="3655"/>
                    <a:pt x="18325" y="3655"/>
                  </a:cubicBezTo>
                  <a:cubicBezTo>
                    <a:pt x="18469" y="3655"/>
                    <a:pt x="18609" y="3672"/>
                    <a:pt x="18750" y="3710"/>
                  </a:cubicBezTo>
                  <a:cubicBezTo>
                    <a:pt x="18657" y="2783"/>
                    <a:pt x="18101" y="1995"/>
                    <a:pt x="17151" y="1833"/>
                  </a:cubicBezTo>
                  <a:cubicBezTo>
                    <a:pt x="17059" y="1818"/>
                    <a:pt x="16967" y="1811"/>
                    <a:pt x="16877" y="1811"/>
                  </a:cubicBezTo>
                  <a:cubicBezTo>
                    <a:pt x="16124" y="1811"/>
                    <a:pt x="15442" y="2309"/>
                    <a:pt x="15111" y="2992"/>
                  </a:cubicBezTo>
                  <a:cubicBezTo>
                    <a:pt x="15111" y="3015"/>
                    <a:pt x="15134" y="3061"/>
                    <a:pt x="15158" y="3085"/>
                  </a:cubicBezTo>
                  <a:cubicBezTo>
                    <a:pt x="15186" y="3198"/>
                    <a:pt x="15101" y="3268"/>
                    <a:pt x="15015" y="3268"/>
                  </a:cubicBezTo>
                  <a:cubicBezTo>
                    <a:pt x="14961" y="3268"/>
                    <a:pt x="14906" y="3240"/>
                    <a:pt x="14879" y="3177"/>
                  </a:cubicBezTo>
                  <a:cubicBezTo>
                    <a:pt x="14167" y="1117"/>
                    <a:pt x="12303" y="1"/>
                    <a:pt x="10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10530636" y="2453269"/>
              <a:ext cx="743711" cy="398665"/>
            </a:xfrm>
            <a:custGeom>
              <a:avLst/>
              <a:gdLst/>
              <a:ahLst/>
              <a:cxnLst/>
              <a:rect l="l" t="t" r="r" b="b"/>
              <a:pathLst>
                <a:path w="25119" h="13465" extrusionOk="0">
                  <a:moveTo>
                    <a:pt x="10433" y="268"/>
                  </a:moveTo>
                  <a:cubicBezTo>
                    <a:pt x="12465" y="268"/>
                    <a:pt x="14329" y="1384"/>
                    <a:pt x="15041" y="3444"/>
                  </a:cubicBezTo>
                  <a:cubicBezTo>
                    <a:pt x="15068" y="3507"/>
                    <a:pt x="15123" y="3535"/>
                    <a:pt x="15177" y="3535"/>
                  </a:cubicBezTo>
                  <a:cubicBezTo>
                    <a:pt x="15263" y="3535"/>
                    <a:pt x="15348" y="3465"/>
                    <a:pt x="15320" y="3352"/>
                  </a:cubicBezTo>
                  <a:cubicBezTo>
                    <a:pt x="15296" y="3328"/>
                    <a:pt x="15296" y="3282"/>
                    <a:pt x="15273" y="3259"/>
                  </a:cubicBezTo>
                  <a:cubicBezTo>
                    <a:pt x="15626" y="2594"/>
                    <a:pt x="16296" y="2079"/>
                    <a:pt x="17048" y="2079"/>
                  </a:cubicBezTo>
                  <a:cubicBezTo>
                    <a:pt x="17135" y="2079"/>
                    <a:pt x="17223" y="2086"/>
                    <a:pt x="17313" y="2100"/>
                  </a:cubicBezTo>
                  <a:cubicBezTo>
                    <a:pt x="18286" y="2262"/>
                    <a:pt x="18819" y="3050"/>
                    <a:pt x="18912" y="3977"/>
                  </a:cubicBezTo>
                  <a:cubicBezTo>
                    <a:pt x="18771" y="3939"/>
                    <a:pt x="18631" y="3922"/>
                    <a:pt x="18487" y="3922"/>
                  </a:cubicBezTo>
                  <a:cubicBezTo>
                    <a:pt x="18369" y="3922"/>
                    <a:pt x="18249" y="3933"/>
                    <a:pt x="18124" y="3954"/>
                  </a:cubicBezTo>
                  <a:cubicBezTo>
                    <a:pt x="18060" y="3975"/>
                    <a:pt x="18055" y="4096"/>
                    <a:pt x="18127" y="4096"/>
                  </a:cubicBezTo>
                  <a:cubicBezTo>
                    <a:pt x="18133" y="4096"/>
                    <a:pt x="18140" y="4095"/>
                    <a:pt x="18147" y="4093"/>
                  </a:cubicBezTo>
                  <a:cubicBezTo>
                    <a:pt x="18210" y="4087"/>
                    <a:pt x="18272" y="4085"/>
                    <a:pt x="18334" y="4085"/>
                  </a:cubicBezTo>
                  <a:cubicBezTo>
                    <a:pt x="18774" y="4085"/>
                    <a:pt x="19186" y="4231"/>
                    <a:pt x="19491" y="4557"/>
                  </a:cubicBezTo>
                  <a:cubicBezTo>
                    <a:pt x="19518" y="4589"/>
                    <a:pt x="19551" y="4603"/>
                    <a:pt x="19582" y="4603"/>
                  </a:cubicBezTo>
                  <a:cubicBezTo>
                    <a:pt x="19686" y="4603"/>
                    <a:pt x="19783" y="4460"/>
                    <a:pt x="19676" y="4371"/>
                  </a:cubicBezTo>
                  <a:cubicBezTo>
                    <a:pt x="19561" y="4279"/>
                    <a:pt x="19422" y="4186"/>
                    <a:pt x="19282" y="4116"/>
                  </a:cubicBezTo>
                  <a:cubicBezTo>
                    <a:pt x="19937" y="3485"/>
                    <a:pt x="20800" y="3122"/>
                    <a:pt x="21634" y="3122"/>
                  </a:cubicBezTo>
                  <a:cubicBezTo>
                    <a:pt x="22513" y="3122"/>
                    <a:pt x="23359" y="3525"/>
                    <a:pt x="23894" y="4441"/>
                  </a:cubicBezTo>
                  <a:cubicBezTo>
                    <a:pt x="24914" y="6202"/>
                    <a:pt x="23639" y="8172"/>
                    <a:pt x="21716" y="8288"/>
                  </a:cubicBezTo>
                  <a:cubicBezTo>
                    <a:pt x="21646" y="8195"/>
                    <a:pt x="21600" y="8126"/>
                    <a:pt x="21507" y="8056"/>
                  </a:cubicBezTo>
                  <a:cubicBezTo>
                    <a:pt x="21473" y="8021"/>
                    <a:pt x="21435" y="8007"/>
                    <a:pt x="21400" y="8007"/>
                  </a:cubicBezTo>
                  <a:cubicBezTo>
                    <a:pt x="21294" y="8007"/>
                    <a:pt x="21212" y="8137"/>
                    <a:pt x="21299" y="8241"/>
                  </a:cubicBezTo>
                  <a:cubicBezTo>
                    <a:pt x="22342" y="9354"/>
                    <a:pt x="21276" y="10814"/>
                    <a:pt x="19978" y="10930"/>
                  </a:cubicBezTo>
                  <a:cubicBezTo>
                    <a:pt x="19901" y="10936"/>
                    <a:pt x="19824" y="10940"/>
                    <a:pt x="19747" y="10940"/>
                  </a:cubicBezTo>
                  <a:cubicBezTo>
                    <a:pt x="18759" y="10940"/>
                    <a:pt x="17797" y="10391"/>
                    <a:pt x="17475" y="9423"/>
                  </a:cubicBezTo>
                  <a:cubicBezTo>
                    <a:pt x="17591" y="9377"/>
                    <a:pt x="17730" y="9331"/>
                    <a:pt x="17846" y="9261"/>
                  </a:cubicBezTo>
                  <a:cubicBezTo>
                    <a:pt x="17965" y="9201"/>
                    <a:pt x="17896" y="9039"/>
                    <a:pt x="17786" y="9039"/>
                  </a:cubicBezTo>
                  <a:cubicBezTo>
                    <a:pt x="17768" y="9039"/>
                    <a:pt x="17749" y="9043"/>
                    <a:pt x="17730" y="9053"/>
                  </a:cubicBezTo>
                  <a:cubicBezTo>
                    <a:pt x="17363" y="9246"/>
                    <a:pt x="16980" y="9342"/>
                    <a:pt x="16581" y="9342"/>
                  </a:cubicBezTo>
                  <a:cubicBezTo>
                    <a:pt x="16501" y="9342"/>
                    <a:pt x="16420" y="9338"/>
                    <a:pt x="16339" y="9331"/>
                  </a:cubicBezTo>
                  <a:cubicBezTo>
                    <a:pt x="16223" y="9331"/>
                    <a:pt x="16223" y="9516"/>
                    <a:pt x="16339" y="9516"/>
                  </a:cubicBezTo>
                  <a:cubicBezTo>
                    <a:pt x="16444" y="9528"/>
                    <a:pt x="16548" y="9533"/>
                    <a:pt x="16652" y="9533"/>
                  </a:cubicBezTo>
                  <a:cubicBezTo>
                    <a:pt x="16756" y="9533"/>
                    <a:pt x="16861" y="9528"/>
                    <a:pt x="16965" y="9516"/>
                  </a:cubicBezTo>
                  <a:lnTo>
                    <a:pt x="16965" y="9516"/>
                  </a:lnTo>
                  <a:cubicBezTo>
                    <a:pt x="16641" y="11231"/>
                    <a:pt x="15435" y="12714"/>
                    <a:pt x="13697" y="13085"/>
                  </a:cubicBezTo>
                  <a:cubicBezTo>
                    <a:pt x="13449" y="13137"/>
                    <a:pt x="13181" y="13162"/>
                    <a:pt x="12903" y="13162"/>
                  </a:cubicBezTo>
                  <a:cubicBezTo>
                    <a:pt x="11182" y="13162"/>
                    <a:pt x="9092" y="12183"/>
                    <a:pt x="9132" y="10327"/>
                  </a:cubicBezTo>
                  <a:cubicBezTo>
                    <a:pt x="9132" y="10275"/>
                    <a:pt x="9093" y="10249"/>
                    <a:pt x="9063" y="10249"/>
                  </a:cubicBezTo>
                  <a:cubicBezTo>
                    <a:pt x="9054" y="10249"/>
                    <a:pt x="9045" y="10252"/>
                    <a:pt x="9039" y="10258"/>
                  </a:cubicBezTo>
                  <a:cubicBezTo>
                    <a:pt x="9054" y="10167"/>
                    <a:pt x="8981" y="10106"/>
                    <a:pt x="8916" y="10106"/>
                  </a:cubicBezTo>
                  <a:cubicBezTo>
                    <a:pt x="8880" y="10106"/>
                    <a:pt x="8847" y="10124"/>
                    <a:pt x="8830" y="10165"/>
                  </a:cubicBezTo>
                  <a:cubicBezTo>
                    <a:pt x="8529" y="10687"/>
                    <a:pt x="8123" y="11175"/>
                    <a:pt x="7508" y="11175"/>
                  </a:cubicBezTo>
                  <a:cubicBezTo>
                    <a:pt x="7413" y="11175"/>
                    <a:pt x="7313" y="11163"/>
                    <a:pt x="7208" y="11138"/>
                  </a:cubicBezTo>
                  <a:cubicBezTo>
                    <a:pt x="6397" y="10930"/>
                    <a:pt x="6142" y="9980"/>
                    <a:pt x="6745" y="9400"/>
                  </a:cubicBezTo>
                  <a:cubicBezTo>
                    <a:pt x="6791" y="9377"/>
                    <a:pt x="6768" y="9308"/>
                    <a:pt x="6745" y="9284"/>
                  </a:cubicBezTo>
                  <a:cubicBezTo>
                    <a:pt x="6808" y="9173"/>
                    <a:pt x="6709" y="9073"/>
                    <a:pt x="6610" y="9073"/>
                  </a:cubicBezTo>
                  <a:cubicBezTo>
                    <a:pt x="6564" y="9073"/>
                    <a:pt x="6519" y="9094"/>
                    <a:pt x="6490" y="9145"/>
                  </a:cubicBezTo>
                  <a:cubicBezTo>
                    <a:pt x="5968" y="9982"/>
                    <a:pt x="4820" y="10411"/>
                    <a:pt x="3661" y="10411"/>
                  </a:cubicBezTo>
                  <a:cubicBezTo>
                    <a:pt x="2349" y="10411"/>
                    <a:pt x="1023" y="9861"/>
                    <a:pt x="580" y="8728"/>
                  </a:cubicBezTo>
                  <a:cubicBezTo>
                    <a:pt x="163" y="7639"/>
                    <a:pt x="812" y="6411"/>
                    <a:pt x="1716" y="5785"/>
                  </a:cubicBezTo>
                  <a:cubicBezTo>
                    <a:pt x="2162" y="5471"/>
                    <a:pt x="2885" y="5239"/>
                    <a:pt x="3567" y="5239"/>
                  </a:cubicBezTo>
                  <a:cubicBezTo>
                    <a:pt x="4195" y="5239"/>
                    <a:pt x="4788" y="5436"/>
                    <a:pt x="5099" y="5947"/>
                  </a:cubicBezTo>
                  <a:lnTo>
                    <a:pt x="5122" y="5970"/>
                  </a:lnTo>
                  <a:cubicBezTo>
                    <a:pt x="4914" y="6109"/>
                    <a:pt x="4752" y="6272"/>
                    <a:pt x="4613" y="6480"/>
                  </a:cubicBezTo>
                  <a:cubicBezTo>
                    <a:pt x="4579" y="6547"/>
                    <a:pt x="4629" y="6601"/>
                    <a:pt x="4686" y="6601"/>
                  </a:cubicBezTo>
                  <a:cubicBezTo>
                    <a:pt x="4709" y="6601"/>
                    <a:pt x="4732" y="6593"/>
                    <a:pt x="4752" y="6573"/>
                  </a:cubicBezTo>
                  <a:cubicBezTo>
                    <a:pt x="5169" y="6133"/>
                    <a:pt x="5632" y="5854"/>
                    <a:pt x="6258" y="5785"/>
                  </a:cubicBezTo>
                  <a:cubicBezTo>
                    <a:pt x="6391" y="5763"/>
                    <a:pt x="6418" y="5528"/>
                    <a:pt x="6278" y="5528"/>
                  </a:cubicBezTo>
                  <a:cubicBezTo>
                    <a:pt x="6272" y="5528"/>
                    <a:pt x="6265" y="5529"/>
                    <a:pt x="6258" y="5530"/>
                  </a:cubicBezTo>
                  <a:cubicBezTo>
                    <a:pt x="6003" y="5553"/>
                    <a:pt x="5748" y="5623"/>
                    <a:pt x="5516" y="5739"/>
                  </a:cubicBezTo>
                  <a:cubicBezTo>
                    <a:pt x="3871" y="3189"/>
                    <a:pt x="6953" y="895"/>
                    <a:pt x="9178" y="408"/>
                  </a:cubicBezTo>
                  <a:cubicBezTo>
                    <a:pt x="9598" y="314"/>
                    <a:pt x="10019" y="268"/>
                    <a:pt x="10433" y="268"/>
                  </a:cubicBezTo>
                  <a:close/>
                  <a:moveTo>
                    <a:pt x="10415" y="0"/>
                  </a:moveTo>
                  <a:cubicBezTo>
                    <a:pt x="9810" y="0"/>
                    <a:pt x="9202" y="90"/>
                    <a:pt x="8622" y="269"/>
                  </a:cubicBezTo>
                  <a:cubicBezTo>
                    <a:pt x="6536" y="918"/>
                    <a:pt x="3431" y="3467"/>
                    <a:pt x="5401" y="5808"/>
                  </a:cubicBezTo>
                  <a:cubicBezTo>
                    <a:pt x="5354" y="5831"/>
                    <a:pt x="5308" y="5854"/>
                    <a:pt x="5261" y="5878"/>
                  </a:cubicBezTo>
                  <a:cubicBezTo>
                    <a:pt x="4941" y="5223"/>
                    <a:pt x="4185" y="4978"/>
                    <a:pt x="3426" y="4978"/>
                  </a:cubicBezTo>
                  <a:cubicBezTo>
                    <a:pt x="2923" y="4978"/>
                    <a:pt x="2419" y="5086"/>
                    <a:pt x="2040" y="5252"/>
                  </a:cubicBezTo>
                  <a:cubicBezTo>
                    <a:pt x="928" y="5739"/>
                    <a:pt x="1" y="7013"/>
                    <a:pt x="117" y="8265"/>
                  </a:cubicBezTo>
                  <a:cubicBezTo>
                    <a:pt x="293" y="9895"/>
                    <a:pt x="1995" y="10725"/>
                    <a:pt x="3673" y="10725"/>
                  </a:cubicBezTo>
                  <a:cubicBezTo>
                    <a:pt x="4643" y="10725"/>
                    <a:pt x="5604" y="10447"/>
                    <a:pt x="6258" y="9887"/>
                  </a:cubicBezTo>
                  <a:lnTo>
                    <a:pt x="6258" y="9887"/>
                  </a:lnTo>
                  <a:cubicBezTo>
                    <a:pt x="6119" y="10397"/>
                    <a:pt x="6374" y="10999"/>
                    <a:pt x="6884" y="11254"/>
                  </a:cubicBezTo>
                  <a:cubicBezTo>
                    <a:pt x="7085" y="11358"/>
                    <a:pt x="7300" y="11406"/>
                    <a:pt x="7513" y="11406"/>
                  </a:cubicBezTo>
                  <a:cubicBezTo>
                    <a:pt x="8108" y="11406"/>
                    <a:pt x="8690" y="11035"/>
                    <a:pt x="8946" y="10489"/>
                  </a:cubicBezTo>
                  <a:lnTo>
                    <a:pt x="8946" y="10489"/>
                  </a:lnTo>
                  <a:cubicBezTo>
                    <a:pt x="8858" y="12406"/>
                    <a:pt x="11242" y="13464"/>
                    <a:pt x="12931" y="13464"/>
                  </a:cubicBezTo>
                  <a:cubicBezTo>
                    <a:pt x="13018" y="13464"/>
                    <a:pt x="13104" y="13462"/>
                    <a:pt x="13187" y="13456"/>
                  </a:cubicBezTo>
                  <a:cubicBezTo>
                    <a:pt x="15273" y="13317"/>
                    <a:pt x="16965" y="11625"/>
                    <a:pt x="17266" y="9562"/>
                  </a:cubicBezTo>
                  <a:cubicBezTo>
                    <a:pt x="17289" y="9539"/>
                    <a:pt x="17266" y="9493"/>
                    <a:pt x="17266" y="9470"/>
                  </a:cubicBezTo>
                  <a:lnTo>
                    <a:pt x="17313" y="9470"/>
                  </a:lnTo>
                  <a:cubicBezTo>
                    <a:pt x="17548" y="10592"/>
                    <a:pt x="18688" y="11220"/>
                    <a:pt x="19795" y="11220"/>
                  </a:cubicBezTo>
                  <a:cubicBezTo>
                    <a:pt x="20105" y="11220"/>
                    <a:pt x="20412" y="11170"/>
                    <a:pt x="20696" y="11069"/>
                  </a:cubicBezTo>
                  <a:cubicBezTo>
                    <a:pt x="21762" y="10675"/>
                    <a:pt x="22365" y="9400"/>
                    <a:pt x="21809" y="8450"/>
                  </a:cubicBezTo>
                  <a:lnTo>
                    <a:pt x="21809" y="8450"/>
                  </a:lnTo>
                  <a:cubicBezTo>
                    <a:pt x="21819" y="8450"/>
                    <a:pt x="21830" y="8450"/>
                    <a:pt x="21840" y="8450"/>
                  </a:cubicBezTo>
                  <a:cubicBezTo>
                    <a:pt x="23816" y="8450"/>
                    <a:pt x="25118" y="6308"/>
                    <a:pt x="24265" y="4533"/>
                  </a:cubicBezTo>
                  <a:cubicBezTo>
                    <a:pt x="23736" y="3382"/>
                    <a:pt x="22631" y="2797"/>
                    <a:pt x="21509" y="2797"/>
                  </a:cubicBezTo>
                  <a:cubicBezTo>
                    <a:pt x="20667" y="2797"/>
                    <a:pt x="19816" y="3126"/>
                    <a:pt x="19190" y="3792"/>
                  </a:cubicBezTo>
                  <a:cubicBezTo>
                    <a:pt x="19150" y="2553"/>
                    <a:pt x="18107" y="1866"/>
                    <a:pt x="17073" y="1866"/>
                  </a:cubicBezTo>
                  <a:cubicBezTo>
                    <a:pt x="16309" y="1866"/>
                    <a:pt x="15549" y="2242"/>
                    <a:pt x="15204" y="3050"/>
                  </a:cubicBezTo>
                  <a:cubicBezTo>
                    <a:pt x="14470" y="1028"/>
                    <a:pt x="12464" y="0"/>
                    <a:pt x="10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11060373" y="2520924"/>
              <a:ext cx="30229" cy="50125"/>
            </a:xfrm>
            <a:custGeom>
              <a:avLst/>
              <a:gdLst/>
              <a:ahLst/>
              <a:cxnLst/>
              <a:rect l="l" t="t" r="r" b="b"/>
              <a:pathLst>
                <a:path w="1021" h="1693" extrusionOk="0">
                  <a:moveTo>
                    <a:pt x="1" y="0"/>
                  </a:moveTo>
                  <a:lnTo>
                    <a:pt x="1" y="0"/>
                  </a:lnTo>
                  <a:cubicBezTo>
                    <a:pt x="186" y="533"/>
                    <a:pt x="279" y="1090"/>
                    <a:pt x="349" y="1669"/>
                  </a:cubicBezTo>
                  <a:cubicBezTo>
                    <a:pt x="442" y="1648"/>
                    <a:pt x="541" y="1637"/>
                    <a:pt x="640" y="1637"/>
                  </a:cubicBezTo>
                  <a:cubicBezTo>
                    <a:pt x="761" y="1637"/>
                    <a:pt x="883" y="1654"/>
                    <a:pt x="998" y="1692"/>
                  </a:cubicBezTo>
                  <a:cubicBezTo>
                    <a:pt x="998" y="1669"/>
                    <a:pt x="998" y="1669"/>
                    <a:pt x="1021" y="1669"/>
                  </a:cubicBezTo>
                  <a:cubicBezTo>
                    <a:pt x="951" y="974"/>
                    <a:pt x="604" y="32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11099487" y="2545825"/>
              <a:ext cx="168852" cy="231323"/>
            </a:xfrm>
            <a:custGeom>
              <a:avLst/>
              <a:gdLst/>
              <a:ahLst/>
              <a:cxnLst/>
              <a:rect l="l" t="t" r="r" b="b"/>
              <a:pathLst>
                <a:path w="5703" h="7813" extrusionOk="0">
                  <a:moveTo>
                    <a:pt x="2433" y="0"/>
                  </a:moveTo>
                  <a:cubicBezTo>
                    <a:pt x="1957" y="0"/>
                    <a:pt x="1471" y="120"/>
                    <a:pt x="1021" y="341"/>
                  </a:cubicBezTo>
                  <a:cubicBezTo>
                    <a:pt x="1265" y="292"/>
                    <a:pt x="1510" y="263"/>
                    <a:pt x="1751" y="263"/>
                  </a:cubicBezTo>
                  <a:cubicBezTo>
                    <a:pt x="1967" y="263"/>
                    <a:pt x="2180" y="287"/>
                    <a:pt x="2388" y="341"/>
                  </a:cubicBezTo>
                  <a:cubicBezTo>
                    <a:pt x="3570" y="643"/>
                    <a:pt x="4242" y="1778"/>
                    <a:pt x="4126" y="2960"/>
                  </a:cubicBezTo>
                  <a:cubicBezTo>
                    <a:pt x="3995" y="4340"/>
                    <a:pt x="2870" y="4913"/>
                    <a:pt x="1670" y="4913"/>
                  </a:cubicBezTo>
                  <a:cubicBezTo>
                    <a:pt x="1601" y="4913"/>
                    <a:pt x="1531" y="4911"/>
                    <a:pt x="1461" y="4907"/>
                  </a:cubicBezTo>
                  <a:cubicBezTo>
                    <a:pt x="1345" y="6019"/>
                    <a:pt x="835" y="7155"/>
                    <a:pt x="1" y="7757"/>
                  </a:cubicBezTo>
                  <a:cubicBezTo>
                    <a:pt x="188" y="7791"/>
                    <a:pt x="374" y="7813"/>
                    <a:pt x="561" y="7813"/>
                  </a:cubicBezTo>
                  <a:cubicBezTo>
                    <a:pt x="629" y="7813"/>
                    <a:pt x="697" y="7810"/>
                    <a:pt x="766" y="7804"/>
                  </a:cubicBezTo>
                  <a:cubicBezTo>
                    <a:pt x="2064" y="7688"/>
                    <a:pt x="3130" y="6228"/>
                    <a:pt x="2087" y="5115"/>
                  </a:cubicBezTo>
                  <a:cubicBezTo>
                    <a:pt x="1998" y="5027"/>
                    <a:pt x="2086" y="4884"/>
                    <a:pt x="2194" y="4884"/>
                  </a:cubicBezTo>
                  <a:cubicBezTo>
                    <a:pt x="2227" y="4884"/>
                    <a:pt x="2263" y="4897"/>
                    <a:pt x="2295" y="4930"/>
                  </a:cubicBezTo>
                  <a:cubicBezTo>
                    <a:pt x="2388" y="5000"/>
                    <a:pt x="2434" y="5069"/>
                    <a:pt x="2504" y="5162"/>
                  </a:cubicBezTo>
                  <a:cubicBezTo>
                    <a:pt x="4427" y="5046"/>
                    <a:pt x="5702" y="3076"/>
                    <a:pt x="4682" y="1315"/>
                  </a:cubicBezTo>
                  <a:cubicBezTo>
                    <a:pt x="4143" y="401"/>
                    <a:pt x="3303" y="0"/>
                    <a:pt x="24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11056257" y="2511301"/>
              <a:ext cx="217970" cy="273810"/>
            </a:xfrm>
            <a:custGeom>
              <a:avLst/>
              <a:gdLst/>
              <a:ahLst/>
              <a:cxnLst/>
              <a:rect l="l" t="t" r="r" b="b"/>
              <a:pathLst>
                <a:path w="7362" h="924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17"/>
                    <a:pt x="94" y="233"/>
                    <a:pt x="140" y="325"/>
                  </a:cubicBezTo>
                  <a:cubicBezTo>
                    <a:pt x="743" y="650"/>
                    <a:pt x="1090" y="1299"/>
                    <a:pt x="1160" y="1994"/>
                  </a:cubicBezTo>
                  <a:cubicBezTo>
                    <a:pt x="1554" y="1785"/>
                    <a:pt x="2017" y="1600"/>
                    <a:pt x="2481" y="1507"/>
                  </a:cubicBezTo>
                  <a:cubicBezTo>
                    <a:pt x="2929" y="1287"/>
                    <a:pt x="3413" y="1167"/>
                    <a:pt x="3887" y="1167"/>
                  </a:cubicBezTo>
                  <a:cubicBezTo>
                    <a:pt x="4760" y="1167"/>
                    <a:pt x="5602" y="1573"/>
                    <a:pt x="6142" y="2504"/>
                  </a:cubicBezTo>
                  <a:cubicBezTo>
                    <a:pt x="7162" y="4242"/>
                    <a:pt x="5887" y="6212"/>
                    <a:pt x="3964" y="6328"/>
                  </a:cubicBezTo>
                  <a:cubicBezTo>
                    <a:pt x="3894" y="6235"/>
                    <a:pt x="3825" y="6166"/>
                    <a:pt x="3755" y="6096"/>
                  </a:cubicBezTo>
                  <a:cubicBezTo>
                    <a:pt x="3723" y="6063"/>
                    <a:pt x="3687" y="6050"/>
                    <a:pt x="3654" y="6050"/>
                  </a:cubicBezTo>
                  <a:cubicBezTo>
                    <a:pt x="3546" y="6050"/>
                    <a:pt x="3458" y="6193"/>
                    <a:pt x="3547" y="6281"/>
                  </a:cubicBezTo>
                  <a:cubicBezTo>
                    <a:pt x="4590" y="7394"/>
                    <a:pt x="3524" y="8854"/>
                    <a:pt x="2226" y="8970"/>
                  </a:cubicBezTo>
                  <a:cubicBezTo>
                    <a:pt x="2157" y="8976"/>
                    <a:pt x="2087" y="8979"/>
                    <a:pt x="2017" y="8979"/>
                  </a:cubicBezTo>
                  <a:cubicBezTo>
                    <a:pt x="1825" y="8979"/>
                    <a:pt x="1631" y="8957"/>
                    <a:pt x="1461" y="8923"/>
                  </a:cubicBezTo>
                  <a:cubicBezTo>
                    <a:pt x="1345" y="8993"/>
                    <a:pt x="1252" y="9062"/>
                    <a:pt x="1137" y="9109"/>
                  </a:cubicBezTo>
                  <a:cubicBezTo>
                    <a:pt x="1426" y="9202"/>
                    <a:pt x="1733" y="9248"/>
                    <a:pt x="2040" y="9248"/>
                  </a:cubicBezTo>
                  <a:cubicBezTo>
                    <a:pt x="2347" y="9248"/>
                    <a:pt x="2654" y="9202"/>
                    <a:pt x="2944" y="9109"/>
                  </a:cubicBezTo>
                  <a:cubicBezTo>
                    <a:pt x="4010" y="8715"/>
                    <a:pt x="4613" y="7440"/>
                    <a:pt x="4057" y="6467"/>
                  </a:cubicBezTo>
                  <a:lnTo>
                    <a:pt x="4057" y="6467"/>
                  </a:lnTo>
                  <a:cubicBezTo>
                    <a:pt x="4078" y="6467"/>
                    <a:pt x="4099" y="6468"/>
                    <a:pt x="4120" y="6468"/>
                  </a:cubicBezTo>
                  <a:cubicBezTo>
                    <a:pt x="6077" y="6468"/>
                    <a:pt x="7362" y="4339"/>
                    <a:pt x="6513" y="2573"/>
                  </a:cubicBezTo>
                  <a:cubicBezTo>
                    <a:pt x="5984" y="1422"/>
                    <a:pt x="4879" y="837"/>
                    <a:pt x="3757" y="837"/>
                  </a:cubicBezTo>
                  <a:cubicBezTo>
                    <a:pt x="2915" y="837"/>
                    <a:pt x="2064" y="1166"/>
                    <a:pt x="1438" y="1832"/>
                  </a:cubicBezTo>
                  <a:cubicBezTo>
                    <a:pt x="1415" y="882"/>
                    <a:pt x="766" y="23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8"/>
          <p:cNvSpPr/>
          <p:nvPr/>
        </p:nvSpPr>
        <p:spPr>
          <a:xfrm>
            <a:off x="5719177" y="-281616"/>
            <a:ext cx="678600" cy="674700"/>
          </a:xfrm>
          <a:prstGeom prst="plus">
            <a:avLst>
              <a:gd name="adj" fmla="val 2500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3928325" y="1211050"/>
            <a:ext cx="4123800" cy="6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253" name="Google Shape;253;p9"/>
          <p:cNvSpPr txBox="1">
            <a:spLocks noGrp="1"/>
          </p:cNvSpPr>
          <p:nvPr>
            <p:ph type="subTitle" idx="1"/>
          </p:nvPr>
        </p:nvSpPr>
        <p:spPr>
          <a:xfrm>
            <a:off x="3928325" y="2030775"/>
            <a:ext cx="4123800" cy="13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4" name="Google Shape;254;p9"/>
          <p:cNvSpPr/>
          <p:nvPr/>
        </p:nvSpPr>
        <p:spPr>
          <a:xfrm>
            <a:off x="-29600" y="4075525"/>
            <a:ext cx="9173700" cy="1090200"/>
          </a:xfrm>
          <a:prstGeom prst="rect">
            <a:avLst/>
          </a:prstGeom>
          <a:solidFill>
            <a:srgbClr val="F9D6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5" name="Google Shape;255;p9"/>
          <p:cNvCxnSpPr/>
          <p:nvPr/>
        </p:nvCxnSpPr>
        <p:spPr>
          <a:xfrm>
            <a:off x="-29600" y="4070400"/>
            <a:ext cx="920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6" name="Google Shape;256;p9"/>
          <p:cNvGrpSpPr/>
          <p:nvPr/>
        </p:nvGrpSpPr>
        <p:grpSpPr>
          <a:xfrm>
            <a:off x="3767075" y="-199746"/>
            <a:ext cx="1609794" cy="819400"/>
            <a:chOff x="3767075" y="-199746"/>
            <a:chExt cx="1609794" cy="819400"/>
          </a:xfrm>
        </p:grpSpPr>
        <p:sp>
          <p:nvSpPr>
            <p:cNvPr id="257" name="Google Shape;257;p9"/>
            <p:cNvSpPr/>
            <p:nvPr/>
          </p:nvSpPr>
          <p:spPr>
            <a:xfrm>
              <a:off x="3785997" y="-183909"/>
              <a:ext cx="1577422" cy="785805"/>
            </a:xfrm>
            <a:custGeom>
              <a:avLst/>
              <a:gdLst/>
              <a:ahLst/>
              <a:cxnLst/>
              <a:rect l="l" t="t" r="r" b="b"/>
              <a:pathLst>
                <a:path w="27093" h="13496" extrusionOk="0">
                  <a:moveTo>
                    <a:pt x="13930" y="1"/>
                  </a:moveTo>
                  <a:cubicBezTo>
                    <a:pt x="11707" y="1"/>
                    <a:pt x="8953" y="1146"/>
                    <a:pt x="8529" y="3437"/>
                  </a:cubicBezTo>
                  <a:cubicBezTo>
                    <a:pt x="8621" y="3530"/>
                    <a:pt x="8691" y="3622"/>
                    <a:pt x="8760" y="3738"/>
                  </a:cubicBezTo>
                  <a:cubicBezTo>
                    <a:pt x="8810" y="3820"/>
                    <a:pt x="8731" y="3902"/>
                    <a:pt x="8648" y="3902"/>
                  </a:cubicBezTo>
                  <a:cubicBezTo>
                    <a:pt x="8614" y="3902"/>
                    <a:pt x="8579" y="3888"/>
                    <a:pt x="8552" y="3854"/>
                  </a:cubicBezTo>
                  <a:cubicBezTo>
                    <a:pt x="8529" y="3784"/>
                    <a:pt x="8482" y="3738"/>
                    <a:pt x="8436" y="3692"/>
                  </a:cubicBezTo>
                  <a:cubicBezTo>
                    <a:pt x="8390" y="3692"/>
                    <a:pt x="8366" y="3669"/>
                    <a:pt x="8366" y="3622"/>
                  </a:cubicBezTo>
                  <a:cubicBezTo>
                    <a:pt x="7915" y="3156"/>
                    <a:pt x="7253" y="2891"/>
                    <a:pt x="6599" y="2891"/>
                  </a:cubicBezTo>
                  <a:cubicBezTo>
                    <a:pt x="6212" y="2891"/>
                    <a:pt x="5829" y="2984"/>
                    <a:pt x="5493" y="3182"/>
                  </a:cubicBezTo>
                  <a:cubicBezTo>
                    <a:pt x="4519" y="3715"/>
                    <a:pt x="4357" y="5036"/>
                    <a:pt x="5215" y="5754"/>
                  </a:cubicBezTo>
                  <a:cubicBezTo>
                    <a:pt x="5238" y="5778"/>
                    <a:pt x="5238" y="5824"/>
                    <a:pt x="5215" y="5847"/>
                  </a:cubicBezTo>
                  <a:lnTo>
                    <a:pt x="5238" y="5847"/>
                  </a:lnTo>
                  <a:cubicBezTo>
                    <a:pt x="5277" y="5886"/>
                    <a:pt x="5234" y="5974"/>
                    <a:pt x="5192" y="5974"/>
                  </a:cubicBezTo>
                  <a:cubicBezTo>
                    <a:pt x="5184" y="5974"/>
                    <a:pt x="5176" y="5970"/>
                    <a:pt x="5168" y="5963"/>
                  </a:cubicBezTo>
                  <a:cubicBezTo>
                    <a:pt x="4517" y="5470"/>
                    <a:pt x="3731" y="5177"/>
                    <a:pt x="2934" y="5177"/>
                  </a:cubicBezTo>
                  <a:cubicBezTo>
                    <a:pt x="2682" y="5177"/>
                    <a:pt x="2429" y="5207"/>
                    <a:pt x="2179" y="5268"/>
                  </a:cubicBezTo>
                  <a:cubicBezTo>
                    <a:pt x="1159" y="5523"/>
                    <a:pt x="0" y="6380"/>
                    <a:pt x="47" y="7539"/>
                  </a:cubicBezTo>
                  <a:cubicBezTo>
                    <a:pt x="70" y="8837"/>
                    <a:pt x="1530" y="9462"/>
                    <a:pt x="2619" y="9578"/>
                  </a:cubicBezTo>
                  <a:cubicBezTo>
                    <a:pt x="2782" y="9596"/>
                    <a:pt x="2944" y="9604"/>
                    <a:pt x="3105" y="9604"/>
                  </a:cubicBezTo>
                  <a:cubicBezTo>
                    <a:pt x="4017" y="9604"/>
                    <a:pt x="4886" y="9329"/>
                    <a:pt x="5655" y="8837"/>
                  </a:cubicBezTo>
                  <a:cubicBezTo>
                    <a:pt x="5493" y="8651"/>
                    <a:pt x="5377" y="8466"/>
                    <a:pt x="5261" y="8257"/>
                  </a:cubicBezTo>
                  <a:cubicBezTo>
                    <a:pt x="5230" y="8179"/>
                    <a:pt x="5283" y="8122"/>
                    <a:pt x="5336" y="8122"/>
                  </a:cubicBezTo>
                  <a:cubicBezTo>
                    <a:pt x="5360" y="8122"/>
                    <a:pt x="5385" y="8135"/>
                    <a:pt x="5400" y="8165"/>
                  </a:cubicBezTo>
                  <a:cubicBezTo>
                    <a:pt x="5701" y="8651"/>
                    <a:pt x="6095" y="8999"/>
                    <a:pt x="6628" y="9231"/>
                  </a:cubicBezTo>
                  <a:cubicBezTo>
                    <a:pt x="6745" y="9289"/>
                    <a:pt x="6666" y="9461"/>
                    <a:pt x="6556" y="9461"/>
                  </a:cubicBezTo>
                  <a:cubicBezTo>
                    <a:pt x="6535" y="9461"/>
                    <a:pt x="6512" y="9454"/>
                    <a:pt x="6489" y="9439"/>
                  </a:cubicBezTo>
                  <a:cubicBezTo>
                    <a:pt x="6281" y="9347"/>
                    <a:pt x="6072" y="9207"/>
                    <a:pt x="5887" y="9068"/>
                  </a:cubicBezTo>
                  <a:cubicBezTo>
                    <a:pt x="5840" y="9092"/>
                    <a:pt x="5794" y="9138"/>
                    <a:pt x="5725" y="9161"/>
                  </a:cubicBezTo>
                  <a:lnTo>
                    <a:pt x="5771" y="9207"/>
                  </a:lnTo>
                  <a:cubicBezTo>
                    <a:pt x="5794" y="9184"/>
                    <a:pt x="5817" y="9161"/>
                    <a:pt x="5864" y="9161"/>
                  </a:cubicBezTo>
                  <a:cubicBezTo>
                    <a:pt x="5875" y="9154"/>
                    <a:pt x="5886" y="9150"/>
                    <a:pt x="5897" y="9150"/>
                  </a:cubicBezTo>
                  <a:cubicBezTo>
                    <a:pt x="5952" y="9150"/>
                    <a:pt x="5991" y="9238"/>
                    <a:pt x="5933" y="9277"/>
                  </a:cubicBezTo>
                  <a:cubicBezTo>
                    <a:pt x="5238" y="9717"/>
                    <a:pt x="5122" y="10737"/>
                    <a:pt x="5887" y="11177"/>
                  </a:cubicBezTo>
                  <a:cubicBezTo>
                    <a:pt x="6052" y="11273"/>
                    <a:pt x="6215" y="11314"/>
                    <a:pt x="6373" y="11314"/>
                  </a:cubicBezTo>
                  <a:cubicBezTo>
                    <a:pt x="6904" y="11314"/>
                    <a:pt x="7389" y="10857"/>
                    <a:pt x="7764" y="10482"/>
                  </a:cubicBezTo>
                  <a:cubicBezTo>
                    <a:pt x="7790" y="10464"/>
                    <a:pt x="7817" y="10457"/>
                    <a:pt x="7842" y="10457"/>
                  </a:cubicBezTo>
                  <a:cubicBezTo>
                    <a:pt x="7883" y="10457"/>
                    <a:pt x="7921" y="10477"/>
                    <a:pt x="7949" y="10505"/>
                  </a:cubicBezTo>
                  <a:cubicBezTo>
                    <a:pt x="7973" y="10505"/>
                    <a:pt x="8019" y="10528"/>
                    <a:pt x="8019" y="10575"/>
                  </a:cubicBezTo>
                  <a:cubicBezTo>
                    <a:pt x="7676" y="12677"/>
                    <a:pt x="11638" y="13495"/>
                    <a:pt x="13126" y="13495"/>
                  </a:cubicBezTo>
                  <a:cubicBezTo>
                    <a:pt x="13147" y="13495"/>
                    <a:pt x="13167" y="13495"/>
                    <a:pt x="13187" y="13495"/>
                  </a:cubicBezTo>
                  <a:cubicBezTo>
                    <a:pt x="15064" y="13472"/>
                    <a:pt x="17567" y="12522"/>
                    <a:pt x="17776" y="10389"/>
                  </a:cubicBezTo>
                  <a:cubicBezTo>
                    <a:pt x="17787" y="10285"/>
                    <a:pt x="17874" y="10233"/>
                    <a:pt x="17955" y="10233"/>
                  </a:cubicBezTo>
                  <a:cubicBezTo>
                    <a:pt x="18036" y="10233"/>
                    <a:pt x="18112" y="10285"/>
                    <a:pt x="18100" y="10389"/>
                  </a:cubicBezTo>
                  <a:cubicBezTo>
                    <a:pt x="18100" y="10505"/>
                    <a:pt x="18077" y="10621"/>
                    <a:pt x="18054" y="10737"/>
                  </a:cubicBezTo>
                  <a:cubicBezTo>
                    <a:pt x="18378" y="11108"/>
                    <a:pt x="18772" y="11409"/>
                    <a:pt x="19282" y="11525"/>
                  </a:cubicBezTo>
                  <a:cubicBezTo>
                    <a:pt x="19389" y="11555"/>
                    <a:pt x="19522" y="11571"/>
                    <a:pt x="19665" y="11571"/>
                  </a:cubicBezTo>
                  <a:cubicBezTo>
                    <a:pt x="20293" y="11571"/>
                    <a:pt x="21098" y="11265"/>
                    <a:pt x="20626" y="10528"/>
                  </a:cubicBezTo>
                  <a:cubicBezTo>
                    <a:pt x="20580" y="10482"/>
                    <a:pt x="20649" y="10436"/>
                    <a:pt x="20696" y="10436"/>
                  </a:cubicBezTo>
                  <a:cubicBezTo>
                    <a:pt x="20726" y="10391"/>
                    <a:pt x="20765" y="10365"/>
                    <a:pt x="20808" y="10365"/>
                  </a:cubicBezTo>
                  <a:cubicBezTo>
                    <a:pt x="20832" y="10365"/>
                    <a:pt x="20856" y="10373"/>
                    <a:pt x="20881" y="10389"/>
                  </a:cubicBezTo>
                  <a:cubicBezTo>
                    <a:pt x="21733" y="11019"/>
                    <a:pt x="22849" y="11478"/>
                    <a:pt x="23908" y="11478"/>
                  </a:cubicBezTo>
                  <a:cubicBezTo>
                    <a:pt x="24837" y="11478"/>
                    <a:pt x="25723" y="11126"/>
                    <a:pt x="26350" y="10227"/>
                  </a:cubicBezTo>
                  <a:cubicBezTo>
                    <a:pt x="27092" y="9184"/>
                    <a:pt x="26999" y="7817"/>
                    <a:pt x="26096" y="6913"/>
                  </a:cubicBezTo>
                  <a:cubicBezTo>
                    <a:pt x="25331" y="6148"/>
                    <a:pt x="24195" y="5963"/>
                    <a:pt x="23175" y="5940"/>
                  </a:cubicBezTo>
                  <a:cubicBezTo>
                    <a:pt x="23146" y="5983"/>
                    <a:pt x="23108" y="6002"/>
                    <a:pt x="23072" y="6002"/>
                  </a:cubicBezTo>
                  <a:cubicBezTo>
                    <a:pt x="22992" y="6002"/>
                    <a:pt x="22919" y="5912"/>
                    <a:pt x="22967" y="5801"/>
                  </a:cubicBezTo>
                  <a:cubicBezTo>
                    <a:pt x="23481" y="4729"/>
                    <a:pt x="23223" y="2865"/>
                    <a:pt x="21807" y="2865"/>
                  </a:cubicBezTo>
                  <a:cubicBezTo>
                    <a:pt x="21691" y="2865"/>
                    <a:pt x="21568" y="2878"/>
                    <a:pt x="21437" y="2904"/>
                  </a:cubicBezTo>
                  <a:cubicBezTo>
                    <a:pt x="20418" y="3089"/>
                    <a:pt x="19746" y="3970"/>
                    <a:pt x="19352" y="4851"/>
                  </a:cubicBezTo>
                  <a:cubicBezTo>
                    <a:pt x="19630" y="5036"/>
                    <a:pt x="19861" y="5245"/>
                    <a:pt x="20024" y="5523"/>
                  </a:cubicBezTo>
                  <a:cubicBezTo>
                    <a:pt x="20094" y="5628"/>
                    <a:pt x="19990" y="5748"/>
                    <a:pt x="19896" y="5748"/>
                  </a:cubicBezTo>
                  <a:cubicBezTo>
                    <a:pt x="19866" y="5748"/>
                    <a:pt x="19837" y="5736"/>
                    <a:pt x="19815" y="5708"/>
                  </a:cubicBezTo>
                  <a:cubicBezTo>
                    <a:pt x="19252" y="5032"/>
                    <a:pt x="18601" y="4641"/>
                    <a:pt x="17714" y="4641"/>
                  </a:cubicBezTo>
                  <a:cubicBezTo>
                    <a:pt x="17688" y="4641"/>
                    <a:pt x="17662" y="4641"/>
                    <a:pt x="17637" y="4642"/>
                  </a:cubicBezTo>
                  <a:cubicBezTo>
                    <a:pt x="17567" y="4642"/>
                    <a:pt x="17544" y="4503"/>
                    <a:pt x="17637" y="4480"/>
                  </a:cubicBezTo>
                  <a:cubicBezTo>
                    <a:pt x="17752" y="4462"/>
                    <a:pt x="17871" y="4454"/>
                    <a:pt x="17991" y="4454"/>
                  </a:cubicBezTo>
                  <a:cubicBezTo>
                    <a:pt x="18351" y="4454"/>
                    <a:pt x="18720" y="4532"/>
                    <a:pt x="19050" y="4688"/>
                  </a:cubicBezTo>
                  <a:cubicBezTo>
                    <a:pt x="18981" y="2209"/>
                    <a:pt x="16941" y="285"/>
                    <a:pt x="14531" y="30"/>
                  </a:cubicBezTo>
                  <a:cubicBezTo>
                    <a:pt x="14337" y="10"/>
                    <a:pt x="14135" y="1"/>
                    <a:pt x="139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3767075" y="-199746"/>
              <a:ext cx="1609794" cy="819400"/>
            </a:xfrm>
            <a:custGeom>
              <a:avLst/>
              <a:gdLst/>
              <a:ahLst/>
              <a:cxnLst/>
              <a:rect l="l" t="t" r="r" b="b"/>
              <a:pathLst>
                <a:path w="27649" h="14073" extrusionOk="0">
                  <a:moveTo>
                    <a:pt x="14326" y="0"/>
                  </a:moveTo>
                  <a:cubicBezTo>
                    <a:pt x="12097" y="0"/>
                    <a:pt x="8972" y="1172"/>
                    <a:pt x="8715" y="3570"/>
                  </a:cubicBezTo>
                  <a:cubicBezTo>
                    <a:pt x="8234" y="3154"/>
                    <a:pt x="7578" y="2927"/>
                    <a:pt x="6931" y="2927"/>
                  </a:cubicBezTo>
                  <a:cubicBezTo>
                    <a:pt x="6424" y="2927"/>
                    <a:pt x="5924" y="3066"/>
                    <a:pt x="5516" y="3361"/>
                  </a:cubicBezTo>
                  <a:cubicBezTo>
                    <a:pt x="4752" y="3894"/>
                    <a:pt x="4520" y="5030"/>
                    <a:pt x="5053" y="5748"/>
                  </a:cubicBezTo>
                  <a:cubicBezTo>
                    <a:pt x="4481" y="5414"/>
                    <a:pt x="3777" y="5242"/>
                    <a:pt x="3079" y="5242"/>
                  </a:cubicBezTo>
                  <a:cubicBezTo>
                    <a:pt x="1598" y="5242"/>
                    <a:pt x="149" y="6018"/>
                    <a:pt x="70" y="7672"/>
                  </a:cubicBezTo>
                  <a:cubicBezTo>
                    <a:pt x="1" y="8831"/>
                    <a:pt x="974" y="9642"/>
                    <a:pt x="1994" y="9966"/>
                  </a:cubicBezTo>
                  <a:cubicBezTo>
                    <a:pt x="2461" y="10124"/>
                    <a:pt x="2941" y="10199"/>
                    <a:pt x="3419" y="10199"/>
                  </a:cubicBezTo>
                  <a:cubicBezTo>
                    <a:pt x="4341" y="10199"/>
                    <a:pt x="5256" y="9922"/>
                    <a:pt x="6050" y="9433"/>
                  </a:cubicBezTo>
                  <a:cubicBezTo>
                    <a:pt x="6119" y="9387"/>
                    <a:pt x="6165" y="9364"/>
                    <a:pt x="6212" y="9340"/>
                  </a:cubicBezTo>
                  <a:cubicBezTo>
                    <a:pt x="6397" y="9479"/>
                    <a:pt x="6606" y="9619"/>
                    <a:pt x="6814" y="9711"/>
                  </a:cubicBezTo>
                  <a:cubicBezTo>
                    <a:pt x="6837" y="9726"/>
                    <a:pt x="6860" y="9733"/>
                    <a:pt x="6881" y="9733"/>
                  </a:cubicBezTo>
                  <a:cubicBezTo>
                    <a:pt x="6991" y="9733"/>
                    <a:pt x="7066" y="9561"/>
                    <a:pt x="6930" y="9503"/>
                  </a:cubicBezTo>
                  <a:cubicBezTo>
                    <a:pt x="6420" y="9271"/>
                    <a:pt x="6026" y="8923"/>
                    <a:pt x="5725" y="8437"/>
                  </a:cubicBezTo>
                  <a:cubicBezTo>
                    <a:pt x="5711" y="8409"/>
                    <a:pt x="5690" y="8398"/>
                    <a:pt x="5667" y="8398"/>
                  </a:cubicBezTo>
                  <a:cubicBezTo>
                    <a:pt x="5613" y="8398"/>
                    <a:pt x="5553" y="8464"/>
                    <a:pt x="5586" y="8529"/>
                  </a:cubicBezTo>
                  <a:cubicBezTo>
                    <a:pt x="5702" y="8738"/>
                    <a:pt x="5818" y="8923"/>
                    <a:pt x="5980" y="9109"/>
                  </a:cubicBezTo>
                  <a:cubicBezTo>
                    <a:pt x="5211" y="9601"/>
                    <a:pt x="4342" y="9876"/>
                    <a:pt x="3430" y="9876"/>
                  </a:cubicBezTo>
                  <a:cubicBezTo>
                    <a:pt x="3269" y="9876"/>
                    <a:pt x="3107" y="9868"/>
                    <a:pt x="2944" y="9850"/>
                  </a:cubicBezTo>
                  <a:cubicBezTo>
                    <a:pt x="1855" y="9734"/>
                    <a:pt x="395" y="9109"/>
                    <a:pt x="372" y="7811"/>
                  </a:cubicBezTo>
                  <a:cubicBezTo>
                    <a:pt x="325" y="6652"/>
                    <a:pt x="1484" y="5795"/>
                    <a:pt x="2504" y="5540"/>
                  </a:cubicBezTo>
                  <a:cubicBezTo>
                    <a:pt x="2749" y="5485"/>
                    <a:pt x="2996" y="5459"/>
                    <a:pt x="3242" y="5459"/>
                  </a:cubicBezTo>
                  <a:cubicBezTo>
                    <a:pt x="4045" y="5459"/>
                    <a:pt x="4837" y="5738"/>
                    <a:pt x="5493" y="6235"/>
                  </a:cubicBezTo>
                  <a:cubicBezTo>
                    <a:pt x="5502" y="6244"/>
                    <a:pt x="5511" y="6247"/>
                    <a:pt x="5521" y="6247"/>
                  </a:cubicBezTo>
                  <a:cubicBezTo>
                    <a:pt x="5562" y="6247"/>
                    <a:pt x="5601" y="6176"/>
                    <a:pt x="5563" y="6119"/>
                  </a:cubicBezTo>
                  <a:lnTo>
                    <a:pt x="5540" y="6119"/>
                  </a:lnTo>
                  <a:cubicBezTo>
                    <a:pt x="5563" y="6096"/>
                    <a:pt x="5563" y="6050"/>
                    <a:pt x="5540" y="6026"/>
                  </a:cubicBezTo>
                  <a:cubicBezTo>
                    <a:pt x="4682" y="5308"/>
                    <a:pt x="4844" y="3987"/>
                    <a:pt x="5818" y="3454"/>
                  </a:cubicBezTo>
                  <a:cubicBezTo>
                    <a:pt x="6154" y="3256"/>
                    <a:pt x="6534" y="3163"/>
                    <a:pt x="6917" y="3163"/>
                  </a:cubicBezTo>
                  <a:cubicBezTo>
                    <a:pt x="7564" y="3163"/>
                    <a:pt x="8217" y="3428"/>
                    <a:pt x="8668" y="3894"/>
                  </a:cubicBezTo>
                  <a:cubicBezTo>
                    <a:pt x="8668" y="3941"/>
                    <a:pt x="8715" y="3964"/>
                    <a:pt x="8761" y="3964"/>
                  </a:cubicBezTo>
                  <a:cubicBezTo>
                    <a:pt x="8807" y="4010"/>
                    <a:pt x="8831" y="4056"/>
                    <a:pt x="8877" y="4126"/>
                  </a:cubicBezTo>
                  <a:cubicBezTo>
                    <a:pt x="8904" y="4160"/>
                    <a:pt x="8939" y="4174"/>
                    <a:pt x="8973" y="4174"/>
                  </a:cubicBezTo>
                  <a:cubicBezTo>
                    <a:pt x="9056" y="4174"/>
                    <a:pt x="9135" y="4092"/>
                    <a:pt x="9085" y="4010"/>
                  </a:cubicBezTo>
                  <a:cubicBezTo>
                    <a:pt x="9016" y="3894"/>
                    <a:pt x="8946" y="3802"/>
                    <a:pt x="8854" y="3709"/>
                  </a:cubicBezTo>
                  <a:cubicBezTo>
                    <a:pt x="9278" y="1418"/>
                    <a:pt x="12032" y="273"/>
                    <a:pt x="14255" y="273"/>
                  </a:cubicBezTo>
                  <a:cubicBezTo>
                    <a:pt x="14460" y="273"/>
                    <a:pt x="14662" y="282"/>
                    <a:pt x="14856" y="302"/>
                  </a:cubicBezTo>
                  <a:cubicBezTo>
                    <a:pt x="17266" y="557"/>
                    <a:pt x="19306" y="2481"/>
                    <a:pt x="19375" y="4960"/>
                  </a:cubicBezTo>
                  <a:cubicBezTo>
                    <a:pt x="19047" y="4813"/>
                    <a:pt x="18707" y="4735"/>
                    <a:pt x="18372" y="4735"/>
                  </a:cubicBezTo>
                  <a:cubicBezTo>
                    <a:pt x="18234" y="4735"/>
                    <a:pt x="18097" y="4748"/>
                    <a:pt x="17962" y="4775"/>
                  </a:cubicBezTo>
                  <a:cubicBezTo>
                    <a:pt x="17869" y="4775"/>
                    <a:pt x="17892" y="4914"/>
                    <a:pt x="17962" y="4914"/>
                  </a:cubicBezTo>
                  <a:cubicBezTo>
                    <a:pt x="17987" y="4913"/>
                    <a:pt x="18013" y="4913"/>
                    <a:pt x="18039" y="4913"/>
                  </a:cubicBezTo>
                  <a:cubicBezTo>
                    <a:pt x="18926" y="4913"/>
                    <a:pt x="19577" y="5304"/>
                    <a:pt x="20140" y="5980"/>
                  </a:cubicBezTo>
                  <a:cubicBezTo>
                    <a:pt x="20162" y="6008"/>
                    <a:pt x="20191" y="6020"/>
                    <a:pt x="20221" y="6020"/>
                  </a:cubicBezTo>
                  <a:cubicBezTo>
                    <a:pt x="20315" y="6020"/>
                    <a:pt x="20419" y="5900"/>
                    <a:pt x="20349" y="5795"/>
                  </a:cubicBezTo>
                  <a:cubicBezTo>
                    <a:pt x="20186" y="5517"/>
                    <a:pt x="19955" y="5308"/>
                    <a:pt x="19677" y="5123"/>
                  </a:cubicBezTo>
                  <a:cubicBezTo>
                    <a:pt x="20071" y="4242"/>
                    <a:pt x="20743" y="3361"/>
                    <a:pt x="21762" y="3176"/>
                  </a:cubicBezTo>
                  <a:cubicBezTo>
                    <a:pt x="21893" y="3150"/>
                    <a:pt x="22016" y="3137"/>
                    <a:pt x="22132" y="3137"/>
                  </a:cubicBezTo>
                  <a:cubicBezTo>
                    <a:pt x="23548" y="3137"/>
                    <a:pt x="23806" y="5003"/>
                    <a:pt x="23292" y="6096"/>
                  </a:cubicBezTo>
                  <a:cubicBezTo>
                    <a:pt x="23245" y="6191"/>
                    <a:pt x="23315" y="6275"/>
                    <a:pt x="23395" y="6275"/>
                  </a:cubicBezTo>
                  <a:cubicBezTo>
                    <a:pt x="23432" y="6275"/>
                    <a:pt x="23471" y="6256"/>
                    <a:pt x="23500" y="6212"/>
                  </a:cubicBezTo>
                  <a:cubicBezTo>
                    <a:pt x="24520" y="6235"/>
                    <a:pt x="25656" y="6420"/>
                    <a:pt x="26421" y="7185"/>
                  </a:cubicBezTo>
                  <a:cubicBezTo>
                    <a:pt x="27324" y="8089"/>
                    <a:pt x="27417" y="9456"/>
                    <a:pt x="26675" y="10499"/>
                  </a:cubicBezTo>
                  <a:cubicBezTo>
                    <a:pt x="26048" y="11398"/>
                    <a:pt x="25167" y="11750"/>
                    <a:pt x="24241" y="11750"/>
                  </a:cubicBezTo>
                  <a:cubicBezTo>
                    <a:pt x="23185" y="11750"/>
                    <a:pt x="22071" y="11291"/>
                    <a:pt x="21206" y="10661"/>
                  </a:cubicBezTo>
                  <a:cubicBezTo>
                    <a:pt x="21186" y="10648"/>
                    <a:pt x="21165" y="10642"/>
                    <a:pt x="21146" y="10642"/>
                  </a:cubicBezTo>
                  <a:cubicBezTo>
                    <a:pt x="21098" y="10642"/>
                    <a:pt x="21053" y="10675"/>
                    <a:pt x="21021" y="10708"/>
                  </a:cubicBezTo>
                  <a:cubicBezTo>
                    <a:pt x="20974" y="10708"/>
                    <a:pt x="20905" y="10754"/>
                    <a:pt x="20951" y="10824"/>
                  </a:cubicBezTo>
                  <a:cubicBezTo>
                    <a:pt x="21419" y="11553"/>
                    <a:pt x="20633" y="11845"/>
                    <a:pt x="20008" y="11845"/>
                  </a:cubicBezTo>
                  <a:cubicBezTo>
                    <a:pt x="19859" y="11845"/>
                    <a:pt x="19719" y="11828"/>
                    <a:pt x="19607" y="11797"/>
                  </a:cubicBezTo>
                  <a:cubicBezTo>
                    <a:pt x="19097" y="11681"/>
                    <a:pt x="18703" y="11380"/>
                    <a:pt x="18379" y="11009"/>
                  </a:cubicBezTo>
                  <a:cubicBezTo>
                    <a:pt x="18402" y="10893"/>
                    <a:pt x="18425" y="10777"/>
                    <a:pt x="18425" y="10661"/>
                  </a:cubicBezTo>
                  <a:cubicBezTo>
                    <a:pt x="18437" y="10557"/>
                    <a:pt x="18361" y="10505"/>
                    <a:pt x="18280" y="10505"/>
                  </a:cubicBezTo>
                  <a:cubicBezTo>
                    <a:pt x="18199" y="10505"/>
                    <a:pt x="18112" y="10557"/>
                    <a:pt x="18101" y="10661"/>
                  </a:cubicBezTo>
                  <a:cubicBezTo>
                    <a:pt x="17892" y="12794"/>
                    <a:pt x="15389" y="13744"/>
                    <a:pt x="13512" y="13767"/>
                  </a:cubicBezTo>
                  <a:cubicBezTo>
                    <a:pt x="13491" y="13767"/>
                    <a:pt x="13471" y="13767"/>
                    <a:pt x="13449" y="13767"/>
                  </a:cubicBezTo>
                  <a:cubicBezTo>
                    <a:pt x="11960" y="13767"/>
                    <a:pt x="8001" y="12972"/>
                    <a:pt x="8344" y="10870"/>
                  </a:cubicBezTo>
                  <a:cubicBezTo>
                    <a:pt x="8344" y="10800"/>
                    <a:pt x="8298" y="10777"/>
                    <a:pt x="8274" y="10777"/>
                  </a:cubicBezTo>
                  <a:cubicBezTo>
                    <a:pt x="8246" y="10749"/>
                    <a:pt x="8208" y="10729"/>
                    <a:pt x="8167" y="10729"/>
                  </a:cubicBezTo>
                  <a:cubicBezTo>
                    <a:pt x="8142" y="10729"/>
                    <a:pt x="8115" y="10736"/>
                    <a:pt x="8089" y="10754"/>
                  </a:cubicBezTo>
                  <a:cubicBezTo>
                    <a:pt x="7714" y="11129"/>
                    <a:pt x="7229" y="11586"/>
                    <a:pt x="6698" y="11586"/>
                  </a:cubicBezTo>
                  <a:cubicBezTo>
                    <a:pt x="6540" y="11586"/>
                    <a:pt x="6377" y="11545"/>
                    <a:pt x="6212" y="11449"/>
                  </a:cubicBezTo>
                  <a:cubicBezTo>
                    <a:pt x="5447" y="11009"/>
                    <a:pt x="5563" y="9989"/>
                    <a:pt x="6258" y="9549"/>
                  </a:cubicBezTo>
                  <a:cubicBezTo>
                    <a:pt x="6321" y="9507"/>
                    <a:pt x="6269" y="9407"/>
                    <a:pt x="6207" y="9407"/>
                  </a:cubicBezTo>
                  <a:cubicBezTo>
                    <a:pt x="6201" y="9407"/>
                    <a:pt x="6195" y="9408"/>
                    <a:pt x="6189" y="9410"/>
                  </a:cubicBezTo>
                  <a:cubicBezTo>
                    <a:pt x="6142" y="9433"/>
                    <a:pt x="6119" y="9456"/>
                    <a:pt x="6096" y="9479"/>
                  </a:cubicBezTo>
                  <a:cubicBezTo>
                    <a:pt x="5377" y="9873"/>
                    <a:pt x="5215" y="10893"/>
                    <a:pt x="5841" y="11473"/>
                  </a:cubicBezTo>
                  <a:cubicBezTo>
                    <a:pt x="6102" y="11725"/>
                    <a:pt x="6391" y="11829"/>
                    <a:pt x="6683" y="11829"/>
                  </a:cubicBezTo>
                  <a:cubicBezTo>
                    <a:pt x="7221" y="11829"/>
                    <a:pt x="7768" y="11476"/>
                    <a:pt x="8158" y="11055"/>
                  </a:cubicBezTo>
                  <a:lnTo>
                    <a:pt x="8158" y="11055"/>
                  </a:lnTo>
                  <a:cubicBezTo>
                    <a:pt x="7834" y="13118"/>
                    <a:pt x="11820" y="14045"/>
                    <a:pt x="13234" y="14068"/>
                  </a:cubicBezTo>
                  <a:cubicBezTo>
                    <a:pt x="13306" y="14071"/>
                    <a:pt x="13378" y="14072"/>
                    <a:pt x="13452" y="14072"/>
                  </a:cubicBezTo>
                  <a:cubicBezTo>
                    <a:pt x="15343" y="14072"/>
                    <a:pt x="17707" y="13206"/>
                    <a:pt x="18309" y="11287"/>
                  </a:cubicBezTo>
                  <a:cubicBezTo>
                    <a:pt x="18749" y="11787"/>
                    <a:pt x="19414" y="12149"/>
                    <a:pt x="20080" y="12149"/>
                  </a:cubicBezTo>
                  <a:cubicBezTo>
                    <a:pt x="20185" y="12149"/>
                    <a:pt x="20291" y="12140"/>
                    <a:pt x="20395" y="12121"/>
                  </a:cubicBezTo>
                  <a:cubicBezTo>
                    <a:pt x="20928" y="12029"/>
                    <a:pt x="21368" y="11519"/>
                    <a:pt x="21229" y="11032"/>
                  </a:cubicBezTo>
                  <a:lnTo>
                    <a:pt x="21229" y="11032"/>
                  </a:lnTo>
                  <a:cubicBezTo>
                    <a:pt x="22049" y="11673"/>
                    <a:pt x="23136" y="12052"/>
                    <a:pt x="24181" y="12052"/>
                  </a:cubicBezTo>
                  <a:cubicBezTo>
                    <a:pt x="25439" y="12052"/>
                    <a:pt x="26636" y="11502"/>
                    <a:pt x="27232" y="10198"/>
                  </a:cubicBezTo>
                  <a:cubicBezTo>
                    <a:pt x="27649" y="9294"/>
                    <a:pt x="27579" y="8205"/>
                    <a:pt x="26977" y="7394"/>
                  </a:cubicBezTo>
                  <a:cubicBezTo>
                    <a:pt x="26259" y="6402"/>
                    <a:pt x="25080" y="6063"/>
                    <a:pt x="23913" y="6063"/>
                  </a:cubicBezTo>
                  <a:cubicBezTo>
                    <a:pt x="23798" y="6063"/>
                    <a:pt x="23684" y="6067"/>
                    <a:pt x="23570" y="6073"/>
                  </a:cubicBezTo>
                  <a:cubicBezTo>
                    <a:pt x="24126" y="5007"/>
                    <a:pt x="23894" y="3338"/>
                    <a:pt x="22597" y="2944"/>
                  </a:cubicBezTo>
                  <a:cubicBezTo>
                    <a:pt x="22421" y="2891"/>
                    <a:pt x="22246" y="2867"/>
                    <a:pt x="22074" y="2867"/>
                  </a:cubicBezTo>
                  <a:cubicBezTo>
                    <a:pt x="21039" y="2867"/>
                    <a:pt x="20094" y="3752"/>
                    <a:pt x="19677" y="4705"/>
                  </a:cubicBezTo>
                  <a:cubicBezTo>
                    <a:pt x="19468" y="2179"/>
                    <a:pt x="17336" y="279"/>
                    <a:pt x="14856" y="24"/>
                  </a:cubicBezTo>
                  <a:cubicBezTo>
                    <a:pt x="14687" y="8"/>
                    <a:pt x="14509" y="0"/>
                    <a:pt x="143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4962612" y="-17099"/>
              <a:ext cx="190446" cy="173685"/>
            </a:xfrm>
            <a:custGeom>
              <a:avLst/>
              <a:gdLst/>
              <a:ahLst/>
              <a:cxnLst/>
              <a:rect l="l" t="t" r="r" b="b"/>
              <a:pathLst>
                <a:path w="3271" h="2983" extrusionOk="0">
                  <a:moveTo>
                    <a:pt x="1598" y="0"/>
                  </a:moveTo>
                  <a:cubicBezTo>
                    <a:pt x="1482" y="0"/>
                    <a:pt x="1359" y="13"/>
                    <a:pt x="1228" y="39"/>
                  </a:cubicBezTo>
                  <a:cubicBezTo>
                    <a:pt x="742" y="132"/>
                    <a:pt x="324" y="386"/>
                    <a:pt x="0" y="711"/>
                  </a:cubicBezTo>
                  <a:cubicBezTo>
                    <a:pt x="233" y="582"/>
                    <a:pt x="488" y="503"/>
                    <a:pt x="764" y="503"/>
                  </a:cubicBezTo>
                  <a:cubicBezTo>
                    <a:pt x="982" y="503"/>
                    <a:pt x="1214" y="552"/>
                    <a:pt x="1460" y="665"/>
                  </a:cubicBezTo>
                  <a:cubicBezTo>
                    <a:pt x="2572" y="1198"/>
                    <a:pt x="2503" y="2078"/>
                    <a:pt x="2178" y="2936"/>
                  </a:cubicBezTo>
                  <a:cubicBezTo>
                    <a:pt x="2364" y="2959"/>
                    <a:pt x="2549" y="2959"/>
                    <a:pt x="2735" y="2982"/>
                  </a:cubicBezTo>
                  <a:cubicBezTo>
                    <a:pt x="2735" y="2959"/>
                    <a:pt x="2735" y="2959"/>
                    <a:pt x="2735" y="2959"/>
                  </a:cubicBezTo>
                  <a:cubicBezTo>
                    <a:pt x="3270" y="1866"/>
                    <a:pt x="3014" y="0"/>
                    <a:pt x="1598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4816882" y="86307"/>
              <a:ext cx="55370" cy="10888"/>
            </a:xfrm>
            <a:custGeom>
              <a:avLst/>
              <a:gdLst/>
              <a:ahLst/>
              <a:cxnLst/>
              <a:rect l="l" t="t" r="r" b="b"/>
              <a:pathLst>
                <a:path w="951" h="187" extrusionOk="0">
                  <a:moveTo>
                    <a:pt x="0" y="1"/>
                  </a:moveTo>
                  <a:cubicBezTo>
                    <a:pt x="325" y="70"/>
                    <a:pt x="649" y="117"/>
                    <a:pt x="950" y="186"/>
                  </a:cubicBezTo>
                  <a:cubicBezTo>
                    <a:pt x="672" y="70"/>
                    <a:pt x="348" y="1"/>
                    <a:pt x="0" y="1"/>
                  </a:cubicBezTo>
                  <a:close/>
                </a:path>
              </a:pathLst>
            </a:custGeom>
            <a:solidFill>
              <a:srgbClr val="DBE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4749402" y="-144375"/>
              <a:ext cx="145789" cy="233482"/>
            </a:xfrm>
            <a:custGeom>
              <a:avLst/>
              <a:gdLst/>
              <a:ahLst/>
              <a:cxnLst/>
              <a:rect l="l" t="t" r="r" b="b"/>
              <a:pathLst>
                <a:path w="2504" h="4010" extrusionOk="0">
                  <a:moveTo>
                    <a:pt x="0" y="0"/>
                  </a:moveTo>
                  <a:lnTo>
                    <a:pt x="0" y="0"/>
                  </a:lnTo>
                  <a:cubicBezTo>
                    <a:pt x="719" y="1159"/>
                    <a:pt x="1020" y="2480"/>
                    <a:pt x="1159" y="3801"/>
                  </a:cubicBezTo>
                  <a:cubicBezTo>
                    <a:pt x="1247" y="3791"/>
                    <a:pt x="1336" y="3787"/>
                    <a:pt x="1426" y="3787"/>
                  </a:cubicBezTo>
                  <a:cubicBezTo>
                    <a:pt x="1783" y="3787"/>
                    <a:pt x="2146" y="3861"/>
                    <a:pt x="2480" y="4009"/>
                  </a:cubicBezTo>
                  <a:lnTo>
                    <a:pt x="2503" y="4009"/>
                  </a:lnTo>
                  <a:cubicBezTo>
                    <a:pt x="2434" y="2271"/>
                    <a:pt x="1437" y="81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912657" y="163220"/>
              <a:ext cx="450759" cy="326817"/>
            </a:xfrm>
            <a:custGeom>
              <a:avLst/>
              <a:gdLst/>
              <a:ahLst/>
              <a:cxnLst/>
              <a:rect l="l" t="t" r="r" b="b"/>
              <a:pathLst>
                <a:path w="7742" h="5613" extrusionOk="0">
                  <a:moveTo>
                    <a:pt x="4288" y="1"/>
                  </a:moveTo>
                  <a:cubicBezTo>
                    <a:pt x="4381" y="24"/>
                    <a:pt x="4473" y="47"/>
                    <a:pt x="4566" y="94"/>
                  </a:cubicBezTo>
                  <a:cubicBezTo>
                    <a:pt x="5748" y="511"/>
                    <a:pt x="6675" y="1739"/>
                    <a:pt x="6374" y="3060"/>
                  </a:cubicBezTo>
                  <a:cubicBezTo>
                    <a:pt x="6062" y="4262"/>
                    <a:pt x="4810" y="4801"/>
                    <a:pt x="3665" y="4801"/>
                  </a:cubicBezTo>
                  <a:cubicBezTo>
                    <a:pt x="3618" y="4801"/>
                    <a:pt x="3570" y="4800"/>
                    <a:pt x="3523" y="4798"/>
                  </a:cubicBezTo>
                  <a:cubicBezTo>
                    <a:pt x="2642" y="4752"/>
                    <a:pt x="1947" y="4451"/>
                    <a:pt x="1298" y="4010"/>
                  </a:cubicBezTo>
                  <a:cubicBezTo>
                    <a:pt x="1206" y="4312"/>
                    <a:pt x="1067" y="4590"/>
                    <a:pt x="858" y="4868"/>
                  </a:cubicBezTo>
                  <a:cubicBezTo>
                    <a:pt x="626" y="5169"/>
                    <a:pt x="325" y="5424"/>
                    <a:pt x="1" y="5586"/>
                  </a:cubicBezTo>
                  <a:cubicBezTo>
                    <a:pt x="94" y="5603"/>
                    <a:pt x="200" y="5612"/>
                    <a:pt x="312" y="5612"/>
                  </a:cubicBezTo>
                  <a:cubicBezTo>
                    <a:pt x="947" y="5612"/>
                    <a:pt x="1748" y="5319"/>
                    <a:pt x="1275" y="4590"/>
                  </a:cubicBezTo>
                  <a:cubicBezTo>
                    <a:pt x="1229" y="4520"/>
                    <a:pt x="1298" y="4474"/>
                    <a:pt x="1345" y="4474"/>
                  </a:cubicBezTo>
                  <a:cubicBezTo>
                    <a:pt x="1377" y="4441"/>
                    <a:pt x="1422" y="4408"/>
                    <a:pt x="1470" y="4408"/>
                  </a:cubicBezTo>
                  <a:cubicBezTo>
                    <a:pt x="1489" y="4408"/>
                    <a:pt x="1510" y="4414"/>
                    <a:pt x="1530" y="4427"/>
                  </a:cubicBezTo>
                  <a:cubicBezTo>
                    <a:pt x="2395" y="5057"/>
                    <a:pt x="3509" y="5516"/>
                    <a:pt x="4565" y="5516"/>
                  </a:cubicBezTo>
                  <a:cubicBezTo>
                    <a:pt x="5491" y="5516"/>
                    <a:pt x="6372" y="5164"/>
                    <a:pt x="6999" y="4265"/>
                  </a:cubicBezTo>
                  <a:cubicBezTo>
                    <a:pt x="7741" y="3222"/>
                    <a:pt x="7648" y="1855"/>
                    <a:pt x="6745" y="951"/>
                  </a:cubicBezTo>
                  <a:cubicBezTo>
                    <a:pt x="6096" y="325"/>
                    <a:pt x="5192" y="70"/>
                    <a:pt x="4288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4891057" y="-32935"/>
              <a:ext cx="485809" cy="540561"/>
            </a:xfrm>
            <a:custGeom>
              <a:avLst/>
              <a:gdLst/>
              <a:ahLst/>
              <a:cxnLst/>
              <a:rect l="l" t="t" r="r" b="b"/>
              <a:pathLst>
                <a:path w="8344" h="9284" extrusionOk="0">
                  <a:moveTo>
                    <a:pt x="2768" y="0"/>
                  </a:moveTo>
                  <a:cubicBezTo>
                    <a:pt x="1825" y="0"/>
                    <a:pt x="957" y="743"/>
                    <a:pt x="487" y="1585"/>
                  </a:cubicBezTo>
                  <a:cubicBezTo>
                    <a:pt x="719" y="1354"/>
                    <a:pt x="951" y="1122"/>
                    <a:pt x="1229" y="983"/>
                  </a:cubicBezTo>
                  <a:cubicBezTo>
                    <a:pt x="1577" y="658"/>
                    <a:pt x="1971" y="404"/>
                    <a:pt x="2457" y="311"/>
                  </a:cubicBezTo>
                  <a:cubicBezTo>
                    <a:pt x="2588" y="285"/>
                    <a:pt x="2711" y="272"/>
                    <a:pt x="2827" y="272"/>
                  </a:cubicBezTo>
                  <a:cubicBezTo>
                    <a:pt x="4243" y="272"/>
                    <a:pt x="4501" y="2138"/>
                    <a:pt x="3987" y="3231"/>
                  </a:cubicBezTo>
                  <a:cubicBezTo>
                    <a:pt x="3964" y="3231"/>
                    <a:pt x="3964" y="3231"/>
                    <a:pt x="3964" y="3254"/>
                  </a:cubicBezTo>
                  <a:cubicBezTo>
                    <a:pt x="4195" y="3277"/>
                    <a:pt x="4427" y="3300"/>
                    <a:pt x="4659" y="3370"/>
                  </a:cubicBezTo>
                  <a:cubicBezTo>
                    <a:pt x="5563" y="3439"/>
                    <a:pt x="6467" y="3671"/>
                    <a:pt x="7116" y="4320"/>
                  </a:cubicBezTo>
                  <a:cubicBezTo>
                    <a:pt x="8019" y="5224"/>
                    <a:pt x="8112" y="6591"/>
                    <a:pt x="7370" y="7634"/>
                  </a:cubicBezTo>
                  <a:cubicBezTo>
                    <a:pt x="6743" y="8533"/>
                    <a:pt x="5857" y="8885"/>
                    <a:pt x="4928" y="8885"/>
                  </a:cubicBezTo>
                  <a:cubicBezTo>
                    <a:pt x="3869" y="8885"/>
                    <a:pt x="2753" y="8426"/>
                    <a:pt x="1901" y="7796"/>
                  </a:cubicBezTo>
                  <a:cubicBezTo>
                    <a:pt x="1881" y="7783"/>
                    <a:pt x="1860" y="7777"/>
                    <a:pt x="1841" y="7777"/>
                  </a:cubicBezTo>
                  <a:cubicBezTo>
                    <a:pt x="1793" y="7777"/>
                    <a:pt x="1748" y="7810"/>
                    <a:pt x="1716" y="7843"/>
                  </a:cubicBezTo>
                  <a:cubicBezTo>
                    <a:pt x="1669" y="7843"/>
                    <a:pt x="1600" y="7889"/>
                    <a:pt x="1646" y="7959"/>
                  </a:cubicBezTo>
                  <a:cubicBezTo>
                    <a:pt x="2119" y="8688"/>
                    <a:pt x="1318" y="8981"/>
                    <a:pt x="683" y="8981"/>
                  </a:cubicBezTo>
                  <a:cubicBezTo>
                    <a:pt x="571" y="8981"/>
                    <a:pt x="465" y="8972"/>
                    <a:pt x="372" y="8955"/>
                  </a:cubicBezTo>
                  <a:cubicBezTo>
                    <a:pt x="256" y="9025"/>
                    <a:pt x="117" y="9071"/>
                    <a:pt x="1" y="9117"/>
                  </a:cubicBezTo>
                  <a:cubicBezTo>
                    <a:pt x="255" y="9219"/>
                    <a:pt x="522" y="9284"/>
                    <a:pt x="792" y="9284"/>
                  </a:cubicBezTo>
                  <a:cubicBezTo>
                    <a:pt x="891" y="9284"/>
                    <a:pt x="991" y="9275"/>
                    <a:pt x="1090" y="9256"/>
                  </a:cubicBezTo>
                  <a:cubicBezTo>
                    <a:pt x="1623" y="9164"/>
                    <a:pt x="2063" y="8654"/>
                    <a:pt x="1924" y="8167"/>
                  </a:cubicBezTo>
                  <a:lnTo>
                    <a:pt x="1924" y="8167"/>
                  </a:lnTo>
                  <a:cubicBezTo>
                    <a:pt x="2744" y="8808"/>
                    <a:pt x="3831" y="9187"/>
                    <a:pt x="4876" y="9187"/>
                  </a:cubicBezTo>
                  <a:cubicBezTo>
                    <a:pt x="6134" y="9187"/>
                    <a:pt x="7331" y="8637"/>
                    <a:pt x="7927" y="7333"/>
                  </a:cubicBezTo>
                  <a:cubicBezTo>
                    <a:pt x="8344" y="6429"/>
                    <a:pt x="8274" y="5340"/>
                    <a:pt x="7672" y="4529"/>
                  </a:cubicBezTo>
                  <a:cubicBezTo>
                    <a:pt x="6951" y="3553"/>
                    <a:pt x="5764" y="3199"/>
                    <a:pt x="4591" y="3199"/>
                  </a:cubicBezTo>
                  <a:cubicBezTo>
                    <a:pt x="4482" y="3199"/>
                    <a:pt x="4373" y="3202"/>
                    <a:pt x="4265" y="3208"/>
                  </a:cubicBezTo>
                  <a:cubicBezTo>
                    <a:pt x="4821" y="2142"/>
                    <a:pt x="4589" y="473"/>
                    <a:pt x="3292" y="79"/>
                  </a:cubicBezTo>
                  <a:cubicBezTo>
                    <a:pt x="3116" y="25"/>
                    <a:pt x="2940" y="0"/>
                    <a:pt x="2768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4816882" y="76700"/>
              <a:ext cx="76970" cy="23174"/>
            </a:xfrm>
            <a:custGeom>
              <a:avLst/>
              <a:gdLst/>
              <a:ahLst/>
              <a:cxnLst/>
              <a:rect l="l" t="t" r="r" b="b"/>
              <a:pathLst>
                <a:path w="1322" h="398" extrusionOk="0">
                  <a:moveTo>
                    <a:pt x="341" y="0"/>
                  </a:moveTo>
                  <a:cubicBezTo>
                    <a:pt x="227" y="0"/>
                    <a:pt x="113" y="9"/>
                    <a:pt x="0" y="27"/>
                  </a:cubicBezTo>
                  <a:cubicBezTo>
                    <a:pt x="0" y="73"/>
                    <a:pt x="0" y="120"/>
                    <a:pt x="0" y="166"/>
                  </a:cubicBezTo>
                  <a:cubicBezTo>
                    <a:pt x="348" y="166"/>
                    <a:pt x="672" y="235"/>
                    <a:pt x="950" y="351"/>
                  </a:cubicBezTo>
                  <a:cubicBezTo>
                    <a:pt x="1020" y="375"/>
                    <a:pt x="1089" y="375"/>
                    <a:pt x="1182" y="398"/>
                  </a:cubicBezTo>
                  <a:cubicBezTo>
                    <a:pt x="1228" y="351"/>
                    <a:pt x="1275" y="282"/>
                    <a:pt x="1321" y="212"/>
                  </a:cubicBezTo>
                  <a:cubicBezTo>
                    <a:pt x="1010" y="74"/>
                    <a:pt x="674" y="0"/>
                    <a:pt x="34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4730480" y="-171391"/>
              <a:ext cx="180897" cy="260499"/>
            </a:xfrm>
            <a:custGeom>
              <a:avLst/>
              <a:gdLst/>
              <a:ahLst/>
              <a:cxnLst/>
              <a:rect l="l" t="t" r="r" b="b"/>
              <a:pathLst>
                <a:path w="3107" h="4474" extrusionOk="0">
                  <a:moveTo>
                    <a:pt x="1" y="1"/>
                  </a:moveTo>
                  <a:cubicBezTo>
                    <a:pt x="94" y="116"/>
                    <a:pt x="186" y="255"/>
                    <a:pt x="279" y="371"/>
                  </a:cubicBezTo>
                  <a:cubicBezTo>
                    <a:pt x="302" y="418"/>
                    <a:pt x="325" y="441"/>
                    <a:pt x="325" y="464"/>
                  </a:cubicBezTo>
                  <a:cubicBezTo>
                    <a:pt x="1762" y="1275"/>
                    <a:pt x="2782" y="2735"/>
                    <a:pt x="2828" y="4473"/>
                  </a:cubicBezTo>
                  <a:cubicBezTo>
                    <a:pt x="2921" y="4357"/>
                    <a:pt x="3014" y="4218"/>
                    <a:pt x="3106" y="4126"/>
                  </a:cubicBezTo>
                  <a:cubicBezTo>
                    <a:pt x="2921" y="2249"/>
                    <a:pt x="1669" y="719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9"/>
          <p:cNvGrpSpPr/>
          <p:nvPr/>
        </p:nvGrpSpPr>
        <p:grpSpPr>
          <a:xfrm>
            <a:off x="8430763" y="2881212"/>
            <a:ext cx="1372964" cy="757475"/>
            <a:chOff x="8430763" y="2881212"/>
            <a:chExt cx="1372964" cy="757475"/>
          </a:xfrm>
        </p:grpSpPr>
        <p:sp>
          <p:nvSpPr>
            <p:cNvPr id="267" name="Google Shape;267;p9"/>
            <p:cNvSpPr/>
            <p:nvPr/>
          </p:nvSpPr>
          <p:spPr>
            <a:xfrm>
              <a:off x="8437778" y="2896741"/>
              <a:ext cx="1321518" cy="724077"/>
            </a:xfrm>
            <a:custGeom>
              <a:avLst/>
              <a:gdLst/>
              <a:ahLst/>
              <a:cxnLst/>
              <a:rect l="l" t="t" r="r" b="b"/>
              <a:pathLst>
                <a:path w="22040" h="12076" extrusionOk="0">
                  <a:moveTo>
                    <a:pt x="8279" y="1"/>
                  </a:moveTo>
                  <a:cubicBezTo>
                    <a:pt x="8192" y="1"/>
                    <a:pt x="8105" y="3"/>
                    <a:pt x="8018" y="9"/>
                  </a:cubicBezTo>
                  <a:cubicBezTo>
                    <a:pt x="5655" y="171"/>
                    <a:pt x="4055" y="2396"/>
                    <a:pt x="4751" y="4644"/>
                  </a:cubicBezTo>
                  <a:lnTo>
                    <a:pt x="4774" y="4644"/>
                  </a:lnTo>
                  <a:cubicBezTo>
                    <a:pt x="4843" y="4667"/>
                    <a:pt x="4843" y="4760"/>
                    <a:pt x="4797" y="4760"/>
                  </a:cubicBezTo>
                  <a:cubicBezTo>
                    <a:pt x="4797" y="4821"/>
                    <a:pt x="4746" y="4863"/>
                    <a:pt x="4704" y="4863"/>
                  </a:cubicBezTo>
                  <a:cubicBezTo>
                    <a:pt x="4684" y="4863"/>
                    <a:pt x="4666" y="4852"/>
                    <a:pt x="4658" y="4829"/>
                  </a:cubicBezTo>
                  <a:cubicBezTo>
                    <a:pt x="4635" y="4806"/>
                    <a:pt x="4635" y="4783"/>
                    <a:pt x="4612" y="4760"/>
                  </a:cubicBezTo>
                  <a:cubicBezTo>
                    <a:pt x="4344" y="4717"/>
                    <a:pt x="4049" y="4694"/>
                    <a:pt x="3743" y="4694"/>
                  </a:cubicBezTo>
                  <a:cubicBezTo>
                    <a:pt x="2040" y="4694"/>
                    <a:pt x="1" y="5408"/>
                    <a:pt x="394" y="7471"/>
                  </a:cubicBezTo>
                  <a:cubicBezTo>
                    <a:pt x="664" y="8929"/>
                    <a:pt x="1831" y="9500"/>
                    <a:pt x="3080" y="9500"/>
                  </a:cubicBezTo>
                  <a:cubicBezTo>
                    <a:pt x="3757" y="9500"/>
                    <a:pt x="4457" y="9332"/>
                    <a:pt x="5052" y="9047"/>
                  </a:cubicBezTo>
                  <a:cubicBezTo>
                    <a:pt x="4959" y="8931"/>
                    <a:pt x="4867" y="8815"/>
                    <a:pt x="4774" y="8676"/>
                  </a:cubicBezTo>
                  <a:cubicBezTo>
                    <a:pt x="4741" y="8611"/>
                    <a:pt x="4801" y="8545"/>
                    <a:pt x="4863" y="8545"/>
                  </a:cubicBezTo>
                  <a:cubicBezTo>
                    <a:pt x="4889" y="8545"/>
                    <a:pt x="4916" y="8556"/>
                    <a:pt x="4936" y="8583"/>
                  </a:cubicBezTo>
                  <a:cubicBezTo>
                    <a:pt x="5191" y="8977"/>
                    <a:pt x="5539" y="9232"/>
                    <a:pt x="5956" y="9418"/>
                  </a:cubicBezTo>
                  <a:cubicBezTo>
                    <a:pt x="6117" y="9478"/>
                    <a:pt x="6050" y="9662"/>
                    <a:pt x="5923" y="9662"/>
                  </a:cubicBezTo>
                  <a:cubicBezTo>
                    <a:pt x="5904" y="9662"/>
                    <a:pt x="5884" y="9658"/>
                    <a:pt x="5863" y="9649"/>
                  </a:cubicBezTo>
                  <a:cubicBezTo>
                    <a:pt x="5631" y="9534"/>
                    <a:pt x="5446" y="9418"/>
                    <a:pt x="5261" y="9255"/>
                  </a:cubicBezTo>
                  <a:cubicBezTo>
                    <a:pt x="5261" y="9255"/>
                    <a:pt x="5237" y="9255"/>
                    <a:pt x="5237" y="9279"/>
                  </a:cubicBezTo>
                  <a:cubicBezTo>
                    <a:pt x="5284" y="9279"/>
                    <a:pt x="5330" y="9348"/>
                    <a:pt x="5307" y="9395"/>
                  </a:cubicBezTo>
                  <a:cubicBezTo>
                    <a:pt x="4595" y="10925"/>
                    <a:pt x="6130" y="11914"/>
                    <a:pt x="7448" y="11914"/>
                  </a:cubicBezTo>
                  <a:cubicBezTo>
                    <a:pt x="7547" y="11914"/>
                    <a:pt x="7645" y="11909"/>
                    <a:pt x="7740" y="11897"/>
                  </a:cubicBezTo>
                  <a:cubicBezTo>
                    <a:pt x="8621" y="11782"/>
                    <a:pt x="9363" y="11318"/>
                    <a:pt x="9733" y="10461"/>
                  </a:cubicBezTo>
                  <a:cubicBezTo>
                    <a:pt x="9750" y="10411"/>
                    <a:pt x="9784" y="10391"/>
                    <a:pt x="9823" y="10391"/>
                  </a:cubicBezTo>
                  <a:cubicBezTo>
                    <a:pt x="9892" y="10391"/>
                    <a:pt x="9973" y="10456"/>
                    <a:pt x="9988" y="10530"/>
                  </a:cubicBezTo>
                  <a:cubicBezTo>
                    <a:pt x="10041" y="11505"/>
                    <a:pt x="11112" y="12076"/>
                    <a:pt x="12112" y="12076"/>
                  </a:cubicBezTo>
                  <a:cubicBezTo>
                    <a:pt x="12871" y="12076"/>
                    <a:pt x="13589" y="11747"/>
                    <a:pt x="13789" y="11017"/>
                  </a:cubicBezTo>
                  <a:cubicBezTo>
                    <a:pt x="13809" y="10956"/>
                    <a:pt x="13860" y="10931"/>
                    <a:pt x="13913" y="10931"/>
                  </a:cubicBezTo>
                  <a:cubicBezTo>
                    <a:pt x="13981" y="10931"/>
                    <a:pt x="14054" y="10974"/>
                    <a:pt x="14067" y="11040"/>
                  </a:cubicBezTo>
                  <a:cubicBezTo>
                    <a:pt x="14550" y="11362"/>
                    <a:pt x="15051" y="11614"/>
                    <a:pt x="15629" y="11614"/>
                  </a:cubicBezTo>
                  <a:cubicBezTo>
                    <a:pt x="15717" y="11614"/>
                    <a:pt x="15807" y="11608"/>
                    <a:pt x="15898" y="11596"/>
                  </a:cubicBezTo>
                  <a:cubicBezTo>
                    <a:pt x="16709" y="11480"/>
                    <a:pt x="17312" y="10831"/>
                    <a:pt x="17219" y="9974"/>
                  </a:cubicBezTo>
                  <a:cubicBezTo>
                    <a:pt x="17219" y="9974"/>
                    <a:pt x="17219" y="9974"/>
                    <a:pt x="17219" y="9951"/>
                  </a:cubicBezTo>
                  <a:cubicBezTo>
                    <a:pt x="17196" y="9951"/>
                    <a:pt x="17196" y="9928"/>
                    <a:pt x="17196" y="9904"/>
                  </a:cubicBezTo>
                  <a:cubicBezTo>
                    <a:pt x="17140" y="9911"/>
                    <a:pt x="17082" y="9913"/>
                    <a:pt x="17024" y="9913"/>
                  </a:cubicBezTo>
                  <a:cubicBezTo>
                    <a:pt x="16865" y="9913"/>
                    <a:pt x="16700" y="9892"/>
                    <a:pt x="16547" y="9858"/>
                  </a:cubicBezTo>
                  <a:cubicBezTo>
                    <a:pt x="16454" y="9835"/>
                    <a:pt x="16500" y="9719"/>
                    <a:pt x="16593" y="9719"/>
                  </a:cubicBezTo>
                  <a:cubicBezTo>
                    <a:pt x="16708" y="9740"/>
                    <a:pt x="16827" y="9751"/>
                    <a:pt x="16947" y="9751"/>
                  </a:cubicBezTo>
                  <a:cubicBezTo>
                    <a:pt x="17093" y="9751"/>
                    <a:pt x="17241" y="9734"/>
                    <a:pt x="17381" y="9696"/>
                  </a:cubicBezTo>
                  <a:cubicBezTo>
                    <a:pt x="17590" y="9626"/>
                    <a:pt x="17775" y="9534"/>
                    <a:pt x="17984" y="9441"/>
                  </a:cubicBezTo>
                  <a:cubicBezTo>
                    <a:pt x="17991" y="9439"/>
                    <a:pt x="17998" y="9438"/>
                    <a:pt x="18005" y="9438"/>
                  </a:cubicBezTo>
                  <a:cubicBezTo>
                    <a:pt x="18089" y="9438"/>
                    <a:pt x="18162" y="9560"/>
                    <a:pt x="18076" y="9603"/>
                  </a:cubicBezTo>
                  <a:cubicBezTo>
                    <a:pt x="17891" y="9765"/>
                    <a:pt x="17659" y="9835"/>
                    <a:pt x="17428" y="9881"/>
                  </a:cubicBezTo>
                  <a:cubicBezTo>
                    <a:pt x="17451" y="9904"/>
                    <a:pt x="17474" y="9928"/>
                    <a:pt x="17474" y="9951"/>
                  </a:cubicBezTo>
                  <a:cubicBezTo>
                    <a:pt x="18170" y="10448"/>
                    <a:pt x="18985" y="10740"/>
                    <a:pt x="19831" y="10740"/>
                  </a:cubicBezTo>
                  <a:cubicBezTo>
                    <a:pt x="19972" y="10740"/>
                    <a:pt x="20113" y="10732"/>
                    <a:pt x="20255" y="10716"/>
                  </a:cubicBezTo>
                  <a:cubicBezTo>
                    <a:pt x="20857" y="10669"/>
                    <a:pt x="21877" y="10345"/>
                    <a:pt x="21947" y="9580"/>
                  </a:cubicBezTo>
                  <a:cubicBezTo>
                    <a:pt x="22039" y="8885"/>
                    <a:pt x="21321" y="8607"/>
                    <a:pt x="20765" y="8514"/>
                  </a:cubicBezTo>
                  <a:cubicBezTo>
                    <a:pt x="20695" y="8491"/>
                    <a:pt x="20672" y="8468"/>
                    <a:pt x="20649" y="8398"/>
                  </a:cubicBezTo>
                  <a:cubicBezTo>
                    <a:pt x="20633" y="8408"/>
                    <a:pt x="20617" y="8412"/>
                    <a:pt x="20602" y="8412"/>
                  </a:cubicBezTo>
                  <a:cubicBezTo>
                    <a:pt x="20511" y="8412"/>
                    <a:pt x="20456" y="8246"/>
                    <a:pt x="20556" y="8166"/>
                  </a:cubicBezTo>
                  <a:cubicBezTo>
                    <a:pt x="21483" y="7494"/>
                    <a:pt x="21599" y="6289"/>
                    <a:pt x="20788" y="5455"/>
                  </a:cubicBezTo>
                  <a:cubicBezTo>
                    <a:pt x="20369" y="5008"/>
                    <a:pt x="19833" y="4831"/>
                    <a:pt x="19281" y="4831"/>
                  </a:cubicBezTo>
                  <a:cubicBezTo>
                    <a:pt x="18916" y="4831"/>
                    <a:pt x="18543" y="4908"/>
                    <a:pt x="18192" y="5038"/>
                  </a:cubicBezTo>
                  <a:cubicBezTo>
                    <a:pt x="18262" y="5130"/>
                    <a:pt x="18355" y="5223"/>
                    <a:pt x="18401" y="5316"/>
                  </a:cubicBezTo>
                  <a:cubicBezTo>
                    <a:pt x="18452" y="5401"/>
                    <a:pt x="18378" y="5498"/>
                    <a:pt x="18298" y="5498"/>
                  </a:cubicBezTo>
                  <a:cubicBezTo>
                    <a:pt x="18270" y="5498"/>
                    <a:pt x="18240" y="5486"/>
                    <a:pt x="18215" y="5455"/>
                  </a:cubicBezTo>
                  <a:cubicBezTo>
                    <a:pt x="18053" y="5293"/>
                    <a:pt x="17914" y="5130"/>
                    <a:pt x="17729" y="4968"/>
                  </a:cubicBezTo>
                  <a:cubicBezTo>
                    <a:pt x="17567" y="4829"/>
                    <a:pt x="17358" y="4736"/>
                    <a:pt x="17173" y="4620"/>
                  </a:cubicBezTo>
                  <a:cubicBezTo>
                    <a:pt x="17103" y="4597"/>
                    <a:pt x="17149" y="4505"/>
                    <a:pt x="17219" y="4505"/>
                  </a:cubicBezTo>
                  <a:cubicBezTo>
                    <a:pt x="17404" y="4551"/>
                    <a:pt x="17613" y="4620"/>
                    <a:pt x="17798" y="4760"/>
                  </a:cubicBezTo>
                  <a:cubicBezTo>
                    <a:pt x="17798" y="4736"/>
                    <a:pt x="17798" y="4736"/>
                    <a:pt x="17798" y="4713"/>
                  </a:cubicBezTo>
                  <a:cubicBezTo>
                    <a:pt x="18163" y="3233"/>
                    <a:pt x="17028" y="1977"/>
                    <a:pt x="15560" y="1977"/>
                  </a:cubicBezTo>
                  <a:cubicBezTo>
                    <a:pt x="15534" y="1977"/>
                    <a:pt x="15507" y="1978"/>
                    <a:pt x="15481" y="1978"/>
                  </a:cubicBezTo>
                  <a:cubicBezTo>
                    <a:pt x="14276" y="2025"/>
                    <a:pt x="13418" y="2882"/>
                    <a:pt x="12908" y="3879"/>
                  </a:cubicBezTo>
                  <a:lnTo>
                    <a:pt x="12908" y="3948"/>
                  </a:lnTo>
                  <a:cubicBezTo>
                    <a:pt x="12908" y="4041"/>
                    <a:pt x="12833" y="4087"/>
                    <a:pt x="12758" y="4087"/>
                  </a:cubicBezTo>
                  <a:cubicBezTo>
                    <a:pt x="12682" y="4087"/>
                    <a:pt x="12607" y="4041"/>
                    <a:pt x="12607" y="3948"/>
                  </a:cubicBezTo>
                  <a:cubicBezTo>
                    <a:pt x="12718" y="1632"/>
                    <a:pt x="10432" y="1"/>
                    <a:pt x="8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430763" y="2881212"/>
              <a:ext cx="1372964" cy="757475"/>
            </a:xfrm>
            <a:custGeom>
              <a:avLst/>
              <a:gdLst/>
              <a:ahLst/>
              <a:cxnLst/>
              <a:rect l="l" t="t" r="r" b="b"/>
              <a:pathLst>
                <a:path w="22898" h="12633" extrusionOk="0">
                  <a:moveTo>
                    <a:pt x="8396" y="260"/>
                  </a:moveTo>
                  <a:cubicBezTo>
                    <a:pt x="10549" y="260"/>
                    <a:pt x="12835" y="1891"/>
                    <a:pt x="12724" y="4207"/>
                  </a:cubicBezTo>
                  <a:cubicBezTo>
                    <a:pt x="12724" y="4300"/>
                    <a:pt x="12799" y="4346"/>
                    <a:pt x="12875" y="4346"/>
                  </a:cubicBezTo>
                  <a:cubicBezTo>
                    <a:pt x="12950" y="4346"/>
                    <a:pt x="13025" y="4300"/>
                    <a:pt x="13025" y="4207"/>
                  </a:cubicBezTo>
                  <a:lnTo>
                    <a:pt x="13025" y="4138"/>
                  </a:lnTo>
                  <a:cubicBezTo>
                    <a:pt x="13535" y="3141"/>
                    <a:pt x="14393" y="2284"/>
                    <a:pt x="15598" y="2237"/>
                  </a:cubicBezTo>
                  <a:cubicBezTo>
                    <a:pt x="15624" y="2237"/>
                    <a:pt x="15651" y="2236"/>
                    <a:pt x="15677" y="2236"/>
                  </a:cubicBezTo>
                  <a:cubicBezTo>
                    <a:pt x="17145" y="2236"/>
                    <a:pt x="18280" y="3492"/>
                    <a:pt x="17915" y="4972"/>
                  </a:cubicBezTo>
                  <a:cubicBezTo>
                    <a:pt x="17915" y="4995"/>
                    <a:pt x="17915" y="4995"/>
                    <a:pt x="17915" y="5019"/>
                  </a:cubicBezTo>
                  <a:cubicBezTo>
                    <a:pt x="17730" y="4903"/>
                    <a:pt x="17521" y="4810"/>
                    <a:pt x="17336" y="4764"/>
                  </a:cubicBezTo>
                  <a:cubicBezTo>
                    <a:pt x="17266" y="4764"/>
                    <a:pt x="17220" y="4856"/>
                    <a:pt x="17290" y="4879"/>
                  </a:cubicBezTo>
                  <a:cubicBezTo>
                    <a:pt x="17475" y="4995"/>
                    <a:pt x="17684" y="5088"/>
                    <a:pt x="17846" y="5227"/>
                  </a:cubicBezTo>
                  <a:cubicBezTo>
                    <a:pt x="18031" y="5389"/>
                    <a:pt x="18170" y="5552"/>
                    <a:pt x="18332" y="5714"/>
                  </a:cubicBezTo>
                  <a:cubicBezTo>
                    <a:pt x="18357" y="5745"/>
                    <a:pt x="18387" y="5757"/>
                    <a:pt x="18415" y="5757"/>
                  </a:cubicBezTo>
                  <a:cubicBezTo>
                    <a:pt x="18495" y="5757"/>
                    <a:pt x="18569" y="5660"/>
                    <a:pt x="18518" y="5575"/>
                  </a:cubicBezTo>
                  <a:cubicBezTo>
                    <a:pt x="18472" y="5482"/>
                    <a:pt x="18379" y="5389"/>
                    <a:pt x="18309" y="5297"/>
                  </a:cubicBezTo>
                  <a:cubicBezTo>
                    <a:pt x="18660" y="5167"/>
                    <a:pt x="19033" y="5090"/>
                    <a:pt x="19398" y="5090"/>
                  </a:cubicBezTo>
                  <a:cubicBezTo>
                    <a:pt x="19950" y="5090"/>
                    <a:pt x="20486" y="5267"/>
                    <a:pt x="20905" y="5714"/>
                  </a:cubicBezTo>
                  <a:cubicBezTo>
                    <a:pt x="21716" y="6548"/>
                    <a:pt x="21600" y="7753"/>
                    <a:pt x="20673" y="8425"/>
                  </a:cubicBezTo>
                  <a:cubicBezTo>
                    <a:pt x="20573" y="8505"/>
                    <a:pt x="20628" y="8671"/>
                    <a:pt x="20719" y="8671"/>
                  </a:cubicBezTo>
                  <a:cubicBezTo>
                    <a:pt x="20734" y="8671"/>
                    <a:pt x="20750" y="8667"/>
                    <a:pt x="20766" y="8657"/>
                  </a:cubicBezTo>
                  <a:cubicBezTo>
                    <a:pt x="20789" y="8727"/>
                    <a:pt x="20812" y="8750"/>
                    <a:pt x="20882" y="8773"/>
                  </a:cubicBezTo>
                  <a:cubicBezTo>
                    <a:pt x="21438" y="8866"/>
                    <a:pt x="22156" y="9144"/>
                    <a:pt x="22064" y="9839"/>
                  </a:cubicBezTo>
                  <a:cubicBezTo>
                    <a:pt x="21994" y="10604"/>
                    <a:pt x="20974" y="10928"/>
                    <a:pt x="20372" y="10975"/>
                  </a:cubicBezTo>
                  <a:cubicBezTo>
                    <a:pt x="20233" y="10991"/>
                    <a:pt x="20094" y="10999"/>
                    <a:pt x="19956" y="10999"/>
                  </a:cubicBezTo>
                  <a:cubicBezTo>
                    <a:pt x="19119" y="10999"/>
                    <a:pt x="18287" y="10707"/>
                    <a:pt x="17591" y="10210"/>
                  </a:cubicBezTo>
                  <a:cubicBezTo>
                    <a:pt x="17591" y="10187"/>
                    <a:pt x="17568" y="10163"/>
                    <a:pt x="17545" y="10140"/>
                  </a:cubicBezTo>
                  <a:cubicBezTo>
                    <a:pt x="17776" y="10094"/>
                    <a:pt x="18008" y="10024"/>
                    <a:pt x="18193" y="9862"/>
                  </a:cubicBezTo>
                  <a:cubicBezTo>
                    <a:pt x="18279" y="9819"/>
                    <a:pt x="18206" y="9697"/>
                    <a:pt x="18122" y="9697"/>
                  </a:cubicBezTo>
                  <a:cubicBezTo>
                    <a:pt x="18115" y="9697"/>
                    <a:pt x="18108" y="9698"/>
                    <a:pt x="18101" y="9700"/>
                  </a:cubicBezTo>
                  <a:cubicBezTo>
                    <a:pt x="17892" y="9793"/>
                    <a:pt x="17707" y="9885"/>
                    <a:pt x="17498" y="9955"/>
                  </a:cubicBezTo>
                  <a:cubicBezTo>
                    <a:pt x="17358" y="9993"/>
                    <a:pt x="17210" y="10010"/>
                    <a:pt x="17064" y="10010"/>
                  </a:cubicBezTo>
                  <a:cubicBezTo>
                    <a:pt x="16944" y="10010"/>
                    <a:pt x="16825" y="9999"/>
                    <a:pt x="16710" y="9978"/>
                  </a:cubicBezTo>
                  <a:cubicBezTo>
                    <a:pt x="16617" y="9978"/>
                    <a:pt x="16571" y="10094"/>
                    <a:pt x="16664" y="10117"/>
                  </a:cubicBezTo>
                  <a:cubicBezTo>
                    <a:pt x="16817" y="10151"/>
                    <a:pt x="16982" y="10172"/>
                    <a:pt x="17141" y="10172"/>
                  </a:cubicBezTo>
                  <a:cubicBezTo>
                    <a:pt x="17199" y="10172"/>
                    <a:pt x="17257" y="10170"/>
                    <a:pt x="17313" y="10163"/>
                  </a:cubicBezTo>
                  <a:cubicBezTo>
                    <a:pt x="17313" y="10187"/>
                    <a:pt x="17313" y="10210"/>
                    <a:pt x="17336" y="10210"/>
                  </a:cubicBezTo>
                  <a:cubicBezTo>
                    <a:pt x="17336" y="10210"/>
                    <a:pt x="17336" y="10233"/>
                    <a:pt x="17336" y="10233"/>
                  </a:cubicBezTo>
                  <a:cubicBezTo>
                    <a:pt x="17429" y="11090"/>
                    <a:pt x="16826" y="11739"/>
                    <a:pt x="16015" y="11855"/>
                  </a:cubicBezTo>
                  <a:cubicBezTo>
                    <a:pt x="15924" y="11867"/>
                    <a:pt x="15834" y="11873"/>
                    <a:pt x="15746" y="11873"/>
                  </a:cubicBezTo>
                  <a:cubicBezTo>
                    <a:pt x="15168" y="11873"/>
                    <a:pt x="14667" y="11621"/>
                    <a:pt x="14184" y="11299"/>
                  </a:cubicBezTo>
                  <a:cubicBezTo>
                    <a:pt x="14171" y="11233"/>
                    <a:pt x="14098" y="11190"/>
                    <a:pt x="14030" y="11190"/>
                  </a:cubicBezTo>
                  <a:cubicBezTo>
                    <a:pt x="13977" y="11190"/>
                    <a:pt x="13926" y="11215"/>
                    <a:pt x="13906" y="11276"/>
                  </a:cubicBezTo>
                  <a:cubicBezTo>
                    <a:pt x="13706" y="12006"/>
                    <a:pt x="12988" y="12335"/>
                    <a:pt x="12229" y="12335"/>
                  </a:cubicBezTo>
                  <a:cubicBezTo>
                    <a:pt x="11229" y="12335"/>
                    <a:pt x="10158" y="11764"/>
                    <a:pt x="10105" y="10789"/>
                  </a:cubicBezTo>
                  <a:cubicBezTo>
                    <a:pt x="10090" y="10715"/>
                    <a:pt x="10009" y="10650"/>
                    <a:pt x="9940" y="10650"/>
                  </a:cubicBezTo>
                  <a:cubicBezTo>
                    <a:pt x="9901" y="10650"/>
                    <a:pt x="9867" y="10670"/>
                    <a:pt x="9850" y="10720"/>
                  </a:cubicBezTo>
                  <a:cubicBezTo>
                    <a:pt x="9480" y="11577"/>
                    <a:pt x="8738" y="12041"/>
                    <a:pt x="7857" y="12156"/>
                  </a:cubicBezTo>
                  <a:cubicBezTo>
                    <a:pt x="7762" y="12168"/>
                    <a:pt x="7664" y="12173"/>
                    <a:pt x="7565" y="12173"/>
                  </a:cubicBezTo>
                  <a:cubicBezTo>
                    <a:pt x="6247" y="12173"/>
                    <a:pt x="4712" y="11184"/>
                    <a:pt x="5424" y="9654"/>
                  </a:cubicBezTo>
                  <a:cubicBezTo>
                    <a:pt x="5447" y="9607"/>
                    <a:pt x="5401" y="9538"/>
                    <a:pt x="5354" y="9538"/>
                  </a:cubicBezTo>
                  <a:lnTo>
                    <a:pt x="5378" y="9514"/>
                  </a:lnTo>
                  <a:cubicBezTo>
                    <a:pt x="5563" y="9677"/>
                    <a:pt x="5772" y="9793"/>
                    <a:pt x="5980" y="9908"/>
                  </a:cubicBezTo>
                  <a:cubicBezTo>
                    <a:pt x="6001" y="9917"/>
                    <a:pt x="6021" y="9921"/>
                    <a:pt x="6040" y="9921"/>
                  </a:cubicBezTo>
                  <a:cubicBezTo>
                    <a:pt x="6167" y="9921"/>
                    <a:pt x="6234" y="9737"/>
                    <a:pt x="6073" y="9677"/>
                  </a:cubicBezTo>
                  <a:cubicBezTo>
                    <a:pt x="5656" y="9491"/>
                    <a:pt x="5308" y="9236"/>
                    <a:pt x="5053" y="8842"/>
                  </a:cubicBezTo>
                  <a:cubicBezTo>
                    <a:pt x="5033" y="8815"/>
                    <a:pt x="5006" y="8804"/>
                    <a:pt x="4980" y="8804"/>
                  </a:cubicBezTo>
                  <a:cubicBezTo>
                    <a:pt x="4918" y="8804"/>
                    <a:pt x="4858" y="8870"/>
                    <a:pt x="4891" y="8935"/>
                  </a:cubicBezTo>
                  <a:cubicBezTo>
                    <a:pt x="4984" y="9074"/>
                    <a:pt x="5076" y="9190"/>
                    <a:pt x="5169" y="9306"/>
                  </a:cubicBezTo>
                  <a:cubicBezTo>
                    <a:pt x="4574" y="9591"/>
                    <a:pt x="3874" y="9759"/>
                    <a:pt x="3197" y="9759"/>
                  </a:cubicBezTo>
                  <a:cubicBezTo>
                    <a:pt x="1948" y="9759"/>
                    <a:pt x="781" y="9188"/>
                    <a:pt x="511" y="7730"/>
                  </a:cubicBezTo>
                  <a:cubicBezTo>
                    <a:pt x="115" y="5653"/>
                    <a:pt x="2184" y="4961"/>
                    <a:pt x="3894" y="4961"/>
                  </a:cubicBezTo>
                  <a:cubicBezTo>
                    <a:pt x="4187" y="4961"/>
                    <a:pt x="4470" y="4981"/>
                    <a:pt x="4729" y="5019"/>
                  </a:cubicBezTo>
                  <a:cubicBezTo>
                    <a:pt x="4752" y="5042"/>
                    <a:pt x="4752" y="5065"/>
                    <a:pt x="4775" y="5088"/>
                  </a:cubicBezTo>
                  <a:cubicBezTo>
                    <a:pt x="4783" y="5111"/>
                    <a:pt x="4801" y="5122"/>
                    <a:pt x="4821" y="5122"/>
                  </a:cubicBezTo>
                  <a:cubicBezTo>
                    <a:pt x="4863" y="5122"/>
                    <a:pt x="4914" y="5080"/>
                    <a:pt x="4914" y="5019"/>
                  </a:cubicBezTo>
                  <a:cubicBezTo>
                    <a:pt x="4960" y="4995"/>
                    <a:pt x="4960" y="4926"/>
                    <a:pt x="4891" y="4903"/>
                  </a:cubicBezTo>
                  <a:lnTo>
                    <a:pt x="4868" y="4903"/>
                  </a:lnTo>
                  <a:cubicBezTo>
                    <a:pt x="4172" y="2655"/>
                    <a:pt x="5772" y="430"/>
                    <a:pt x="8135" y="268"/>
                  </a:cubicBezTo>
                  <a:cubicBezTo>
                    <a:pt x="8222" y="262"/>
                    <a:pt x="8309" y="260"/>
                    <a:pt x="8396" y="260"/>
                  </a:cubicBezTo>
                  <a:close/>
                  <a:moveTo>
                    <a:pt x="8417" y="0"/>
                  </a:moveTo>
                  <a:cubicBezTo>
                    <a:pt x="8175" y="0"/>
                    <a:pt x="7933" y="19"/>
                    <a:pt x="7695" y="59"/>
                  </a:cubicBezTo>
                  <a:cubicBezTo>
                    <a:pt x="5493" y="407"/>
                    <a:pt x="3825" y="2701"/>
                    <a:pt x="4659" y="4856"/>
                  </a:cubicBezTo>
                  <a:cubicBezTo>
                    <a:pt x="4208" y="4737"/>
                    <a:pt x="3743" y="4665"/>
                    <a:pt x="3283" y="4665"/>
                  </a:cubicBezTo>
                  <a:cubicBezTo>
                    <a:pt x="2585" y="4665"/>
                    <a:pt x="1900" y="4831"/>
                    <a:pt x="1299" y="5250"/>
                  </a:cubicBezTo>
                  <a:cubicBezTo>
                    <a:pt x="511" y="5830"/>
                    <a:pt x="1" y="6780"/>
                    <a:pt x="186" y="7776"/>
                  </a:cubicBezTo>
                  <a:cubicBezTo>
                    <a:pt x="467" y="9382"/>
                    <a:pt x="1827" y="10085"/>
                    <a:pt x="3244" y="10085"/>
                  </a:cubicBezTo>
                  <a:cubicBezTo>
                    <a:pt x="3935" y="10085"/>
                    <a:pt x="4639" y="9918"/>
                    <a:pt x="5238" y="9607"/>
                  </a:cubicBezTo>
                  <a:lnTo>
                    <a:pt x="5238" y="9607"/>
                  </a:lnTo>
                  <a:cubicBezTo>
                    <a:pt x="4566" y="10928"/>
                    <a:pt x="5656" y="12133"/>
                    <a:pt x="6953" y="12411"/>
                  </a:cubicBezTo>
                  <a:cubicBezTo>
                    <a:pt x="7139" y="12445"/>
                    <a:pt x="7326" y="12462"/>
                    <a:pt x="7512" y="12462"/>
                  </a:cubicBezTo>
                  <a:cubicBezTo>
                    <a:pt x="8466" y="12462"/>
                    <a:pt x="9392" y="12021"/>
                    <a:pt x="9897" y="11206"/>
                  </a:cubicBezTo>
                  <a:cubicBezTo>
                    <a:pt x="10186" y="12124"/>
                    <a:pt x="11224" y="12632"/>
                    <a:pt x="12214" y="12632"/>
                  </a:cubicBezTo>
                  <a:cubicBezTo>
                    <a:pt x="13050" y="12632"/>
                    <a:pt x="13851" y="12270"/>
                    <a:pt x="14138" y="11484"/>
                  </a:cubicBezTo>
                  <a:cubicBezTo>
                    <a:pt x="14622" y="11847"/>
                    <a:pt x="15221" y="12120"/>
                    <a:pt x="15831" y="12120"/>
                  </a:cubicBezTo>
                  <a:cubicBezTo>
                    <a:pt x="16040" y="12120"/>
                    <a:pt x="16249" y="12088"/>
                    <a:pt x="16455" y="12017"/>
                  </a:cubicBezTo>
                  <a:cubicBezTo>
                    <a:pt x="17127" y="11786"/>
                    <a:pt x="17614" y="11160"/>
                    <a:pt x="17614" y="10465"/>
                  </a:cubicBezTo>
                  <a:cubicBezTo>
                    <a:pt x="18291" y="10962"/>
                    <a:pt x="19222" y="11311"/>
                    <a:pt x="20110" y="11311"/>
                  </a:cubicBezTo>
                  <a:cubicBezTo>
                    <a:pt x="20712" y="11311"/>
                    <a:pt x="21294" y="11150"/>
                    <a:pt x="21762" y="10766"/>
                  </a:cubicBezTo>
                  <a:cubicBezTo>
                    <a:pt x="22898" y="9862"/>
                    <a:pt x="22272" y="8773"/>
                    <a:pt x="21021" y="8495"/>
                  </a:cubicBezTo>
                  <a:cubicBezTo>
                    <a:pt x="21832" y="7846"/>
                    <a:pt x="21948" y="6618"/>
                    <a:pt x="21299" y="5783"/>
                  </a:cubicBezTo>
                  <a:cubicBezTo>
                    <a:pt x="20842" y="5170"/>
                    <a:pt x="20166" y="4890"/>
                    <a:pt x="19465" y="4890"/>
                  </a:cubicBezTo>
                  <a:cubicBezTo>
                    <a:pt x="19027" y="4890"/>
                    <a:pt x="18580" y="4999"/>
                    <a:pt x="18170" y="5204"/>
                  </a:cubicBezTo>
                  <a:cubicBezTo>
                    <a:pt x="18170" y="5181"/>
                    <a:pt x="18147" y="5158"/>
                    <a:pt x="18124" y="5158"/>
                  </a:cubicBezTo>
                  <a:cubicBezTo>
                    <a:pt x="18170" y="5134"/>
                    <a:pt x="18193" y="5111"/>
                    <a:pt x="18193" y="5065"/>
                  </a:cubicBezTo>
                  <a:cubicBezTo>
                    <a:pt x="18564" y="3628"/>
                    <a:pt x="17660" y="2261"/>
                    <a:pt x="16200" y="2006"/>
                  </a:cubicBezTo>
                  <a:cubicBezTo>
                    <a:pt x="16033" y="1975"/>
                    <a:pt x="15869" y="1960"/>
                    <a:pt x="15707" y="1960"/>
                  </a:cubicBezTo>
                  <a:cubicBezTo>
                    <a:pt x="14543" y="1960"/>
                    <a:pt x="13534" y="2729"/>
                    <a:pt x="13025" y="3767"/>
                  </a:cubicBezTo>
                  <a:cubicBezTo>
                    <a:pt x="12838" y="1537"/>
                    <a:pt x="10588" y="0"/>
                    <a:pt x="8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9528539" y="3186641"/>
              <a:ext cx="202905" cy="195590"/>
            </a:xfrm>
            <a:custGeom>
              <a:avLst/>
              <a:gdLst/>
              <a:ahLst/>
              <a:cxnLst/>
              <a:rect l="l" t="t" r="r" b="b"/>
              <a:pathLst>
                <a:path w="3384" h="3262" extrusionOk="0">
                  <a:moveTo>
                    <a:pt x="1119" y="1"/>
                  </a:moveTo>
                  <a:cubicBezTo>
                    <a:pt x="743" y="1"/>
                    <a:pt x="358" y="85"/>
                    <a:pt x="0" y="226"/>
                  </a:cubicBezTo>
                  <a:cubicBezTo>
                    <a:pt x="23" y="226"/>
                    <a:pt x="23" y="249"/>
                    <a:pt x="47" y="249"/>
                  </a:cubicBezTo>
                  <a:cubicBezTo>
                    <a:pt x="788" y="272"/>
                    <a:pt x="1437" y="481"/>
                    <a:pt x="1808" y="1083"/>
                  </a:cubicBezTo>
                  <a:cubicBezTo>
                    <a:pt x="2109" y="1616"/>
                    <a:pt x="2063" y="2103"/>
                    <a:pt x="1808" y="2520"/>
                  </a:cubicBezTo>
                  <a:cubicBezTo>
                    <a:pt x="2109" y="2729"/>
                    <a:pt x="2341" y="2984"/>
                    <a:pt x="2457" y="3262"/>
                  </a:cubicBezTo>
                  <a:cubicBezTo>
                    <a:pt x="3314" y="2566"/>
                    <a:pt x="3384" y="1408"/>
                    <a:pt x="2596" y="620"/>
                  </a:cubicBezTo>
                  <a:cubicBezTo>
                    <a:pt x="2197" y="180"/>
                    <a:pt x="1667" y="1"/>
                    <a:pt x="111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9417376" y="3022295"/>
              <a:ext cx="105650" cy="180719"/>
            </a:xfrm>
            <a:custGeom>
              <a:avLst/>
              <a:gdLst/>
              <a:ahLst/>
              <a:cxnLst/>
              <a:rect l="l" t="t" r="r" b="b"/>
              <a:pathLst>
                <a:path w="1762" h="3014" extrusionOk="0">
                  <a:moveTo>
                    <a:pt x="0" y="0"/>
                  </a:moveTo>
                  <a:lnTo>
                    <a:pt x="0" y="0"/>
                  </a:lnTo>
                  <a:cubicBezTo>
                    <a:pt x="441" y="951"/>
                    <a:pt x="487" y="1460"/>
                    <a:pt x="464" y="2573"/>
                  </a:cubicBezTo>
                  <a:cubicBezTo>
                    <a:pt x="485" y="2569"/>
                    <a:pt x="507" y="2567"/>
                    <a:pt x="528" y="2567"/>
                  </a:cubicBezTo>
                  <a:cubicBezTo>
                    <a:pt x="852" y="2567"/>
                    <a:pt x="1210" y="3014"/>
                    <a:pt x="1531" y="3014"/>
                  </a:cubicBezTo>
                  <a:cubicBezTo>
                    <a:pt x="1538" y="3014"/>
                    <a:pt x="1546" y="3014"/>
                    <a:pt x="1553" y="3013"/>
                  </a:cubicBezTo>
                  <a:cubicBezTo>
                    <a:pt x="1507" y="2967"/>
                    <a:pt x="1460" y="2920"/>
                    <a:pt x="1414" y="2874"/>
                  </a:cubicBezTo>
                  <a:cubicBezTo>
                    <a:pt x="1229" y="2735"/>
                    <a:pt x="1020" y="2642"/>
                    <a:pt x="835" y="2526"/>
                  </a:cubicBezTo>
                  <a:cubicBezTo>
                    <a:pt x="765" y="2503"/>
                    <a:pt x="811" y="2411"/>
                    <a:pt x="881" y="2411"/>
                  </a:cubicBezTo>
                  <a:cubicBezTo>
                    <a:pt x="1066" y="2457"/>
                    <a:pt x="1275" y="2550"/>
                    <a:pt x="1460" y="2666"/>
                  </a:cubicBezTo>
                  <a:cubicBezTo>
                    <a:pt x="1460" y="2642"/>
                    <a:pt x="1460" y="2642"/>
                    <a:pt x="1460" y="2619"/>
                  </a:cubicBezTo>
                  <a:cubicBezTo>
                    <a:pt x="1762" y="1414"/>
                    <a:pt x="1066" y="37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9371508" y="3489191"/>
              <a:ext cx="104270" cy="104270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1159" y="0"/>
                  </a:moveTo>
                  <a:cubicBezTo>
                    <a:pt x="858" y="649"/>
                    <a:pt x="487" y="1229"/>
                    <a:pt x="0" y="1738"/>
                  </a:cubicBezTo>
                  <a:cubicBezTo>
                    <a:pt x="116" y="1738"/>
                    <a:pt x="209" y="1738"/>
                    <a:pt x="325" y="1715"/>
                  </a:cubicBezTo>
                  <a:cubicBezTo>
                    <a:pt x="1113" y="1599"/>
                    <a:pt x="1739" y="950"/>
                    <a:pt x="1646" y="139"/>
                  </a:cubicBezTo>
                  <a:cubicBezTo>
                    <a:pt x="1576" y="93"/>
                    <a:pt x="1484" y="70"/>
                    <a:pt x="1414" y="23"/>
                  </a:cubicBezTo>
                  <a:cubicBezTo>
                    <a:pt x="1321" y="23"/>
                    <a:pt x="1229" y="23"/>
                    <a:pt x="1159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9516007" y="3407168"/>
              <a:ext cx="243258" cy="133531"/>
            </a:xfrm>
            <a:custGeom>
              <a:avLst/>
              <a:gdLst/>
              <a:ahLst/>
              <a:cxnLst/>
              <a:rect l="l" t="t" r="r" b="b"/>
              <a:pathLst>
                <a:path w="4057" h="2227" extrusionOk="0">
                  <a:moveTo>
                    <a:pt x="2782" y="1"/>
                  </a:moveTo>
                  <a:cubicBezTo>
                    <a:pt x="2782" y="279"/>
                    <a:pt x="2689" y="603"/>
                    <a:pt x="2434" y="974"/>
                  </a:cubicBezTo>
                  <a:cubicBezTo>
                    <a:pt x="1967" y="1625"/>
                    <a:pt x="1379" y="1855"/>
                    <a:pt x="750" y="1855"/>
                  </a:cubicBezTo>
                  <a:cubicBezTo>
                    <a:pt x="505" y="1855"/>
                    <a:pt x="254" y="1821"/>
                    <a:pt x="1" y="1762"/>
                  </a:cubicBezTo>
                  <a:lnTo>
                    <a:pt x="1" y="1762"/>
                  </a:lnTo>
                  <a:cubicBezTo>
                    <a:pt x="576" y="2050"/>
                    <a:pt x="1214" y="2226"/>
                    <a:pt x="1864" y="2226"/>
                  </a:cubicBezTo>
                  <a:cubicBezTo>
                    <a:pt x="1999" y="2226"/>
                    <a:pt x="2136" y="2219"/>
                    <a:pt x="2272" y="2203"/>
                  </a:cubicBezTo>
                  <a:cubicBezTo>
                    <a:pt x="2874" y="2156"/>
                    <a:pt x="3894" y="1855"/>
                    <a:pt x="3964" y="1067"/>
                  </a:cubicBezTo>
                  <a:cubicBezTo>
                    <a:pt x="4056" y="372"/>
                    <a:pt x="3338" y="94"/>
                    <a:pt x="2782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9360416" y="3001429"/>
              <a:ext cx="443284" cy="606256"/>
            </a:xfrm>
            <a:custGeom>
              <a:avLst/>
              <a:gdLst/>
              <a:ahLst/>
              <a:cxnLst/>
              <a:rect l="l" t="t" r="r" b="b"/>
              <a:pathLst>
                <a:path w="7393" h="10111" extrusionOk="0">
                  <a:moveTo>
                    <a:pt x="765" y="1"/>
                  </a:moveTo>
                  <a:lnTo>
                    <a:pt x="765" y="1"/>
                  </a:lnTo>
                  <a:cubicBezTo>
                    <a:pt x="834" y="117"/>
                    <a:pt x="904" y="232"/>
                    <a:pt x="950" y="348"/>
                  </a:cubicBezTo>
                  <a:cubicBezTo>
                    <a:pt x="2016" y="719"/>
                    <a:pt x="2712" y="1762"/>
                    <a:pt x="2410" y="2967"/>
                  </a:cubicBezTo>
                  <a:cubicBezTo>
                    <a:pt x="2410" y="2990"/>
                    <a:pt x="2410" y="2990"/>
                    <a:pt x="2410" y="3014"/>
                  </a:cubicBezTo>
                  <a:cubicBezTo>
                    <a:pt x="2225" y="2874"/>
                    <a:pt x="2016" y="2805"/>
                    <a:pt x="1831" y="2759"/>
                  </a:cubicBezTo>
                  <a:cubicBezTo>
                    <a:pt x="1761" y="2759"/>
                    <a:pt x="1715" y="2851"/>
                    <a:pt x="1785" y="2874"/>
                  </a:cubicBezTo>
                  <a:cubicBezTo>
                    <a:pt x="1970" y="2990"/>
                    <a:pt x="2179" y="3083"/>
                    <a:pt x="2364" y="3222"/>
                  </a:cubicBezTo>
                  <a:cubicBezTo>
                    <a:pt x="2410" y="3268"/>
                    <a:pt x="2457" y="3315"/>
                    <a:pt x="2503" y="3361"/>
                  </a:cubicBezTo>
                  <a:cubicBezTo>
                    <a:pt x="2619" y="3338"/>
                    <a:pt x="2735" y="3338"/>
                    <a:pt x="2851" y="3338"/>
                  </a:cubicBezTo>
                  <a:cubicBezTo>
                    <a:pt x="2827" y="3338"/>
                    <a:pt x="2827" y="3315"/>
                    <a:pt x="2804" y="3315"/>
                  </a:cubicBezTo>
                  <a:cubicBezTo>
                    <a:pt x="3162" y="3174"/>
                    <a:pt x="3547" y="3090"/>
                    <a:pt x="3924" y="3090"/>
                  </a:cubicBezTo>
                  <a:cubicBezTo>
                    <a:pt x="4475" y="3090"/>
                    <a:pt x="5010" y="3269"/>
                    <a:pt x="5423" y="3709"/>
                  </a:cubicBezTo>
                  <a:cubicBezTo>
                    <a:pt x="6188" y="4497"/>
                    <a:pt x="6118" y="5655"/>
                    <a:pt x="5284" y="6351"/>
                  </a:cubicBezTo>
                  <a:cubicBezTo>
                    <a:pt x="5330" y="6490"/>
                    <a:pt x="5377" y="6629"/>
                    <a:pt x="5377" y="6768"/>
                  </a:cubicBezTo>
                  <a:lnTo>
                    <a:pt x="5400" y="6768"/>
                  </a:lnTo>
                  <a:cubicBezTo>
                    <a:pt x="5933" y="6861"/>
                    <a:pt x="6651" y="7139"/>
                    <a:pt x="6582" y="7834"/>
                  </a:cubicBezTo>
                  <a:cubicBezTo>
                    <a:pt x="6489" y="8622"/>
                    <a:pt x="5469" y="8923"/>
                    <a:pt x="4867" y="8970"/>
                  </a:cubicBezTo>
                  <a:cubicBezTo>
                    <a:pt x="4731" y="8986"/>
                    <a:pt x="4595" y="8993"/>
                    <a:pt x="4460" y="8993"/>
                  </a:cubicBezTo>
                  <a:cubicBezTo>
                    <a:pt x="3817" y="8993"/>
                    <a:pt x="3194" y="8817"/>
                    <a:pt x="2619" y="8529"/>
                  </a:cubicBezTo>
                  <a:cubicBezTo>
                    <a:pt x="2364" y="8460"/>
                    <a:pt x="2109" y="8367"/>
                    <a:pt x="1854" y="8274"/>
                  </a:cubicBezTo>
                  <a:lnTo>
                    <a:pt x="1854" y="8274"/>
                  </a:lnTo>
                  <a:cubicBezTo>
                    <a:pt x="1924" y="9085"/>
                    <a:pt x="1298" y="9734"/>
                    <a:pt x="510" y="9850"/>
                  </a:cubicBezTo>
                  <a:cubicBezTo>
                    <a:pt x="394" y="9873"/>
                    <a:pt x="301" y="9873"/>
                    <a:pt x="209" y="9873"/>
                  </a:cubicBezTo>
                  <a:cubicBezTo>
                    <a:pt x="139" y="9943"/>
                    <a:pt x="70" y="10012"/>
                    <a:pt x="0" y="10082"/>
                  </a:cubicBezTo>
                  <a:cubicBezTo>
                    <a:pt x="117" y="10100"/>
                    <a:pt x="237" y="10111"/>
                    <a:pt x="359" y="10111"/>
                  </a:cubicBezTo>
                  <a:cubicBezTo>
                    <a:pt x="553" y="10111"/>
                    <a:pt x="752" y="10083"/>
                    <a:pt x="950" y="10012"/>
                  </a:cubicBezTo>
                  <a:cubicBezTo>
                    <a:pt x="1622" y="9781"/>
                    <a:pt x="2109" y="9155"/>
                    <a:pt x="2109" y="8460"/>
                  </a:cubicBezTo>
                  <a:cubicBezTo>
                    <a:pt x="2786" y="8957"/>
                    <a:pt x="3725" y="9306"/>
                    <a:pt x="4615" y="9306"/>
                  </a:cubicBezTo>
                  <a:cubicBezTo>
                    <a:pt x="5218" y="9306"/>
                    <a:pt x="5798" y="9145"/>
                    <a:pt x="6257" y="8761"/>
                  </a:cubicBezTo>
                  <a:cubicBezTo>
                    <a:pt x="7393" y="7834"/>
                    <a:pt x="6767" y="6745"/>
                    <a:pt x="5539" y="6490"/>
                  </a:cubicBezTo>
                  <a:cubicBezTo>
                    <a:pt x="6350" y="5841"/>
                    <a:pt x="6443" y="4613"/>
                    <a:pt x="5817" y="3755"/>
                  </a:cubicBezTo>
                  <a:cubicBezTo>
                    <a:pt x="5343" y="3152"/>
                    <a:pt x="4656" y="2878"/>
                    <a:pt x="3954" y="2878"/>
                  </a:cubicBezTo>
                  <a:cubicBezTo>
                    <a:pt x="3522" y="2878"/>
                    <a:pt x="3085" y="2982"/>
                    <a:pt x="2688" y="3176"/>
                  </a:cubicBezTo>
                  <a:cubicBezTo>
                    <a:pt x="2665" y="3176"/>
                    <a:pt x="2642" y="3153"/>
                    <a:pt x="2619" y="3129"/>
                  </a:cubicBezTo>
                  <a:cubicBezTo>
                    <a:pt x="2665" y="3129"/>
                    <a:pt x="2688" y="3106"/>
                    <a:pt x="2712" y="3060"/>
                  </a:cubicBezTo>
                  <a:cubicBezTo>
                    <a:pt x="3059" y="1646"/>
                    <a:pt x="2202" y="279"/>
                    <a:pt x="76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9"/>
          <p:cNvGrpSpPr/>
          <p:nvPr/>
        </p:nvGrpSpPr>
        <p:grpSpPr>
          <a:xfrm>
            <a:off x="-600925" y="2465675"/>
            <a:ext cx="1225256" cy="757499"/>
            <a:chOff x="-600925" y="2465675"/>
            <a:chExt cx="1225256" cy="757499"/>
          </a:xfrm>
        </p:grpSpPr>
        <p:sp>
          <p:nvSpPr>
            <p:cNvPr id="275" name="Google Shape;275;p9"/>
            <p:cNvSpPr/>
            <p:nvPr/>
          </p:nvSpPr>
          <p:spPr>
            <a:xfrm>
              <a:off x="-598361" y="2486957"/>
              <a:ext cx="1206281" cy="719358"/>
            </a:xfrm>
            <a:custGeom>
              <a:avLst/>
              <a:gdLst/>
              <a:ahLst/>
              <a:cxnLst/>
              <a:rect l="l" t="t" r="r" b="b"/>
              <a:pathLst>
                <a:path w="18818" h="11222" extrusionOk="0">
                  <a:moveTo>
                    <a:pt x="10916" y="1"/>
                  </a:moveTo>
                  <a:cubicBezTo>
                    <a:pt x="8738" y="1"/>
                    <a:pt x="6652" y="1530"/>
                    <a:pt x="6722" y="3824"/>
                  </a:cubicBezTo>
                  <a:cubicBezTo>
                    <a:pt x="6861" y="3709"/>
                    <a:pt x="7023" y="3616"/>
                    <a:pt x="7185" y="3546"/>
                  </a:cubicBezTo>
                  <a:cubicBezTo>
                    <a:pt x="7203" y="3536"/>
                    <a:pt x="7221" y="3531"/>
                    <a:pt x="7238" y="3531"/>
                  </a:cubicBezTo>
                  <a:cubicBezTo>
                    <a:pt x="7331" y="3531"/>
                    <a:pt x="7399" y="3673"/>
                    <a:pt x="7301" y="3732"/>
                  </a:cubicBezTo>
                  <a:cubicBezTo>
                    <a:pt x="7069" y="3848"/>
                    <a:pt x="6884" y="3987"/>
                    <a:pt x="6722" y="4126"/>
                  </a:cubicBezTo>
                  <a:cubicBezTo>
                    <a:pt x="6698" y="4149"/>
                    <a:pt x="6698" y="4172"/>
                    <a:pt x="6675" y="4172"/>
                  </a:cubicBezTo>
                  <a:cubicBezTo>
                    <a:pt x="6490" y="4381"/>
                    <a:pt x="6328" y="4589"/>
                    <a:pt x="6188" y="4867"/>
                  </a:cubicBezTo>
                  <a:cubicBezTo>
                    <a:pt x="6175" y="4881"/>
                    <a:pt x="6159" y="4887"/>
                    <a:pt x="6144" y="4887"/>
                  </a:cubicBezTo>
                  <a:cubicBezTo>
                    <a:pt x="6107" y="4887"/>
                    <a:pt x="6073" y="4854"/>
                    <a:pt x="6073" y="4821"/>
                  </a:cubicBezTo>
                  <a:cubicBezTo>
                    <a:pt x="6142" y="4566"/>
                    <a:pt x="6258" y="4334"/>
                    <a:pt x="6443" y="4126"/>
                  </a:cubicBezTo>
                  <a:cubicBezTo>
                    <a:pt x="6420" y="4103"/>
                    <a:pt x="6397" y="4079"/>
                    <a:pt x="6397" y="4033"/>
                  </a:cubicBezTo>
                  <a:cubicBezTo>
                    <a:pt x="5909" y="3589"/>
                    <a:pt x="5357" y="3103"/>
                    <a:pt x="4681" y="3103"/>
                  </a:cubicBezTo>
                  <a:cubicBezTo>
                    <a:pt x="4650" y="3103"/>
                    <a:pt x="4620" y="3104"/>
                    <a:pt x="4589" y="3106"/>
                  </a:cubicBezTo>
                  <a:cubicBezTo>
                    <a:pt x="4033" y="3152"/>
                    <a:pt x="3500" y="3593"/>
                    <a:pt x="3616" y="4195"/>
                  </a:cubicBezTo>
                  <a:cubicBezTo>
                    <a:pt x="3709" y="4612"/>
                    <a:pt x="4056" y="4914"/>
                    <a:pt x="4381" y="5145"/>
                  </a:cubicBezTo>
                  <a:cubicBezTo>
                    <a:pt x="4404" y="5169"/>
                    <a:pt x="4404" y="5169"/>
                    <a:pt x="4404" y="5169"/>
                  </a:cubicBezTo>
                  <a:cubicBezTo>
                    <a:pt x="4427" y="5169"/>
                    <a:pt x="4427" y="5192"/>
                    <a:pt x="4450" y="5192"/>
                  </a:cubicBezTo>
                  <a:cubicBezTo>
                    <a:pt x="4529" y="5251"/>
                    <a:pt x="4474" y="5393"/>
                    <a:pt x="4386" y="5393"/>
                  </a:cubicBezTo>
                  <a:cubicBezTo>
                    <a:pt x="4369" y="5393"/>
                    <a:pt x="4352" y="5388"/>
                    <a:pt x="4334" y="5377"/>
                  </a:cubicBezTo>
                  <a:cubicBezTo>
                    <a:pt x="4265" y="5331"/>
                    <a:pt x="4219" y="5308"/>
                    <a:pt x="4149" y="5261"/>
                  </a:cubicBezTo>
                  <a:cubicBezTo>
                    <a:pt x="3946" y="5245"/>
                    <a:pt x="3736" y="5236"/>
                    <a:pt x="3525" y="5236"/>
                  </a:cubicBezTo>
                  <a:cubicBezTo>
                    <a:pt x="2194" y="5236"/>
                    <a:pt x="788" y="5606"/>
                    <a:pt x="348" y="7046"/>
                  </a:cubicBezTo>
                  <a:cubicBezTo>
                    <a:pt x="1" y="8228"/>
                    <a:pt x="1229" y="8853"/>
                    <a:pt x="2202" y="8853"/>
                  </a:cubicBezTo>
                  <a:cubicBezTo>
                    <a:pt x="2990" y="8853"/>
                    <a:pt x="3686" y="8506"/>
                    <a:pt x="4404" y="8181"/>
                  </a:cubicBezTo>
                  <a:cubicBezTo>
                    <a:pt x="4427" y="8170"/>
                    <a:pt x="4445" y="8164"/>
                    <a:pt x="4459" y="8164"/>
                  </a:cubicBezTo>
                  <a:cubicBezTo>
                    <a:pt x="4474" y="8164"/>
                    <a:pt x="4485" y="8170"/>
                    <a:pt x="4497" y="8181"/>
                  </a:cubicBezTo>
                  <a:cubicBezTo>
                    <a:pt x="4505" y="8177"/>
                    <a:pt x="4514" y="8175"/>
                    <a:pt x="4522" y="8175"/>
                  </a:cubicBezTo>
                  <a:cubicBezTo>
                    <a:pt x="4558" y="8175"/>
                    <a:pt x="4585" y="8213"/>
                    <a:pt x="4566" y="8251"/>
                  </a:cubicBezTo>
                  <a:cubicBezTo>
                    <a:pt x="4589" y="8297"/>
                    <a:pt x="4566" y="8344"/>
                    <a:pt x="4520" y="8367"/>
                  </a:cubicBezTo>
                  <a:cubicBezTo>
                    <a:pt x="4497" y="8390"/>
                    <a:pt x="4450" y="8413"/>
                    <a:pt x="4427" y="8436"/>
                  </a:cubicBezTo>
                  <a:cubicBezTo>
                    <a:pt x="4149" y="8877"/>
                    <a:pt x="4358" y="9479"/>
                    <a:pt x="4914" y="9641"/>
                  </a:cubicBezTo>
                  <a:cubicBezTo>
                    <a:pt x="5001" y="9663"/>
                    <a:pt x="5083" y="9673"/>
                    <a:pt x="5161" y="9673"/>
                  </a:cubicBezTo>
                  <a:cubicBezTo>
                    <a:pt x="5666" y="9673"/>
                    <a:pt x="5994" y="9252"/>
                    <a:pt x="6235" y="8830"/>
                  </a:cubicBezTo>
                  <a:cubicBezTo>
                    <a:pt x="6258" y="8792"/>
                    <a:pt x="6289" y="8776"/>
                    <a:pt x="6319" y="8776"/>
                  </a:cubicBezTo>
                  <a:cubicBezTo>
                    <a:pt x="6379" y="8776"/>
                    <a:pt x="6436" y="8838"/>
                    <a:pt x="6420" y="8900"/>
                  </a:cubicBezTo>
                  <a:cubicBezTo>
                    <a:pt x="6420" y="8923"/>
                    <a:pt x="6420" y="8923"/>
                    <a:pt x="6420" y="8946"/>
                  </a:cubicBezTo>
                  <a:cubicBezTo>
                    <a:pt x="7219" y="10477"/>
                    <a:pt x="8718" y="11222"/>
                    <a:pt x="10410" y="11222"/>
                  </a:cubicBezTo>
                  <a:cubicBezTo>
                    <a:pt x="10486" y="11222"/>
                    <a:pt x="10562" y="11220"/>
                    <a:pt x="10638" y="11217"/>
                  </a:cubicBezTo>
                  <a:cubicBezTo>
                    <a:pt x="12284" y="11125"/>
                    <a:pt x="14694" y="10174"/>
                    <a:pt x="14578" y="8205"/>
                  </a:cubicBezTo>
                  <a:lnTo>
                    <a:pt x="14578" y="8205"/>
                  </a:lnTo>
                  <a:cubicBezTo>
                    <a:pt x="14474" y="8228"/>
                    <a:pt x="14358" y="8239"/>
                    <a:pt x="14242" y="8239"/>
                  </a:cubicBezTo>
                  <a:cubicBezTo>
                    <a:pt x="14126" y="8239"/>
                    <a:pt x="14010" y="8228"/>
                    <a:pt x="13906" y="8205"/>
                  </a:cubicBezTo>
                  <a:cubicBezTo>
                    <a:pt x="13843" y="8183"/>
                    <a:pt x="13856" y="8086"/>
                    <a:pt x="13911" y="8086"/>
                  </a:cubicBezTo>
                  <a:cubicBezTo>
                    <a:pt x="13917" y="8086"/>
                    <a:pt x="13923" y="8087"/>
                    <a:pt x="13929" y="8089"/>
                  </a:cubicBezTo>
                  <a:cubicBezTo>
                    <a:pt x="14161" y="8089"/>
                    <a:pt x="14392" y="8066"/>
                    <a:pt x="14601" y="7996"/>
                  </a:cubicBezTo>
                  <a:cubicBezTo>
                    <a:pt x="14647" y="7973"/>
                    <a:pt x="14694" y="7950"/>
                    <a:pt x="14740" y="7950"/>
                  </a:cubicBezTo>
                  <a:cubicBezTo>
                    <a:pt x="14972" y="7880"/>
                    <a:pt x="15180" y="7741"/>
                    <a:pt x="15389" y="7556"/>
                  </a:cubicBezTo>
                  <a:cubicBezTo>
                    <a:pt x="15408" y="7536"/>
                    <a:pt x="15431" y="7528"/>
                    <a:pt x="15454" y="7528"/>
                  </a:cubicBezTo>
                  <a:cubicBezTo>
                    <a:pt x="15539" y="7528"/>
                    <a:pt x="15625" y="7645"/>
                    <a:pt x="15551" y="7718"/>
                  </a:cubicBezTo>
                  <a:cubicBezTo>
                    <a:pt x="15389" y="7880"/>
                    <a:pt x="15180" y="7996"/>
                    <a:pt x="14972" y="8089"/>
                  </a:cubicBezTo>
                  <a:cubicBezTo>
                    <a:pt x="15431" y="8482"/>
                    <a:pt x="16024" y="8742"/>
                    <a:pt x="16604" y="8742"/>
                  </a:cubicBezTo>
                  <a:cubicBezTo>
                    <a:pt x="17048" y="8742"/>
                    <a:pt x="17484" y="8590"/>
                    <a:pt x="17846" y="8228"/>
                  </a:cubicBezTo>
                  <a:cubicBezTo>
                    <a:pt x="18796" y="7301"/>
                    <a:pt x="18216" y="6049"/>
                    <a:pt x="17058" y="5748"/>
                  </a:cubicBezTo>
                  <a:cubicBezTo>
                    <a:pt x="16942" y="5725"/>
                    <a:pt x="16965" y="5563"/>
                    <a:pt x="17081" y="5539"/>
                  </a:cubicBezTo>
                  <a:lnTo>
                    <a:pt x="17127" y="5539"/>
                  </a:lnTo>
                  <a:cubicBezTo>
                    <a:pt x="17127" y="5516"/>
                    <a:pt x="17150" y="5447"/>
                    <a:pt x="17197" y="5447"/>
                  </a:cubicBezTo>
                  <a:cubicBezTo>
                    <a:pt x="17222" y="5448"/>
                    <a:pt x="17247" y="5448"/>
                    <a:pt x="17271" y="5448"/>
                  </a:cubicBezTo>
                  <a:cubicBezTo>
                    <a:pt x="18817" y="5448"/>
                    <a:pt x="18751" y="3310"/>
                    <a:pt x="17359" y="2990"/>
                  </a:cubicBezTo>
                  <a:cubicBezTo>
                    <a:pt x="17210" y="2953"/>
                    <a:pt x="17066" y="2936"/>
                    <a:pt x="16927" y="2936"/>
                  </a:cubicBezTo>
                  <a:cubicBezTo>
                    <a:pt x="16024" y="2936"/>
                    <a:pt x="15324" y="3664"/>
                    <a:pt x="14902" y="4427"/>
                  </a:cubicBezTo>
                  <a:cubicBezTo>
                    <a:pt x="14873" y="4476"/>
                    <a:pt x="14836" y="4496"/>
                    <a:pt x="14800" y="4496"/>
                  </a:cubicBezTo>
                  <a:cubicBezTo>
                    <a:pt x="14752" y="4496"/>
                    <a:pt x="14707" y="4458"/>
                    <a:pt x="14694" y="4404"/>
                  </a:cubicBezTo>
                  <a:cubicBezTo>
                    <a:pt x="14684" y="4407"/>
                    <a:pt x="14675" y="4408"/>
                    <a:pt x="14667" y="4408"/>
                  </a:cubicBezTo>
                  <a:cubicBezTo>
                    <a:pt x="14613" y="4408"/>
                    <a:pt x="14581" y="4351"/>
                    <a:pt x="14601" y="4311"/>
                  </a:cubicBezTo>
                  <a:cubicBezTo>
                    <a:pt x="16154" y="1808"/>
                    <a:pt x="13072" y="1"/>
                    <a:pt x="109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-600925" y="2465675"/>
              <a:ext cx="1225255" cy="757499"/>
            </a:xfrm>
            <a:custGeom>
              <a:avLst/>
              <a:gdLst/>
              <a:ahLst/>
              <a:cxnLst/>
              <a:rect l="l" t="t" r="r" b="b"/>
              <a:pathLst>
                <a:path w="19114" h="11817" extrusionOk="0">
                  <a:moveTo>
                    <a:pt x="10956" y="333"/>
                  </a:moveTo>
                  <a:cubicBezTo>
                    <a:pt x="13088" y="333"/>
                    <a:pt x="16171" y="2140"/>
                    <a:pt x="14641" y="4643"/>
                  </a:cubicBezTo>
                  <a:cubicBezTo>
                    <a:pt x="14603" y="4700"/>
                    <a:pt x="14643" y="4742"/>
                    <a:pt x="14685" y="4742"/>
                  </a:cubicBezTo>
                  <a:cubicBezTo>
                    <a:pt x="14693" y="4742"/>
                    <a:pt x="14702" y="4740"/>
                    <a:pt x="14711" y="4736"/>
                  </a:cubicBezTo>
                  <a:cubicBezTo>
                    <a:pt x="14724" y="4790"/>
                    <a:pt x="14776" y="4828"/>
                    <a:pt x="14832" y="4828"/>
                  </a:cubicBezTo>
                  <a:cubicBezTo>
                    <a:pt x="14872" y="4828"/>
                    <a:pt x="14913" y="4808"/>
                    <a:pt x="14942" y="4759"/>
                  </a:cubicBezTo>
                  <a:cubicBezTo>
                    <a:pt x="15367" y="3990"/>
                    <a:pt x="16057" y="3275"/>
                    <a:pt x="16965" y="3275"/>
                  </a:cubicBezTo>
                  <a:cubicBezTo>
                    <a:pt x="17097" y="3275"/>
                    <a:pt x="17234" y="3290"/>
                    <a:pt x="17376" y="3322"/>
                  </a:cubicBezTo>
                  <a:cubicBezTo>
                    <a:pt x="18790" y="3642"/>
                    <a:pt x="18857" y="5780"/>
                    <a:pt x="17311" y="5780"/>
                  </a:cubicBezTo>
                  <a:cubicBezTo>
                    <a:pt x="17287" y="5780"/>
                    <a:pt x="17262" y="5780"/>
                    <a:pt x="17237" y="5779"/>
                  </a:cubicBezTo>
                  <a:cubicBezTo>
                    <a:pt x="17167" y="5779"/>
                    <a:pt x="17144" y="5848"/>
                    <a:pt x="17167" y="5895"/>
                  </a:cubicBezTo>
                  <a:cubicBezTo>
                    <a:pt x="17144" y="5895"/>
                    <a:pt x="17144" y="5871"/>
                    <a:pt x="17121" y="5871"/>
                  </a:cubicBezTo>
                  <a:cubicBezTo>
                    <a:pt x="17005" y="5895"/>
                    <a:pt x="16959" y="6057"/>
                    <a:pt x="17098" y="6103"/>
                  </a:cubicBezTo>
                  <a:cubicBezTo>
                    <a:pt x="18256" y="6381"/>
                    <a:pt x="18836" y="7633"/>
                    <a:pt x="17886" y="8583"/>
                  </a:cubicBezTo>
                  <a:cubicBezTo>
                    <a:pt x="17518" y="8931"/>
                    <a:pt x="17086" y="9079"/>
                    <a:pt x="16648" y="9079"/>
                  </a:cubicBezTo>
                  <a:cubicBezTo>
                    <a:pt x="16066" y="9079"/>
                    <a:pt x="15475" y="8818"/>
                    <a:pt x="15012" y="8421"/>
                  </a:cubicBezTo>
                  <a:cubicBezTo>
                    <a:pt x="15220" y="8328"/>
                    <a:pt x="15406" y="8212"/>
                    <a:pt x="15568" y="8050"/>
                  </a:cubicBezTo>
                  <a:cubicBezTo>
                    <a:pt x="15660" y="7977"/>
                    <a:pt x="15578" y="7860"/>
                    <a:pt x="15482" y="7860"/>
                  </a:cubicBezTo>
                  <a:cubicBezTo>
                    <a:pt x="15457" y="7860"/>
                    <a:pt x="15430" y="7868"/>
                    <a:pt x="15406" y="7888"/>
                  </a:cubicBezTo>
                  <a:cubicBezTo>
                    <a:pt x="15220" y="8073"/>
                    <a:pt x="15012" y="8212"/>
                    <a:pt x="14780" y="8305"/>
                  </a:cubicBezTo>
                  <a:cubicBezTo>
                    <a:pt x="14767" y="8298"/>
                    <a:pt x="14751" y="8295"/>
                    <a:pt x="14735" y="8295"/>
                  </a:cubicBezTo>
                  <a:cubicBezTo>
                    <a:pt x="14697" y="8295"/>
                    <a:pt x="14657" y="8312"/>
                    <a:pt x="14641" y="8328"/>
                  </a:cubicBezTo>
                  <a:cubicBezTo>
                    <a:pt x="14432" y="8398"/>
                    <a:pt x="14201" y="8421"/>
                    <a:pt x="13946" y="8421"/>
                  </a:cubicBezTo>
                  <a:cubicBezTo>
                    <a:pt x="13876" y="8421"/>
                    <a:pt x="13876" y="8513"/>
                    <a:pt x="13946" y="8537"/>
                  </a:cubicBezTo>
                  <a:cubicBezTo>
                    <a:pt x="14050" y="8560"/>
                    <a:pt x="14166" y="8571"/>
                    <a:pt x="14282" y="8571"/>
                  </a:cubicBezTo>
                  <a:cubicBezTo>
                    <a:pt x="14398" y="8571"/>
                    <a:pt x="14514" y="8560"/>
                    <a:pt x="14618" y="8537"/>
                  </a:cubicBezTo>
                  <a:lnTo>
                    <a:pt x="14618" y="8537"/>
                  </a:lnTo>
                  <a:cubicBezTo>
                    <a:pt x="14734" y="10506"/>
                    <a:pt x="12324" y="11457"/>
                    <a:pt x="10678" y="11549"/>
                  </a:cubicBezTo>
                  <a:cubicBezTo>
                    <a:pt x="10602" y="11552"/>
                    <a:pt x="10526" y="11554"/>
                    <a:pt x="10450" y="11554"/>
                  </a:cubicBezTo>
                  <a:cubicBezTo>
                    <a:pt x="8758" y="11554"/>
                    <a:pt x="7259" y="10809"/>
                    <a:pt x="6460" y="9278"/>
                  </a:cubicBezTo>
                  <a:lnTo>
                    <a:pt x="6460" y="9232"/>
                  </a:lnTo>
                  <a:cubicBezTo>
                    <a:pt x="6476" y="9170"/>
                    <a:pt x="6419" y="9108"/>
                    <a:pt x="6359" y="9108"/>
                  </a:cubicBezTo>
                  <a:cubicBezTo>
                    <a:pt x="6329" y="9108"/>
                    <a:pt x="6298" y="9124"/>
                    <a:pt x="6275" y="9162"/>
                  </a:cubicBezTo>
                  <a:cubicBezTo>
                    <a:pt x="6034" y="9584"/>
                    <a:pt x="5706" y="10005"/>
                    <a:pt x="5201" y="10005"/>
                  </a:cubicBezTo>
                  <a:cubicBezTo>
                    <a:pt x="5123" y="10005"/>
                    <a:pt x="5041" y="9995"/>
                    <a:pt x="4954" y="9973"/>
                  </a:cubicBezTo>
                  <a:cubicBezTo>
                    <a:pt x="4398" y="9811"/>
                    <a:pt x="4166" y="9209"/>
                    <a:pt x="4467" y="8768"/>
                  </a:cubicBezTo>
                  <a:cubicBezTo>
                    <a:pt x="4490" y="8745"/>
                    <a:pt x="4537" y="8722"/>
                    <a:pt x="4560" y="8699"/>
                  </a:cubicBezTo>
                  <a:cubicBezTo>
                    <a:pt x="4606" y="8676"/>
                    <a:pt x="4629" y="8629"/>
                    <a:pt x="4606" y="8583"/>
                  </a:cubicBezTo>
                  <a:cubicBezTo>
                    <a:pt x="4625" y="8545"/>
                    <a:pt x="4598" y="8507"/>
                    <a:pt x="4562" y="8507"/>
                  </a:cubicBezTo>
                  <a:cubicBezTo>
                    <a:pt x="4554" y="8507"/>
                    <a:pt x="4545" y="8509"/>
                    <a:pt x="4537" y="8513"/>
                  </a:cubicBezTo>
                  <a:cubicBezTo>
                    <a:pt x="4525" y="8502"/>
                    <a:pt x="4514" y="8496"/>
                    <a:pt x="4499" y="8496"/>
                  </a:cubicBezTo>
                  <a:cubicBezTo>
                    <a:pt x="4485" y="8496"/>
                    <a:pt x="4467" y="8502"/>
                    <a:pt x="4444" y="8513"/>
                  </a:cubicBezTo>
                  <a:cubicBezTo>
                    <a:pt x="3726" y="8838"/>
                    <a:pt x="3030" y="9185"/>
                    <a:pt x="2242" y="9185"/>
                  </a:cubicBezTo>
                  <a:cubicBezTo>
                    <a:pt x="1269" y="9185"/>
                    <a:pt x="41" y="8560"/>
                    <a:pt x="388" y="7378"/>
                  </a:cubicBezTo>
                  <a:cubicBezTo>
                    <a:pt x="828" y="5938"/>
                    <a:pt x="2234" y="5568"/>
                    <a:pt x="3565" y="5568"/>
                  </a:cubicBezTo>
                  <a:cubicBezTo>
                    <a:pt x="3776" y="5568"/>
                    <a:pt x="3986" y="5577"/>
                    <a:pt x="4189" y="5593"/>
                  </a:cubicBezTo>
                  <a:cubicBezTo>
                    <a:pt x="4259" y="5640"/>
                    <a:pt x="4305" y="5663"/>
                    <a:pt x="4374" y="5709"/>
                  </a:cubicBezTo>
                  <a:cubicBezTo>
                    <a:pt x="4394" y="5721"/>
                    <a:pt x="4413" y="5726"/>
                    <a:pt x="4430" y="5726"/>
                  </a:cubicBezTo>
                  <a:cubicBezTo>
                    <a:pt x="4516" y="5726"/>
                    <a:pt x="4564" y="5601"/>
                    <a:pt x="4467" y="5524"/>
                  </a:cubicBezTo>
                  <a:cubicBezTo>
                    <a:pt x="4467" y="5524"/>
                    <a:pt x="4444" y="5501"/>
                    <a:pt x="4444" y="5501"/>
                  </a:cubicBezTo>
                  <a:cubicBezTo>
                    <a:pt x="4444" y="5501"/>
                    <a:pt x="4421" y="5477"/>
                    <a:pt x="4421" y="5477"/>
                  </a:cubicBezTo>
                  <a:cubicBezTo>
                    <a:pt x="4096" y="5246"/>
                    <a:pt x="3749" y="4944"/>
                    <a:pt x="3656" y="4527"/>
                  </a:cubicBezTo>
                  <a:cubicBezTo>
                    <a:pt x="3540" y="3925"/>
                    <a:pt x="4050" y="3484"/>
                    <a:pt x="4629" y="3438"/>
                  </a:cubicBezTo>
                  <a:cubicBezTo>
                    <a:pt x="4660" y="3436"/>
                    <a:pt x="4690" y="3435"/>
                    <a:pt x="4720" y="3435"/>
                  </a:cubicBezTo>
                  <a:cubicBezTo>
                    <a:pt x="5395" y="3435"/>
                    <a:pt x="5927" y="3921"/>
                    <a:pt x="6437" y="4365"/>
                  </a:cubicBezTo>
                  <a:cubicBezTo>
                    <a:pt x="6437" y="4411"/>
                    <a:pt x="6460" y="4435"/>
                    <a:pt x="6460" y="4458"/>
                  </a:cubicBezTo>
                  <a:cubicBezTo>
                    <a:pt x="6298" y="4666"/>
                    <a:pt x="6182" y="4898"/>
                    <a:pt x="6113" y="5153"/>
                  </a:cubicBezTo>
                  <a:cubicBezTo>
                    <a:pt x="6096" y="5186"/>
                    <a:pt x="6138" y="5219"/>
                    <a:pt x="6172" y="5219"/>
                  </a:cubicBezTo>
                  <a:cubicBezTo>
                    <a:pt x="6186" y="5219"/>
                    <a:pt x="6199" y="5213"/>
                    <a:pt x="6205" y="5199"/>
                  </a:cubicBezTo>
                  <a:cubicBezTo>
                    <a:pt x="6368" y="4921"/>
                    <a:pt x="6507" y="4690"/>
                    <a:pt x="6715" y="4504"/>
                  </a:cubicBezTo>
                  <a:cubicBezTo>
                    <a:pt x="6715" y="4504"/>
                    <a:pt x="6738" y="4481"/>
                    <a:pt x="6762" y="4458"/>
                  </a:cubicBezTo>
                  <a:cubicBezTo>
                    <a:pt x="6924" y="4319"/>
                    <a:pt x="7109" y="4180"/>
                    <a:pt x="7341" y="4064"/>
                  </a:cubicBezTo>
                  <a:cubicBezTo>
                    <a:pt x="7439" y="4005"/>
                    <a:pt x="7371" y="3863"/>
                    <a:pt x="7278" y="3863"/>
                  </a:cubicBezTo>
                  <a:cubicBezTo>
                    <a:pt x="7261" y="3863"/>
                    <a:pt x="7243" y="3868"/>
                    <a:pt x="7225" y="3878"/>
                  </a:cubicBezTo>
                  <a:cubicBezTo>
                    <a:pt x="7063" y="3948"/>
                    <a:pt x="6901" y="4041"/>
                    <a:pt x="6762" y="4156"/>
                  </a:cubicBezTo>
                  <a:cubicBezTo>
                    <a:pt x="6692" y="1862"/>
                    <a:pt x="8755" y="333"/>
                    <a:pt x="10956" y="333"/>
                  </a:cubicBezTo>
                  <a:close/>
                  <a:moveTo>
                    <a:pt x="11019" y="1"/>
                  </a:moveTo>
                  <a:cubicBezTo>
                    <a:pt x="8652" y="1"/>
                    <a:pt x="6349" y="1598"/>
                    <a:pt x="6414" y="4110"/>
                  </a:cubicBezTo>
                  <a:cubicBezTo>
                    <a:pt x="5945" y="3641"/>
                    <a:pt x="5307" y="3206"/>
                    <a:pt x="4665" y="3206"/>
                  </a:cubicBezTo>
                  <a:cubicBezTo>
                    <a:pt x="4387" y="3206"/>
                    <a:pt x="4108" y="3288"/>
                    <a:pt x="3841" y="3484"/>
                  </a:cubicBezTo>
                  <a:cubicBezTo>
                    <a:pt x="3123" y="4017"/>
                    <a:pt x="3401" y="4852"/>
                    <a:pt x="3934" y="5385"/>
                  </a:cubicBezTo>
                  <a:cubicBezTo>
                    <a:pt x="3731" y="5353"/>
                    <a:pt x="3518" y="5337"/>
                    <a:pt x="3301" y="5337"/>
                  </a:cubicBezTo>
                  <a:cubicBezTo>
                    <a:pt x="1758" y="5337"/>
                    <a:pt x="0" y="6141"/>
                    <a:pt x="41" y="7888"/>
                  </a:cubicBezTo>
                  <a:cubicBezTo>
                    <a:pt x="64" y="8699"/>
                    <a:pt x="875" y="9209"/>
                    <a:pt x="1593" y="9371"/>
                  </a:cubicBezTo>
                  <a:cubicBezTo>
                    <a:pt x="1819" y="9424"/>
                    <a:pt x="2047" y="9449"/>
                    <a:pt x="2275" y="9449"/>
                  </a:cubicBezTo>
                  <a:cubicBezTo>
                    <a:pt x="2939" y="9449"/>
                    <a:pt x="3603" y="9241"/>
                    <a:pt x="4189" y="8931"/>
                  </a:cubicBezTo>
                  <a:lnTo>
                    <a:pt x="4189" y="8931"/>
                  </a:lnTo>
                  <a:cubicBezTo>
                    <a:pt x="4027" y="9348"/>
                    <a:pt x="4212" y="9881"/>
                    <a:pt x="4653" y="10112"/>
                  </a:cubicBezTo>
                  <a:cubicBezTo>
                    <a:pt x="4822" y="10197"/>
                    <a:pt x="5003" y="10236"/>
                    <a:pt x="5182" y="10236"/>
                  </a:cubicBezTo>
                  <a:cubicBezTo>
                    <a:pt x="5689" y="10236"/>
                    <a:pt x="6185" y="9926"/>
                    <a:pt x="6391" y="9464"/>
                  </a:cubicBezTo>
                  <a:cubicBezTo>
                    <a:pt x="7089" y="11086"/>
                    <a:pt x="8789" y="11817"/>
                    <a:pt x="10489" y="11817"/>
                  </a:cubicBezTo>
                  <a:cubicBezTo>
                    <a:pt x="10707" y="11817"/>
                    <a:pt x="10925" y="11805"/>
                    <a:pt x="11142" y="11781"/>
                  </a:cubicBezTo>
                  <a:cubicBezTo>
                    <a:pt x="12810" y="11596"/>
                    <a:pt x="15058" y="10483"/>
                    <a:pt x="14919" y="8537"/>
                  </a:cubicBezTo>
                  <a:lnTo>
                    <a:pt x="14919" y="8537"/>
                  </a:lnTo>
                  <a:cubicBezTo>
                    <a:pt x="15401" y="9018"/>
                    <a:pt x="16058" y="9300"/>
                    <a:pt x="16698" y="9300"/>
                  </a:cubicBezTo>
                  <a:cubicBezTo>
                    <a:pt x="17290" y="9300"/>
                    <a:pt x="17868" y="9059"/>
                    <a:pt x="18280" y="8513"/>
                  </a:cubicBezTo>
                  <a:cubicBezTo>
                    <a:pt x="18905" y="7679"/>
                    <a:pt x="18581" y="6242"/>
                    <a:pt x="17584" y="5941"/>
                  </a:cubicBezTo>
                  <a:cubicBezTo>
                    <a:pt x="18697" y="5848"/>
                    <a:pt x="19114" y="4411"/>
                    <a:pt x="18349" y="3554"/>
                  </a:cubicBezTo>
                  <a:cubicBezTo>
                    <a:pt x="17976" y="3126"/>
                    <a:pt x="17523" y="2948"/>
                    <a:pt x="17064" y="2948"/>
                  </a:cubicBezTo>
                  <a:cubicBezTo>
                    <a:pt x="16355" y="2948"/>
                    <a:pt x="15629" y="3371"/>
                    <a:pt x="15151" y="3948"/>
                  </a:cubicBezTo>
                  <a:cubicBezTo>
                    <a:pt x="15846" y="1955"/>
                    <a:pt x="13482" y="263"/>
                    <a:pt x="11582" y="31"/>
                  </a:cubicBezTo>
                  <a:cubicBezTo>
                    <a:pt x="11395" y="11"/>
                    <a:pt x="11206" y="1"/>
                    <a:pt x="11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40101" y="2674457"/>
              <a:ext cx="166410" cy="160192"/>
            </a:xfrm>
            <a:custGeom>
              <a:avLst/>
              <a:gdLst/>
              <a:ahLst/>
              <a:cxnLst/>
              <a:rect l="l" t="t" r="r" b="b"/>
              <a:pathLst>
                <a:path w="2596" h="2499" extrusionOk="0">
                  <a:moveTo>
                    <a:pt x="761" y="0"/>
                  </a:moveTo>
                  <a:cubicBezTo>
                    <a:pt x="484" y="0"/>
                    <a:pt x="225" y="68"/>
                    <a:pt x="0" y="181"/>
                  </a:cubicBezTo>
                  <a:cubicBezTo>
                    <a:pt x="348" y="204"/>
                    <a:pt x="719" y="297"/>
                    <a:pt x="1066" y="505"/>
                  </a:cubicBezTo>
                  <a:cubicBezTo>
                    <a:pt x="1622" y="830"/>
                    <a:pt x="1854" y="1618"/>
                    <a:pt x="1507" y="2174"/>
                  </a:cubicBezTo>
                  <a:cubicBezTo>
                    <a:pt x="1437" y="2290"/>
                    <a:pt x="1367" y="2406"/>
                    <a:pt x="1275" y="2499"/>
                  </a:cubicBezTo>
                  <a:cubicBezTo>
                    <a:pt x="2596" y="2313"/>
                    <a:pt x="2480" y="366"/>
                    <a:pt x="1136" y="42"/>
                  </a:cubicBezTo>
                  <a:cubicBezTo>
                    <a:pt x="1008" y="14"/>
                    <a:pt x="883" y="0"/>
                    <a:pt x="76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20229" y="2512213"/>
              <a:ext cx="154551" cy="251154"/>
            </a:xfrm>
            <a:custGeom>
              <a:avLst/>
              <a:gdLst/>
              <a:ahLst/>
              <a:cxnLst/>
              <a:rect l="l" t="t" r="r" b="b"/>
              <a:pathLst>
                <a:path w="2411" h="3918" extrusionOk="0">
                  <a:moveTo>
                    <a:pt x="0" y="1"/>
                  </a:moveTo>
                  <a:cubicBezTo>
                    <a:pt x="580" y="974"/>
                    <a:pt x="1460" y="2503"/>
                    <a:pt x="1692" y="3709"/>
                  </a:cubicBezTo>
                  <a:cubicBezTo>
                    <a:pt x="2063" y="3523"/>
                    <a:pt x="1831" y="3917"/>
                    <a:pt x="2225" y="2874"/>
                  </a:cubicBezTo>
                  <a:cubicBezTo>
                    <a:pt x="2410" y="1553"/>
                    <a:pt x="1298" y="51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426703" y="2879137"/>
              <a:ext cx="165000" cy="167949"/>
            </a:xfrm>
            <a:custGeom>
              <a:avLst/>
              <a:gdLst/>
              <a:ahLst/>
              <a:cxnLst/>
              <a:rect l="l" t="t" r="r" b="b"/>
              <a:pathLst>
                <a:path w="2574" h="2620" extrusionOk="0">
                  <a:moveTo>
                    <a:pt x="1808" y="1"/>
                  </a:moveTo>
                  <a:lnTo>
                    <a:pt x="1808" y="1"/>
                  </a:lnTo>
                  <a:cubicBezTo>
                    <a:pt x="1878" y="279"/>
                    <a:pt x="1878" y="580"/>
                    <a:pt x="1785" y="928"/>
                  </a:cubicBezTo>
                  <a:cubicBezTo>
                    <a:pt x="1530" y="1971"/>
                    <a:pt x="835" y="2411"/>
                    <a:pt x="1" y="2527"/>
                  </a:cubicBezTo>
                  <a:cubicBezTo>
                    <a:pt x="202" y="2586"/>
                    <a:pt x="410" y="2620"/>
                    <a:pt x="618" y="2620"/>
                  </a:cubicBezTo>
                  <a:cubicBezTo>
                    <a:pt x="1056" y="2620"/>
                    <a:pt x="1493" y="2471"/>
                    <a:pt x="1855" y="2110"/>
                  </a:cubicBezTo>
                  <a:cubicBezTo>
                    <a:pt x="2573" y="1415"/>
                    <a:pt x="2411" y="534"/>
                    <a:pt x="1808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200870" y="2480996"/>
              <a:ext cx="190256" cy="215513"/>
            </a:xfrm>
            <a:custGeom>
              <a:avLst/>
              <a:gdLst/>
              <a:ahLst/>
              <a:cxnLst/>
              <a:rect l="l" t="t" r="r" b="b"/>
              <a:pathLst>
                <a:path w="2968" h="3362" extrusionOk="0">
                  <a:moveTo>
                    <a:pt x="1" y="1"/>
                  </a:moveTo>
                  <a:cubicBezTo>
                    <a:pt x="117" y="163"/>
                    <a:pt x="210" y="325"/>
                    <a:pt x="302" y="488"/>
                  </a:cubicBezTo>
                  <a:cubicBezTo>
                    <a:pt x="1600" y="997"/>
                    <a:pt x="2712" y="2040"/>
                    <a:pt x="2527" y="3361"/>
                  </a:cubicBezTo>
                  <a:cubicBezTo>
                    <a:pt x="2597" y="3338"/>
                    <a:pt x="2666" y="3315"/>
                    <a:pt x="2736" y="3292"/>
                  </a:cubicBezTo>
                  <a:cubicBezTo>
                    <a:pt x="2967" y="1785"/>
                    <a:pt x="1507" y="51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404396" y="2655354"/>
              <a:ext cx="219936" cy="406794"/>
            </a:xfrm>
            <a:custGeom>
              <a:avLst/>
              <a:gdLst/>
              <a:ahLst/>
              <a:cxnLst/>
              <a:rect l="l" t="t" r="r" b="b"/>
              <a:pathLst>
                <a:path w="3431" h="6346" extrusionOk="0">
                  <a:moveTo>
                    <a:pt x="1384" y="1"/>
                  </a:moveTo>
                  <a:cubicBezTo>
                    <a:pt x="904" y="1"/>
                    <a:pt x="416" y="194"/>
                    <a:pt x="1" y="502"/>
                  </a:cubicBezTo>
                  <a:cubicBezTo>
                    <a:pt x="132" y="486"/>
                    <a:pt x="263" y="469"/>
                    <a:pt x="394" y="469"/>
                  </a:cubicBezTo>
                  <a:cubicBezTo>
                    <a:pt x="449" y="469"/>
                    <a:pt x="503" y="472"/>
                    <a:pt x="557" y="479"/>
                  </a:cubicBezTo>
                  <a:cubicBezTo>
                    <a:pt x="771" y="372"/>
                    <a:pt x="1014" y="306"/>
                    <a:pt x="1275" y="306"/>
                  </a:cubicBezTo>
                  <a:cubicBezTo>
                    <a:pt x="1410" y="306"/>
                    <a:pt x="1550" y="324"/>
                    <a:pt x="1693" y="363"/>
                  </a:cubicBezTo>
                  <a:cubicBezTo>
                    <a:pt x="3037" y="664"/>
                    <a:pt x="3153" y="2611"/>
                    <a:pt x="1832" y="2820"/>
                  </a:cubicBezTo>
                  <a:cubicBezTo>
                    <a:pt x="1809" y="2843"/>
                    <a:pt x="1785" y="2866"/>
                    <a:pt x="1762" y="2889"/>
                  </a:cubicBezTo>
                  <a:cubicBezTo>
                    <a:pt x="1948" y="3051"/>
                    <a:pt x="2064" y="3260"/>
                    <a:pt x="2133" y="3515"/>
                  </a:cubicBezTo>
                  <a:cubicBezTo>
                    <a:pt x="2759" y="4025"/>
                    <a:pt x="2898" y="4906"/>
                    <a:pt x="2203" y="5624"/>
                  </a:cubicBezTo>
                  <a:cubicBezTo>
                    <a:pt x="1843" y="5968"/>
                    <a:pt x="1409" y="6112"/>
                    <a:pt x="973" y="6112"/>
                  </a:cubicBezTo>
                  <a:cubicBezTo>
                    <a:pt x="763" y="6112"/>
                    <a:pt x="552" y="6078"/>
                    <a:pt x="349" y="6018"/>
                  </a:cubicBezTo>
                  <a:cubicBezTo>
                    <a:pt x="302" y="6041"/>
                    <a:pt x="256" y="6041"/>
                    <a:pt x="210" y="6041"/>
                  </a:cubicBezTo>
                  <a:cubicBezTo>
                    <a:pt x="210" y="6087"/>
                    <a:pt x="233" y="6157"/>
                    <a:pt x="233" y="6203"/>
                  </a:cubicBezTo>
                  <a:cubicBezTo>
                    <a:pt x="490" y="6296"/>
                    <a:pt x="756" y="6345"/>
                    <a:pt x="1019" y="6345"/>
                  </a:cubicBezTo>
                  <a:cubicBezTo>
                    <a:pt x="1608" y="6345"/>
                    <a:pt x="2180" y="6099"/>
                    <a:pt x="2597" y="5554"/>
                  </a:cubicBezTo>
                  <a:cubicBezTo>
                    <a:pt x="3222" y="4720"/>
                    <a:pt x="2898" y="3283"/>
                    <a:pt x="1901" y="2982"/>
                  </a:cubicBezTo>
                  <a:cubicBezTo>
                    <a:pt x="3014" y="2889"/>
                    <a:pt x="3431" y="1452"/>
                    <a:pt x="2666" y="595"/>
                  </a:cubicBezTo>
                  <a:cubicBezTo>
                    <a:pt x="2293" y="176"/>
                    <a:pt x="1842" y="1"/>
                    <a:pt x="138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DED7ED">
                  <a:alpha val="42745"/>
                </a:srgbClr>
              </a:gs>
              <a:gs pos="100000">
                <a:srgbClr val="E4F2FF">
                  <a:alpha val="44705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"/>
          <p:cNvSpPr txBox="1">
            <a:spLocks noGrp="1"/>
          </p:cNvSpPr>
          <p:nvPr>
            <p:ph type="title"/>
          </p:nvPr>
        </p:nvSpPr>
        <p:spPr>
          <a:xfrm>
            <a:off x="713225" y="441275"/>
            <a:ext cx="7717500" cy="6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10"/>
          <p:cNvGrpSpPr/>
          <p:nvPr/>
        </p:nvGrpSpPr>
        <p:grpSpPr>
          <a:xfrm>
            <a:off x="929863" y="1922800"/>
            <a:ext cx="1055729" cy="582444"/>
            <a:chOff x="929863" y="1922800"/>
            <a:chExt cx="1055729" cy="582444"/>
          </a:xfrm>
        </p:grpSpPr>
        <p:sp>
          <p:nvSpPr>
            <p:cNvPr id="286" name="Google Shape;286;p10"/>
            <p:cNvSpPr/>
            <p:nvPr/>
          </p:nvSpPr>
          <p:spPr>
            <a:xfrm>
              <a:off x="935257" y="1934741"/>
              <a:ext cx="1016154" cy="556764"/>
            </a:xfrm>
            <a:custGeom>
              <a:avLst/>
              <a:gdLst/>
              <a:ahLst/>
              <a:cxnLst/>
              <a:rect l="l" t="t" r="r" b="b"/>
              <a:pathLst>
                <a:path w="22040" h="12076" extrusionOk="0">
                  <a:moveTo>
                    <a:pt x="8279" y="1"/>
                  </a:moveTo>
                  <a:cubicBezTo>
                    <a:pt x="8192" y="1"/>
                    <a:pt x="8105" y="3"/>
                    <a:pt x="8018" y="9"/>
                  </a:cubicBezTo>
                  <a:cubicBezTo>
                    <a:pt x="5655" y="171"/>
                    <a:pt x="4055" y="2396"/>
                    <a:pt x="4751" y="4644"/>
                  </a:cubicBezTo>
                  <a:lnTo>
                    <a:pt x="4774" y="4644"/>
                  </a:lnTo>
                  <a:cubicBezTo>
                    <a:pt x="4843" y="4667"/>
                    <a:pt x="4843" y="4760"/>
                    <a:pt x="4797" y="4760"/>
                  </a:cubicBezTo>
                  <a:cubicBezTo>
                    <a:pt x="4797" y="4821"/>
                    <a:pt x="4746" y="4863"/>
                    <a:pt x="4704" y="4863"/>
                  </a:cubicBezTo>
                  <a:cubicBezTo>
                    <a:pt x="4684" y="4863"/>
                    <a:pt x="4666" y="4852"/>
                    <a:pt x="4658" y="4829"/>
                  </a:cubicBezTo>
                  <a:cubicBezTo>
                    <a:pt x="4635" y="4806"/>
                    <a:pt x="4635" y="4783"/>
                    <a:pt x="4612" y="4760"/>
                  </a:cubicBezTo>
                  <a:cubicBezTo>
                    <a:pt x="4344" y="4717"/>
                    <a:pt x="4049" y="4694"/>
                    <a:pt x="3743" y="4694"/>
                  </a:cubicBezTo>
                  <a:cubicBezTo>
                    <a:pt x="2040" y="4694"/>
                    <a:pt x="1" y="5408"/>
                    <a:pt x="394" y="7471"/>
                  </a:cubicBezTo>
                  <a:cubicBezTo>
                    <a:pt x="664" y="8929"/>
                    <a:pt x="1831" y="9500"/>
                    <a:pt x="3080" y="9500"/>
                  </a:cubicBezTo>
                  <a:cubicBezTo>
                    <a:pt x="3757" y="9500"/>
                    <a:pt x="4457" y="9332"/>
                    <a:pt x="5052" y="9047"/>
                  </a:cubicBezTo>
                  <a:cubicBezTo>
                    <a:pt x="4959" y="8931"/>
                    <a:pt x="4867" y="8815"/>
                    <a:pt x="4774" y="8676"/>
                  </a:cubicBezTo>
                  <a:cubicBezTo>
                    <a:pt x="4741" y="8611"/>
                    <a:pt x="4801" y="8545"/>
                    <a:pt x="4863" y="8545"/>
                  </a:cubicBezTo>
                  <a:cubicBezTo>
                    <a:pt x="4889" y="8545"/>
                    <a:pt x="4916" y="8556"/>
                    <a:pt x="4936" y="8583"/>
                  </a:cubicBezTo>
                  <a:cubicBezTo>
                    <a:pt x="5191" y="8977"/>
                    <a:pt x="5539" y="9232"/>
                    <a:pt x="5956" y="9418"/>
                  </a:cubicBezTo>
                  <a:cubicBezTo>
                    <a:pt x="6117" y="9478"/>
                    <a:pt x="6050" y="9662"/>
                    <a:pt x="5923" y="9662"/>
                  </a:cubicBezTo>
                  <a:cubicBezTo>
                    <a:pt x="5904" y="9662"/>
                    <a:pt x="5884" y="9658"/>
                    <a:pt x="5863" y="9649"/>
                  </a:cubicBezTo>
                  <a:cubicBezTo>
                    <a:pt x="5631" y="9534"/>
                    <a:pt x="5446" y="9418"/>
                    <a:pt x="5261" y="9255"/>
                  </a:cubicBezTo>
                  <a:cubicBezTo>
                    <a:pt x="5261" y="9255"/>
                    <a:pt x="5237" y="9255"/>
                    <a:pt x="5237" y="9279"/>
                  </a:cubicBezTo>
                  <a:cubicBezTo>
                    <a:pt x="5284" y="9279"/>
                    <a:pt x="5330" y="9348"/>
                    <a:pt x="5307" y="9395"/>
                  </a:cubicBezTo>
                  <a:cubicBezTo>
                    <a:pt x="4595" y="10925"/>
                    <a:pt x="6130" y="11914"/>
                    <a:pt x="7448" y="11914"/>
                  </a:cubicBezTo>
                  <a:cubicBezTo>
                    <a:pt x="7547" y="11914"/>
                    <a:pt x="7645" y="11909"/>
                    <a:pt x="7740" y="11897"/>
                  </a:cubicBezTo>
                  <a:cubicBezTo>
                    <a:pt x="8621" y="11782"/>
                    <a:pt x="9363" y="11318"/>
                    <a:pt x="9733" y="10461"/>
                  </a:cubicBezTo>
                  <a:cubicBezTo>
                    <a:pt x="9750" y="10411"/>
                    <a:pt x="9784" y="10391"/>
                    <a:pt x="9823" y="10391"/>
                  </a:cubicBezTo>
                  <a:cubicBezTo>
                    <a:pt x="9892" y="10391"/>
                    <a:pt x="9973" y="10456"/>
                    <a:pt x="9988" y="10530"/>
                  </a:cubicBezTo>
                  <a:cubicBezTo>
                    <a:pt x="10041" y="11505"/>
                    <a:pt x="11112" y="12076"/>
                    <a:pt x="12112" y="12076"/>
                  </a:cubicBezTo>
                  <a:cubicBezTo>
                    <a:pt x="12871" y="12076"/>
                    <a:pt x="13589" y="11747"/>
                    <a:pt x="13789" y="11017"/>
                  </a:cubicBezTo>
                  <a:cubicBezTo>
                    <a:pt x="13809" y="10956"/>
                    <a:pt x="13860" y="10931"/>
                    <a:pt x="13913" y="10931"/>
                  </a:cubicBezTo>
                  <a:cubicBezTo>
                    <a:pt x="13981" y="10931"/>
                    <a:pt x="14054" y="10974"/>
                    <a:pt x="14067" y="11040"/>
                  </a:cubicBezTo>
                  <a:cubicBezTo>
                    <a:pt x="14550" y="11362"/>
                    <a:pt x="15051" y="11614"/>
                    <a:pt x="15629" y="11614"/>
                  </a:cubicBezTo>
                  <a:cubicBezTo>
                    <a:pt x="15717" y="11614"/>
                    <a:pt x="15807" y="11608"/>
                    <a:pt x="15898" y="11596"/>
                  </a:cubicBezTo>
                  <a:cubicBezTo>
                    <a:pt x="16709" y="11480"/>
                    <a:pt x="17312" y="10831"/>
                    <a:pt x="17219" y="9974"/>
                  </a:cubicBezTo>
                  <a:cubicBezTo>
                    <a:pt x="17219" y="9974"/>
                    <a:pt x="17219" y="9974"/>
                    <a:pt x="17219" y="9951"/>
                  </a:cubicBezTo>
                  <a:cubicBezTo>
                    <a:pt x="17196" y="9951"/>
                    <a:pt x="17196" y="9928"/>
                    <a:pt x="17196" y="9904"/>
                  </a:cubicBezTo>
                  <a:cubicBezTo>
                    <a:pt x="17140" y="9911"/>
                    <a:pt x="17082" y="9913"/>
                    <a:pt x="17024" y="9913"/>
                  </a:cubicBezTo>
                  <a:cubicBezTo>
                    <a:pt x="16865" y="9913"/>
                    <a:pt x="16700" y="9892"/>
                    <a:pt x="16547" y="9858"/>
                  </a:cubicBezTo>
                  <a:cubicBezTo>
                    <a:pt x="16454" y="9835"/>
                    <a:pt x="16500" y="9719"/>
                    <a:pt x="16593" y="9719"/>
                  </a:cubicBezTo>
                  <a:cubicBezTo>
                    <a:pt x="16708" y="9740"/>
                    <a:pt x="16827" y="9751"/>
                    <a:pt x="16947" y="9751"/>
                  </a:cubicBezTo>
                  <a:cubicBezTo>
                    <a:pt x="17093" y="9751"/>
                    <a:pt x="17241" y="9734"/>
                    <a:pt x="17381" y="9696"/>
                  </a:cubicBezTo>
                  <a:cubicBezTo>
                    <a:pt x="17590" y="9626"/>
                    <a:pt x="17775" y="9534"/>
                    <a:pt x="17984" y="9441"/>
                  </a:cubicBezTo>
                  <a:cubicBezTo>
                    <a:pt x="17991" y="9439"/>
                    <a:pt x="17998" y="9438"/>
                    <a:pt x="18005" y="9438"/>
                  </a:cubicBezTo>
                  <a:cubicBezTo>
                    <a:pt x="18089" y="9438"/>
                    <a:pt x="18162" y="9560"/>
                    <a:pt x="18076" y="9603"/>
                  </a:cubicBezTo>
                  <a:cubicBezTo>
                    <a:pt x="17891" y="9765"/>
                    <a:pt x="17659" y="9835"/>
                    <a:pt x="17428" y="9881"/>
                  </a:cubicBezTo>
                  <a:cubicBezTo>
                    <a:pt x="17451" y="9904"/>
                    <a:pt x="17474" y="9928"/>
                    <a:pt x="17474" y="9951"/>
                  </a:cubicBezTo>
                  <a:cubicBezTo>
                    <a:pt x="18170" y="10448"/>
                    <a:pt x="18985" y="10740"/>
                    <a:pt x="19831" y="10740"/>
                  </a:cubicBezTo>
                  <a:cubicBezTo>
                    <a:pt x="19972" y="10740"/>
                    <a:pt x="20113" y="10732"/>
                    <a:pt x="20255" y="10716"/>
                  </a:cubicBezTo>
                  <a:cubicBezTo>
                    <a:pt x="20857" y="10669"/>
                    <a:pt x="21877" y="10345"/>
                    <a:pt x="21947" y="9580"/>
                  </a:cubicBezTo>
                  <a:cubicBezTo>
                    <a:pt x="22039" y="8885"/>
                    <a:pt x="21321" y="8607"/>
                    <a:pt x="20765" y="8514"/>
                  </a:cubicBezTo>
                  <a:cubicBezTo>
                    <a:pt x="20695" y="8491"/>
                    <a:pt x="20672" y="8468"/>
                    <a:pt x="20649" y="8398"/>
                  </a:cubicBezTo>
                  <a:cubicBezTo>
                    <a:pt x="20633" y="8408"/>
                    <a:pt x="20617" y="8412"/>
                    <a:pt x="20602" y="8412"/>
                  </a:cubicBezTo>
                  <a:cubicBezTo>
                    <a:pt x="20511" y="8412"/>
                    <a:pt x="20456" y="8246"/>
                    <a:pt x="20556" y="8166"/>
                  </a:cubicBezTo>
                  <a:cubicBezTo>
                    <a:pt x="21483" y="7494"/>
                    <a:pt x="21599" y="6289"/>
                    <a:pt x="20788" y="5455"/>
                  </a:cubicBezTo>
                  <a:cubicBezTo>
                    <a:pt x="20369" y="5008"/>
                    <a:pt x="19833" y="4831"/>
                    <a:pt x="19281" y="4831"/>
                  </a:cubicBezTo>
                  <a:cubicBezTo>
                    <a:pt x="18916" y="4831"/>
                    <a:pt x="18543" y="4908"/>
                    <a:pt x="18192" y="5038"/>
                  </a:cubicBezTo>
                  <a:cubicBezTo>
                    <a:pt x="18262" y="5130"/>
                    <a:pt x="18355" y="5223"/>
                    <a:pt x="18401" y="5316"/>
                  </a:cubicBezTo>
                  <a:cubicBezTo>
                    <a:pt x="18452" y="5401"/>
                    <a:pt x="18378" y="5498"/>
                    <a:pt x="18298" y="5498"/>
                  </a:cubicBezTo>
                  <a:cubicBezTo>
                    <a:pt x="18270" y="5498"/>
                    <a:pt x="18240" y="5486"/>
                    <a:pt x="18215" y="5455"/>
                  </a:cubicBezTo>
                  <a:cubicBezTo>
                    <a:pt x="18053" y="5293"/>
                    <a:pt x="17914" y="5130"/>
                    <a:pt x="17729" y="4968"/>
                  </a:cubicBezTo>
                  <a:cubicBezTo>
                    <a:pt x="17567" y="4829"/>
                    <a:pt x="17358" y="4736"/>
                    <a:pt x="17173" y="4620"/>
                  </a:cubicBezTo>
                  <a:cubicBezTo>
                    <a:pt x="17103" y="4597"/>
                    <a:pt x="17149" y="4505"/>
                    <a:pt x="17219" y="4505"/>
                  </a:cubicBezTo>
                  <a:cubicBezTo>
                    <a:pt x="17404" y="4551"/>
                    <a:pt x="17613" y="4620"/>
                    <a:pt x="17798" y="4760"/>
                  </a:cubicBezTo>
                  <a:cubicBezTo>
                    <a:pt x="17798" y="4736"/>
                    <a:pt x="17798" y="4736"/>
                    <a:pt x="17798" y="4713"/>
                  </a:cubicBezTo>
                  <a:cubicBezTo>
                    <a:pt x="18163" y="3233"/>
                    <a:pt x="17028" y="1977"/>
                    <a:pt x="15560" y="1977"/>
                  </a:cubicBezTo>
                  <a:cubicBezTo>
                    <a:pt x="15534" y="1977"/>
                    <a:pt x="15507" y="1978"/>
                    <a:pt x="15481" y="1978"/>
                  </a:cubicBezTo>
                  <a:cubicBezTo>
                    <a:pt x="14276" y="2025"/>
                    <a:pt x="13418" y="2882"/>
                    <a:pt x="12908" y="3879"/>
                  </a:cubicBezTo>
                  <a:lnTo>
                    <a:pt x="12908" y="3948"/>
                  </a:lnTo>
                  <a:cubicBezTo>
                    <a:pt x="12908" y="4041"/>
                    <a:pt x="12833" y="4087"/>
                    <a:pt x="12758" y="4087"/>
                  </a:cubicBezTo>
                  <a:cubicBezTo>
                    <a:pt x="12682" y="4087"/>
                    <a:pt x="12607" y="4041"/>
                    <a:pt x="12607" y="3948"/>
                  </a:cubicBezTo>
                  <a:cubicBezTo>
                    <a:pt x="12718" y="1632"/>
                    <a:pt x="10432" y="1"/>
                    <a:pt x="8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929863" y="1922800"/>
              <a:ext cx="1055712" cy="582444"/>
            </a:xfrm>
            <a:custGeom>
              <a:avLst/>
              <a:gdLst/>
              <a:ahLst/>
              <a:cxnLst/>
              <a:rect l="l" t="t" r="r" b="b"/>
              <a:pathLst>
                <a:path w="22898" h="12633" extrusionOk="0">
                  <a:moveTo>
                    <a:pt x="8396" y="260"/>
                  </a:moveTo>
                  <a:cubicBezTo>
                    <a:pt x="10549" y="260"/>
                    <a:pt x="12835" y="1891"/>
                    <a:pt x="12724" y="4207"/>
                  </a:cubicBezTo>
                  <a:cubicBezTo>
                    <a:pt x="12724" y="4300"/>
                    <a:pt x="12799" y="4346"/>
                    <a:pt x="12875" y="4346"/>
                  </a:cubicBezTo>
                  <a:cubicBezTo>
                    <a:pt x="12950" y="4346"/>
                    <a:pt x="13025" y="4300"/>
                    <a:pt x="13025" y="4207"/>
                  </a:cubicBezTo>
                  <a:lnTo>
                    <a:pt x="13025" y="4138"/>
                  </a:lnTo>
                  <a:cubicBezTo>
                    <a:pt x="13535" y="3141"/>
                    <a:pt x="14393" y="2284"/>
                    <a:pt x="15598" y="2237"/>
                  </a:cubicBezTo>
                  <a:cubicBezTo>
                    <a:pt x="15624" y="2237"/>
                    <a:pt x="15651" y="2236"/>
                    <a:pt x="15677" y="2236"/>
                  </a:cubicBezTo>
                  <a:cubicBezTo>
                    <a:pt x="17145" y="2236"/>
                    <a:pt x="18280" y="3492"/>
                    <a:pt x="17915" y="4972"/>
                  </a:cubicBezTo>
                  <a:cubicBezTo>
                    <a:pt x="17915" y="4995"/>
                    <a:pt x="17915" y="4995"/>
                    <a:pt x="17915" y="5019"/>
                  </a:cubicBezTo>
                  <a:cubicBezTo>
                    <a:pt x="17730" y="4903"/>
                    <a:pt x="17521" y="4810"/>
                    <a:pt x="17336" y="4764"/>
                  </a:cubicBezTo>
                  <a:cubicBezTo>
                    <a:pt x="17266" y="4764"/>
                    <a:pt x="17220" y="4856"/>
                    <a:pt x="17290" y="4879"/>
                  </a:cubicBezTo>
                  <a:cubicBezTo>
                    <a:pt x="17475" y="4995"/>
                    <a:pt x="17684" y="5088"/>
                    <a:pt x="17846" y="5227"/>
                  </a:cubicBezTo>
                  <a:cubicBezTo>
                    <a:pt x="18031" y="5389"/>
                    <a:pt x="18170" y="5552"/>
                    <a:pt x="18332" y="5714"/>
                  </a:cubicBezTo>
                  <a:cubicBezTo>
                    <a:pt x="18357" y="5745"/>
                    <a:pt x="18387" y="5757"/>
                    <a:pt x="18415" y="5757"/>
                  </a:cubicBezTo>
                  <a:cubicBezTo>
                    <a:pt x="18495" y="5757"/>
                    <a:pt x="18569" y="5660"/>
                    <a:pt x="18518" y="5575"/>
                  </a:cubicBezTo>
                  <a:cubicBezTo>
                    <a:pt x="18472" y="5482"/>
                    <a:pt x="18379" y="5389"/>
                    <a:pt x="18309" y="5297"/>
                  </a:cubicBezTo>
                  <a:cubicBezTo>
                    <a:pt x="18660" y="5167"/>
                    <a:pt x="19033" y="5090"/>
                    <a:pt x="19398" y="5090"/>
                  </a:cubicBezTo>
                  <a:cubicBezTo>
                    <a:pt x="19950" y="5090"/>
                    <a:pt x="20486" y="5267"/>
                    <a:pt x="20905" y="5714"/>
                  </a:cubicBezTo>
                  <a:cubicBezTo>
                    <a:pt x="21716" y="6548"/>
                    <a:pt x="21600" y="7753"/>
                    <a:pt x="20673" y="8425"/>
                  </a:cubicBezTo>
                  <a:cubicBezTo>
                    <a:pt x="20573" y="8505"/>
                    <a:pt x="20628" y="8671"/>
                    <a:pt x="20719" y="8671"/>
                  </a:cubicBezTo>
                  <a:cubicBezTo>
                    <a:pt x="20734" y="8671"/>
                    <a:pt x="20750" y="8667"/>
                    <a:pt x="20766" y="8657"/>
                  </a:cubicBezTo>
                  <a:cubicBezTo>
                    <a:pt x="20789" y="8727"/>
                    <a:pt x="20812" y="8750"/>
                    <a:pt x="20882" y="8773"/>
                  </a:cubicBezTo>
                  <a:cubicBezTo>
                    <a:pt x="21438" y="8866"/>
                    <a:pt x="22156" y="9144"/>
                    <a:pt x="22064" y="9839"/>
                  </a:cubicBezTo>
                  <a:cubicBezTo>
                    <a:pt x="21994" y="10604"/>
                    <a:pt x="20974" y="10928"/>
                    <a:pt x="20372" y="10975"/>
                  </a:cubicBezTo>
                  <a:cubicBezTo>
                    <a:pt x="20233" y="10991"/>
                    <a:pt x="20094" y="10999"/>
                    <a:pt x="19956" y="10999"/>
                  </a:cubicBezTo>
                  <a:cubicBezTo>
                    <a:pt x="19119" y="10999"/>
                    <a:pt x="18287" y="10707"/>
                    <a:pt x="17591" y="10210"/>
                  </a:cubicBezTo>
                  <a:cubicBezTo>
                    <a:pt x="17591" y="10187"/>
                    <a:pt x="17568" y="10163"/>
                    <a:pt x="17545" y="10140"/>
                  </a:cubicBezTo>
                  <a:cubicBezTo>
                    <a:pt x="17776" y="10094"/>
                    <a:pt x="18008" y="10024"/>
                    <a:pt x="18193" y="9862"/>
                  </a:cubicBezTo>
                  <a:cubicBezTo>
                    <a:pt x="18279" y="9819"/>
                    <a:pt x="18206" y="9697"/>
                    <a:pt x="18122" y="9697"/>
                  </a:cubicBezTo>
                  <a:cubicBezTo>
                    <a:pt x="18115" y="9697"/>
                    <a:pt x="18108" y="9698"/>
                    <a:pt x="18101" y="9700"/>
                  </a:cubicBezTo>
                  <a:cubicBezTo>
                    <a:pt x="17892" y="9793"/>
                    <a:pt x="17707" y="9885"/>
                    <a:pt x="17498" y="9955"/>
                  </a:cubicBezTo>
                  <a:cubicBezTo>
                    <a:pt x="17358" y="9993"/>
                    <a:pt x="17210" y="10010"/>
                    <a:pt x="17064" y="10010"/>
                  </a:cubicBezTo>
                  <a:cubicBezTo>
                    <a:pt x="16944" y="10010"/>
                    <a:pt x="16825" y="9999"/>
                    <a:pt x="16710" y="9978"/>
                  </a:cubicBezTo>
                  <a:cubicBezTo>
                    <a:pt x="16617" y="9978"/>
                    <a:pt x="16571" y="10094"/>
                    <a:pt x="16664" y="10117"/>
                  </a:cubicBezTo>
                  <a:cubicBezTo>
                    <a:pt x="16817" y="10151"/>
                    <a:pt x="16982" y="10172"/>
                    <a:pt x="17141" y="10172"/>
                  </a:cubicBezTo>
                  <a:cubicBezTo>
                    <a:pt x="17199" y="10172"/>
                    <a:pt x="17257" y="10170"/>
                    <a:pt x="17313" y="10163"/>
                  </a:cubicBezTo>
                  <a:cubicBezTo>
                    <a:pt x="17313" y="10187"/>
                    <a:pt x="17313" y="10210"/>
                    <a:pt x="17336" y="10210"/>
                  </a:cubicBezTo>
                  <a:cubicBezTo>
                    <a:pt x="17336" y="10210"/>
                    <a:pt x="17336" y="10233"/>
                    <a:pt x="17336" y="10233"/>
                  </a:cubicBezTo>
                  <a:cubicBezTo>
                    <a:pt x="17429" y="11090"/>
                    <a:pt x="16826" y="11739"/>
                    <a:pt x="16015" y="11855"/>
                  </a:cubicBezTo>
                  <a:cubicBezTo>
                    <a:pt x="15924" y="11867"/>
                    <a:pt x="15834" y="11873"/>
                    <a:pt x="15746" y="11873"/>
                  </a:cubicBezTo>
                  <a:cubicBezTo>
                    <a:pt x="15168" y="11873"/>
                    <a:pt x="14667" y="11621"/>
                    <a:pt x="14184" y="11299"/>
                  </a:cubicBezTo>
                  <a:cubicBezTo>
                    <a:pt x="14171" y="11233"/>
                    <a:pt x="14098" y="11190"/>
                    <a:pt x="14030" y="11190"/>
                  </a:cubicBezTo>
                  <a:cubicBezTo>
                    <a:pt x="13977" y="11190"/>
                    <a:pt x="13926" y="11215"/>
                    <a:pt x="13906" y="11276"/>
                  </a:cubicBezTo>
                  <a:cubicBezTo>
                    <a:pt x="13706" y="12006"/>
                    <a:pt x="12988" y="12335"/>
                    <a:pt x="12229" y="12335"/>
                  </a:cubicBezTo>
                  <a:cubicBezTo>
                    <a:pt x="11229" y="12335"/>
                    <a:pt x="10158" y="11764"/>
                    <a:pt x="10105" y="10789"/>
                  </a:cubicBezTo>
                  <a:cubicBezTo>
                    <a:pt x="10090" y="10715"/>
                    <a:pt x="10009" y="10650"/>
                    <a:pt x="9940" y="10650"/>
                  </a:cubicBezTo>
                  <a:cubicBezTo>
                    <a:pt x="9901" y="10650"/>
                    <a:pt x="9867" y="10670"/>
                    <a:pt x="9850" y="10720"/>
                  </a:cubicBezTo>
                  <a:cubicBezTo>
                    <a:pt x="9480" y="11577"/>
                    <a:pt x="8738" y="12041"/>
                    <a:pt x="7857" y="12156"/>
                  </a:cubicBezTo>
                  <a:cubicBezTo>
                    <a:pt x="7762" y="12168"/>
                    <a:pt x="7664" y="12173"/>
                    <a:pt x="7565" y="12173"/>
                  </a:cubicBezTo>
                  <a:cubicBezTo>
                    <a:pt x="6247" y="12173"/>
                    <a:pt x="4712" y="11184"/>
                    <a:pt x="5424" y="9654"/>
                  </a:cubicBezTo>
                  <a:cubicBezTo>
                    <a:pt x="5447" y="9607"/>
                    <a:pt x="5401" y="9538"/>
                    <a:pt x="5354" y="9538"/>
                  </a:cubicBezTo>
                  <a:lnTo>
                    <a:pt x="5378" y="9514"/>
                  </a:lnTo>
                  <a:cubicBezTo>
                    <a:pt x="5563" y="9677"/>
                    <a:pt x="5772" y="9793"/>
                    <a:pt x="5980" y="9908"/>
                  </a:cubicBezTo>
                  <a:cubicBezTo>
                    <a:pt x="6001" y="9917"/>
                    <a:pt x="6021" y="9921"/>
                    <a:pt x="6040" y="9921"/>
                  </a:cubicBezTo>
                  <a:cubicBezTo>
                    <a:pt x="6167" y="9921"/>
                    <a:pt x="6234" y="9737"/>
                    <a:pt x="6073" y="9677"/>
                  </a:cubicBezTo>
                  <a:cubicBezTo>
                    <a:pt x="5656" y="9491"/>
                    <a:pt x="5308" y="9236"/>
                    <a:pt x="5053" y="8842"/>
                  </a:cubicBezTo>
                  <a:cubicBezTo>
                    <a:pt x="5033" y="8815"/>
                    <a:pt x="5006" y="8804"/>
                    <a:pt x="4980" y="8804"/>
                  </a:cubicBezTo>
                  <a:cubicBezTo>
                    <a:pt x="4918" y="8804"/>
                    <a:pt x="4858" y="8870"/>
                    <a:pt x="4891" y="8935"/>
                  </a:cubicBezTo>
                  <a:cubicBezTo>
                    <a:pt x="4984" y="9074"/>
                    <a:pt x="5076" y="9190"/>
                    <a:pt x="5169" y="9306"/>
                  </a:cubicBezTo>
                  <a:cubicBezTo>
                    <a:pt x="4574" y="9591"/>
                    <a:pt x="3874" y="9759"/>
                    <a:pt x="3197" y="9759"/>
                  </a:cubicBezTo>
                  <a:cubicBezTo>
                    <a:pt x="1948" y="9759"/>
                    <a:pt x="781" y="9188"/>
                    <a:pt x="511" y="7730"/>
                  </a:cubicBezTo>
                  <a:cubicBezTo>
                    <a:pt x="115" y="5653"/>
                    <a:pt x="2184" y="4961"/>
                    <a:pt x="3894" y="4961"/>
                  </a:cubicBezTo>
                  <a:cubicBezTo>
                    <a:pt x="4187" y="4961"/>
                    <a:pt x="4470" y="4981"/>
                    <a:pt x="4729" y="5019"/>
                  </a:cubicBezTo>
                  <a:cubicBezTo>
                    <a:pt x="4752" y="5042"/>
                    <a:pt x="4752" y="5065"/>
                    <a:pt x="4775" y="5088"/>
                  </a:cubicBezTo>
                  <a:cubicBezTo>
                    <a:pt x="4783" y="5111"/>
                    <a:pt x="4801" y="5122"/>
                    <a:pt x="4821" y="5122"/>
                  </a:cubicBezTo>
                  <a:cubicBezTo>
                    <a:pt x="4863" y="5122"/>
                    <a:pt x="4914" y="5080"/>
                    <a:pt x="4914" y="5019"/>
                  </a:cubicBezTo>
                  <a:cubicBezTo>
                    <a:pt x="4960" y="4995"/>
                    <a:pt x="4960" y="4926"/>
                    <a:pt x="4891" y="4903"/>
                  </a:cubicBezTo>
                  <a:lnTo>
                    <a:pt x="4868" y="4903"/>
                  </a:lnTo>
                  <a:cubicBezTo>
                    <a:pt x="4172" y="2655"/>
                    <a:pt x="5772" y="430"/>
                    <a:pt x="8135" y="268"/>
                  </a:cubicBezTo>
                  <a:cubicBezTo>
                    <a:pt x="8222" y="262"/>
                    <a:pt x="8309" y="260"/>
                    <a:pt x="8396" y="260"/>
                  </a:cubicBezTo>
                  <a:close/>
                  <a:moveTo>
                    <a:pt x="8417" y="0"/>
                  </a:moveTo>
                  <a:cubicBezTo>
                    <a:pt x="8175" y="0"/>
                    <a:pt x="7933" y="19"/>
                    <a:pt x="7695" y="59"/>
                  </a:cubicBezTo>
                  <a:cubicBezTo>
                    <a:pt x="5493" y="407"/>
                    <a:pt x="3825" y="2701"/>
                    <a:pt x="4659" y="4856"/>
                  </a:cubicBezTo>
                  <a:cubicBezTo>
                    <a:pt x="4208" y="4737"/>
                    <a:pt x="3743" y="4665"/>
                    <a:pt x="3283" y="4665"/>
                  </a:cubicBezTo>
                  <a:cubicBezTo>
                    <a:pt x="2585" y="4665"/>
                    <a:pt x="1900" y="4831"/>
                    <a:pt x="1299" y="5250"/>
                  </a:cubicBezTo>
                  <a:cubicBezTo>
                    <a:pt x="511" y="5830"/>
                    <a:pt x="1" y="6780"/>
                    <a:pt x="186" y="7776"/>
                  </a:cubicBezTo>
                  <a:cubicBezTo>
                    <a:pt x="467" y="9382"/>
                    <a:pt x="1827" y="10085"/>
                    <a:pt x="3244" y="10085"/>
                  </a:cubicBezTo>
                  <a:cubicBezTo>
                    <a:pt x="3935" y="10085"/>
                    <a:pt x="4639" y="9918"/>
                    <a:pt x="5238" y="9607"/>
                  </a:cubicBezTo>
                  <a:lnTo>
                    <a:pt x="5238" y="9607"/>
                  </a:lnTo>
                  <a:cubicBezTo>
                    <a:pt x="4566" y="10928"/>
                    <a:pt x="5656" y="12133"/>
                    <a:pt x="6953" y="12411"/>
                  </a:cubicBezTo>
                  <a:cubicBezTo>
                    <a:pt x="7139" y="12445"/>
                    <a:pt x="7326" y="12462"/>
                    <a:pt x="7512" y="12462"/>
                  </a:cubicBezTo>
                  <a:cubicBezTo>
                    <a:pt x="8466" y="12462"/>
                    <a:pt x="9392" y="12021"/>
                    <a:pt x="9897" y="11206"/>
                  </a:cubicBezTo>
                  <a:cubicBezTo>
                    <a:pt x="10186" y="12124"/>
                    <a:pt x="11224" y="12632"/>
                    <a:pt x="12214" y="12632"/>
                  </a:cubicBezTo>
                  <a:cubicBezTo>
                    <a:pt x="13050" y="12632"/>
                    <a:pt x="13851" y="12270"/>
                    <a:pt x="14138" y="11484"/>
                  </a:cubicBezTo>
                  <a:cubicBezTo>
                    <a:pt x="14622" y="11847"/>
                    <a:pt x="15221" y="12120"/>
                    <a:pt x="15831" y="12120"/>
                  </a:cubicBezTo>
                  <a:cubicBezTo>
                    <a:pt x="16040" y="12120"/>
                    <a:pt x="16249" y="12088"/>
                    <a:pt x="16455" y="12017"/>
                  </a:cubicBezTo>
                  <a:cubicBezTo>
                    <a:pt x="17127" y="11786"/>
                    <a:pt x="17614" y="11160"/>
                    <a:pt x="17614" y="10465"/>
                  </a:cubicBezTo>
                  <a:cubicBezTo>
                    <a:pt x="18291" y="10962"/>
                    <a:pt x="19222" y="11311"/>
                    <a:pt x="20110" y="11311"/>
                  </a:cubicBezTo>
                  <a:cubicBezTo>
                    <a:pt x="20712" y="11311"/>
                    <a:pt x="21294" y="11150"/>
                    <a:pt x="21762" y="10766"/>
                  </a:cubicBezTo>
                  <a:cubicBezTo>
                    <a:pt x="22898" y="9862"/>
                    <a:pt x="22272" y="8773"/>
                    <a:pt x="21021" y="8495"/>
                  </a:cubicBezTo>
                  <a:cubicBezTo>
                    <a:pt x="21832" y="7846"/>
                    <a:pt x="21948" y="6618"/>
                    <a:pt x="21299" y="5783"/>
                  </a:cubicBezTo>
                  <a:cubicBezTo>
                    <a:pt x="20842" y="5170"/>
                    <a:pt x="20166" y="4890"/>
                    <a:pt x="19465" y="4890"/>
                  </a:cubicBezTo>
                  <a:cubicBezTo>
                    <a:pt x="19027" y="4890"/>
                    <a:pt x="18580" y="4999"/>
                    <a:pt x="18170" y="5204"/>
                  </a:cubicBezTo>
                  <a:cubicBezTo>
                    <a:pt x="18170" y="5181"/>
                    <a:pt x="18147" y="5158"/>
                    <a:pt x="18124" y="5158"/>
                  </a:cubicBezTo>
                  <a:cubicBezTo>
                    <a:pt x="18170" y="5134"/>
                    <a:pt x="18193" y="5111"/>
                    <a:pt x="18193" y="5065"/>
                  </a:cubicBezTo>
                  <a:cubicBezTo>
                    <a:pt x="18564" y="3628"/>
                    <a:pt x="17660" y="2261"/>
                    <a:pt x="16200" y="2006"/>
                  </a:cubicBezTo>
                  <a:cubicBezTo>
                    <a:pt x="16033" y="1975"/>
                    <a:pt x="15869" y="1960"/>
                    <a:pt x="15707" y="1960"/>
                  </a:cubicBezTo>
                  <a:cubicBezTo>
                    <a:pt x="14543" y="1960"/>
                    <a:pt x="13534" y="2729"/>
                    <a:pt x="13025" y="3767"/>
                  </a:cubicBezTo>
                  <a:cubicBezTo>
                    <a:pt x="12838" y="1537"/>
                    <a:pt x="10588" y="0"/>
                    <a:pt x="8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1774019" y="2157664"/>
              <a:ext cx="156019" cy="150395"/>
            </a:xfrm>
            <a:custGeom>
              <a:avLst/>
              <a:gdLst/>
              <a:ahLst/>
              <a:cxnLst/>
              <a:rect l="l" t="t" r="r" b="b"/>
              <a:pathLst>
                <a:path w="3384" h="3262" extrusionOk="0">
                  <a:moveTo>
                    <a:pt x="1119" y="1"/>
                  </a:moveTo>
                  <a:cubicBezTo>
                    <a:pt x="743" y="1"/>
                    <a:pt x="358" y="85"/>
                    <a:pt x="0" y="226"/>
                  </a:cubicBezTo>
                  <a:cubicBezTo>
                    <a:pt x="23" y="226"/>
                    <a:pt x="23" y="249"/>
                    <a:pt x="47" y="249"/>
                  </a:cubicBezTo>
                  <a:cubicBezTo>
                    <a:pt x="788" y="272"/>
                    <a:pt x="1437" y="481"/>
                    <a:pt x="1808" y="1083"/>
                  </a:cubicBezTo>
                  <a:cubicBezTo>
                    <a:pt x="2109" y="1616"/>
                    <a:pt x="2063" y="2103"/>
                    <a:pt x="1808" y="2520"/>
                  </a:cubicBezTo>
                  <a:cubicBezTo>
                    <a:pt x="2109" y="2729"/>
                    <a:pt x="2341" y="2984"/>
                    <a:pt x="2457" y="3262"/>
                  </a:cubicBezTo>
                  <a:cubicBezTo>
                    <a:pt x="3314" y="2566"/>
                    <a:pt x="3384" y="1408"/>
                    <a:pt x="2596" y="620"/>
                  </a:cubicBezTo>
                  <a:cubicBezTo>
                    <a:pt x="2197" y="180"/>
                    <a:pt x="1667" y="1"/>
                    <a:pt x="111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1688538" y="2031288"/>
              <a:ext cx="81237" cy="138960"/>
            </a:xfrm>
            <a:custGeom>
              <a:avLst/>
              <a:gdLst/>
              <a:ahLst/>
              <a:cxnLst/>
              <a:rect l="l" t="t" r="r" b="b"/>
              <a:pathLst>
                <a:path w="1762" h="3014" extrusionOk="0">
                  <a:moveTo>
                    <a:pt x="0" y="0"/>
                  </a:moveTo>
                  <a:lnTo>
                    <a:pt x="0" y="0"/>
                  </a:lnTo>
                  <a:cubicBezTo>
                    <a:pt x="441" y="951"/>
                    <a:pt x="487" y="1460"/>
                    <a:pt x="464" y="2573"/>
                  </a:cubicBezTo>
                  <a:cubicBezTo>
                    <a:pt x="485" y="2569"/>
                    <a:pt x="507" y="2567"/>
                    <a:pt x="528" y="2567"/>
                  </a:cubicBezTo>
                  <a:cubicBezTo>
                    <a:pt x="852" y="2567"/>
                    <a:pt x="1210" y="3014"/>
                    <a:pt x="1531" y="3014"/>
                  </a:cubicBezTo>
                  <a:cubicBezTo>
                    <a:pt x="1538" y="3014"/>
                    <a:pt x="1546" y="3014"/>
                    <a:pt x="1553" y="3013"/>
                  </a:cubicBezTo>
                  <a:cubicBezTo>
                    <a:pt x="1507" y="2967"/>
                    <a:pt x="1460" y="2920"/>
                    <a:pt x="1414" y="2874"/>
                  </a:cubicBezTo>
                  <a:cubicBezTo>
                    <a:pt x="1229" y="2735"/>
                    <a:pt x="1020" y="2642"/>
                    <a:pt x="835" y="2526"/>
                  </a:cubicBezTo>
                  <a:cubicBezTo>
                    <a:pt x="765" y="2503"/>
                    <a:pt x="811" y="2411"/>
                    <a:pt x="881" y="2411"/>
                  </a:cubicBezTo>
                  <a:cubicBezTo>
                    <a:pt x="1066" y="2457"/>
                    <a:pt x="1275" y="2550"/>
                    <a:pt x="1460" y="2666"/>
                  </a:cubicBezTo>
                  <a:cubicBezTo>
                    <a:pt x="1460" y="2642"/>
                    <a:pt x="1460" y="2642"/>
                    <a:pt x="1460" y="2619"/>
                  </a:cubicBezTo>
                  <a:cubicBezTo>
                    <a:pt x="1762" y="1414"/>
                    <a:pt x="1066" y="37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1653267" y="2390316"/>
              <a:ext cx="80177" cy="80177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1159" y="0"/>
                  </a:moveTo>
                  <a:cubicBezTo>
                    <a:pt x="858" y="649"/>
                    <a:pt x="487" y="1229"/>
                    <a:pt x="0" y="1738"/>
                  </a:cubicBezTo>
                  <a:cubicBezTo>
                    <a:pt x="116" y="1738"/>
                    <a:pt x="209" y="1738"/>
                    <a:pt x="325" y="1715"/>
                  </a:cubicBezTo>
                  <a:cubicBezTo>
                    <a:pt x="1113" y="1599"/>
                    <a:pt x="1739" y="950"/>
                    <a:pt x="1646" y="139"/>
                  </a:cubicBezTo>
                  <a:cubicBezTo>
                    <a:pt x="1576" y="93"/>
                    <a:pt x="1484" y="70"/>
                    <a:pt x="1414" y="23"/>
                  </a:cubicBezTo>
                  <a:cubicBezTo>
                    <a:pt x="1321" y="23"/>
                    <a:pt x="1229" y="23"/>
                    <a:pt x="1159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764383" y="2327243"/>
              <a:ext cx="187048" cy="102676"/>
            </a:xfrm>
            <a:custGeom>
              <a:avLst/>
              <a:gdLst/>
              <a:ahLst/>
              <a:cxnLst/>
              <a:rect l="l" t="t" r="r" b="b"/>
              <a:pathLst>
                <a:path w="4057" h="2227" extrusionOk="0">
                  <a:moveTo>
                    <a:pt x="2782" y="1"/>
                  </a:moveTo>
                  <a:cubicBezTo>
                    <a:pt x="2782" y="279"/>
                    <a:pt x="2689" y="603"/>
                    <a:pt x="2434" y="974"/>
                  </a:cubicBezTo>
                  <a:cubicBezTo>
                    <a:pt x="1967" y="1625"/>
                    <a:pt x="1379" y="1855"/>
                    <a:pt x="750" y="1855"/>
                  </a:cubicBezTo>
                  <a:cubicBezTo>
                    <a:pt x="505" y="1855"/>
                    <a:pt x="254" y="1821"/>
                    <a:pt x="1" y="1762"/>
                  </a:cubicBezTo>
                  <a:lnTo>
                    <a:pt x="1" y="1762"/>
                  </a:lnTo>
                  <a:cubicBezTo>
                    <a:pt x="576" y="2050"/>
                    <a:pt x="1214" y="2226"/>
                    <a:pt x="1864" y="2226"/>
                  </a:cubicBezTo>
                  <a:cubicBezTo>
                    <a:pt x="1999" y="2226"/>
                    <a:pt x="2136" y="2219"/>
                    <a:pt x="2272" y="2203"/>
                  </a:cubicBezTo>
                  <a:cubicBezTo>
                    <a:pt x="2874" y="2156"/>
                    <a:pt x="3894" y="1855"/>
                    <a:pt x="3964" y="1067"/>
                  </a:cubicBezTo>
                  <a:cubicBezTo>
                    <a:pt x="4056" y="372"/>
                    <a:pt x="3338" y="94"/>
                    <a:pt x="2782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1644738" y="2015243"/>
              <a:ext cx="340854" cy="466168"/>
            </a:xfrm>
            <a:custGeom>
              <a:avLst/>
              <a:gdLst/>
              <a:ahLst/>
              <a:cxnLst/>
              <a:rect l="l" t="t" r="r" b="b"/>
              <a:pathLst>
                <a:path w="7393" h="10111" extrusionOk="0">
                  <a:moveTo>
                    <a:pt x="765" y="1"/>
                  </a:moveTo>
                  <a:lnTo>
                    <a:pt x="765" y="1"/>
                  </a:lnTo>
                  <a:cubicBezTo>
                    <a:pt x="834" y="117"/>
                    <a:pt x="904" y="232"/>
                    <a:pt x="950" y="348"/>
                  </a:cubicBezTo>
                  <a:cubicBezTo>
                    <a:pt x="2016" y="719"/>
                    <a:pt x="2712" y="1762"/>
                    <a:pt x="2410" y="2967"/>
                  </a:cubicBezTo>
                  <a:cubicBezTo>
                    <a:pt x="2410" y="2990"/>
                    <a:pt x="2410" y="2990"/>
                    <a:pt x="2410" y="3014"/>
                  </a:cubicBezTo>
                  <a:cubicBezTo>
                    <a:pt x="2225" y="2874"/>
                    <a:pt x="2016" y="2805"/>
                    <a:pt x="1831" y="2759"/>
                  </a:cubicBezTo>
                  <a:cubicBezTo>
                    <a:pt x="1761" y="2759"/>
                    <a:pt x="1715" y="2851"/>
                    <a:pt x="1785" y="2874"/>
                  </a:cubicBezTo>
                  <a:cubicBezTo>
                    <a:pt x="1970" y="2990"/>
                    <a:pt x="2179" y="3083"/>
                    <a:pt x="2364" y="3222"/>
                  </a:cubicBezTo>
                  <a:cubicBezTo>
                    <a:pt x="2410" y="3268"/>
                    <a:pt x="2457" y="3315"/>
                    <a:pt x="2503" y="3361"/>
                  </a:cubicBezTo>
                  <a:cubicBezTo>
                    <a:pt x="2619" y="3338"/>
                    <a:pt x="2735" y="3338"/>
                    <a:pt x="2851" y="3338"/>
                  </a:cubicBezTo>
                  <a:cubicBezTo>
                    <a:pt x="2827" y="3338"/>
                    <a:pt x="2827" y="3315"/>
                    <a:pt x="2804" y="3315"/>
                  </a:cubicBezTo>
                  <a:cubicBezTo>
                    <a:pt x="3162" y="3174"/>
                    <a:pt x="3547" y="3090"/>
                    <a:pt x="3924" y="3090"/>
                  </a:cubicBezTo>
                  <a:cubicBezTo>
                    <a:pt x="4475" y="3090"/>
                    <a:pt x="5010" y="3269"/>
                    <a:pt x="5423" y="3709"/>
                  </a:cubicBezTo>
                  <a:cubicBezTo>
                    <a:pt x="6188" y="4497"/>
                    <a:pt x="6118" y="5655"/>
                    <a:pt x="5284" y="6351"/>
                  </a:cubicBezTo>
                  <a:cubicBezTo>
                    <a:pt x="5330" y="6490"/>
                    <a:pt x="5377" y="6629"/>
                    <a:pt x="5377" y="6768"/>
                  </a:cubicBezTo>
                  <a:lnTo>
                    <a:pt x="5400" y="6768"/>
                  </a:lnTo>
                  <a:cubicBezTo>
                    <a:pt x="5933" y="6861"/>
                    <a:pt x="6651" y="7139"/>
                    <a:pt x="6582" y="7834"/>
                  </a:cubicBezTo>
                  <a:cubicBezTo>
                    <a:pt x="6489" y="8622"/>
                    <a:pt x="5469" y="8923"/>
                    <a:pt x="4867" y="8970"/>
                  </a:cubicBezTo>
                  <a:cubicBezTo>
                    <a:pt x="4731" y="8986"/>
                    <a:pt x="4595" y="8993"/>
                    <a:pt x="4460" y="8993"/>
                  </a:cubicBezTo>
                  <a:cubicBezTo>
                    <a:pt x="3817" y="8993"/>
                    <a:pt x="3194" y="8817"/>
                    <a:pt x="2619" y="8529"/>
                  </a:cubicBezTo>
                  <a:cubicBezTo>
                    <a:pt x="2364" y="8460"/>
                    <a:pt x="2109" y="8367"/>
                    <a:pt x="1854" y="8274"/>
                  </a:cubicBezTo>
                  <a:lnTo>
                    <a:pt x="1854" y="8274"/>
                  </a:lnTo>
                  <a:cubicBezTo>
                    <a:pt x="1924" y="9085"/>
                    <a:pt x="1298" y="9734"/>
                    <a:pt x="510" y="9850"/>
                  </a:cubicBezTo>
                  <a:cubicBezTo>
                    <a:pt x="394" y="9873"/>
                    <a:pt x="301" y="9873"/>
                    <a:pt x="209" y="9873"/>
                  </a:cubicBezTo>
                  <a:cubicBezTo>
                    <a:pt x="139" y="9943"/>
                    <a:pt x="70" y="10012"/>
                    <a:pt x="0" y="10082"/>
                  </a:cubicBezTo>
                  <a:cubicBezTo>
                    <a:pt x="117" y="10100"/>
                    <a:pt x="237" y="10111"/>
                    <a:pt x="359" y="10111"/>
                  </a:cubicBezTo>
                  <a:cubicBezTo>
                    <a:pt x="553" y="10111"/>
                    <a:pt x="752" y="10083"/>
                    <a:pt x="950" y="10012"/>
                  </a:cubicBezTo>
                  <a:cubicBezTo>
                    <a:pt x="1622" y="9781"/>
                    <a:pt x="2109" y="9155"/>
                    <a:pt x="2109" y="8460"/>
                  </a:cubicBezTo>
                  <a:cubicBezTo>
                    <a:pt x="2786" y="8957"/>
                    <a:pt x="3725" y="9306"/>
                    <a:pt x="4615" y="9306"/>
                  </a:cubicBezTo>
                  <a:cubicBezTo>
                    <a:pt x="5218" y="9306"/>
                    <a:pt x="5798" y="9145"/>
                    <a:pt x="6257" y="8761"/>
                  </a:cubicBezTo>
                  <a:cubicBezTo>
                    <a:pt x="7393" y="7834"/>
                    <a:pt x="6767" y="6745"/>
                    <a:pt x="5539" y="6490"/>
                  </a:cubicBezTo>
                  <a:cubicBezTo>
                    <a:pt x="6350" y="5841"/>
                    <a:pt x="6443" y="4613"/>
                    <a:pt x="5817" y="3755"/>
                  </a:cubicBezTo>
                  <a:cubicBezTo>
                    <a:pt x="5343" y="3152"/>
                    <a:pt x="4656" y="2878"/>
                    <a:pt x="3954" y="2878"/>
                  </a:cubicBezTo>
                  <a:cubicBezTo>
                    <a:pt x="3522" y="2878"/>
                    <a:pt x="3085" y="2982"/>
                    <a:pt x="2688" y="3176"/>
                  </a:cubicBezTo>
                  <a:cubicBezTo>
                    <a:pt x="2665" y="3176"/>
                    <a:pt x="2642" y="3153"/>
                    <a:pt x="2619" y="3129"/>
                  </a:cubicBezTo>
                  <a:cubicBezTo>
                    <a:pt x="2665" y="3129"/>
                    <a:pt x="2688" y="3106"/>
                    <a:pt x="2712" y="3060"/>
                  </a:cubicBezTo>
                  <a:cubicBezTo>
                    <a:pt x="3059" y="1646"/>
                    <a:pt x="2202" y="279"/>
                    <a:pt x="76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10"/>
          <p:cNvGrpSpPr/>
          <p:nvPr/>
        </p:nvGrpSpPr>
        <p:grpSpPr>
          <a:xfrm>
            <a:off x="6978000" y="1359248"/>
            <a:ext cx="1337424" cy="757503"/>
            <a:chOff x="6978000" y="552273"/>
            <a:chExt cx="1337424" cy="757503"/>
          </a:xfrm>
        </p:grpSpPr>
        <p:sp>
          <p:nvSpPr>
            <p:cNvPr id="294" name="Google Shape;294;p10"/>
            <p:cNvSpPr/>
            <p:nvPr/>
          </p:nvSpPr>
          <p:spPr>
            <a:xfrm>
              <a:off x="6985903" y="570694"/>
              <a:ext cx="1304481" cy="724528"/>
            </a:xfrm>
            <a:custGeom>
              <a:avLst/>
              <a:gdLst/>
              <a:ahLst/>
              <a:cxnLst/>
              <a:rect l="l" t="t" r="r" b="b"/>
              <a:pathLst>
                <a:path w="22945" h="12744" extrusionOk="0">
                  <a:moveTo>
                    <a:pt x="11796" y="0"/>
                  </a:moveTo>
                  <a:cubicBezTo>
                    <a:pt x="11632" y="0"/>
                    <a:pt x="11470" y="6"/>
                    <a:pt x="11310" y="18"/>
                  </a:cubicBezTo>
                  <a:cubicBezTo>
                    <a:pt x="8367" y="250"/>
                    <a:pt x="5354" y="2706"/>
                    <a:pt x="6073" y="5881"/>
                  </a:cubicBezTo>
                  <a:cubicBezTo>
                    <a:pt x="6119" y="5904"/>
                    <a:pt x="6142" y="5928"/>
                    <a:pt x="6166" y="5928"/>
                  </a:cubicBezTo>
                  <a:cubicBezTo>
                    <a:pt x="6229" y="5970"/>
                    <a:pt x="6196" y="6070"/>
                    <a:pt x="6137" y="6070"/>
                  </a:cubicBezTo>
                  <a:cubicBezTo>
                    <a:pt x="6131" y="6070"/>
                    <a:pt x="6125" y="6069"/>
                    <a:pt x="6119" y="6067"/>
                  </a:cubicBezTo>
                  <a:cubicBezTo>
                    <a:pt x="6107" y="6142"/>
                    <a:pt x="6040" y="6183"/>
                    <a:pt x="5970" y="6183"/>
                  </a:cubicBezTo>
                  <a:cubicBezTo>
                    <a:pt x="5911" y="6183"/>
                    <a:pt x="5850" y="6154"/>
                    <a:pt x="5818" y="6090"/>
                  </a:cubicBezTo>
                  <a:cubicBezTo>
                    <a:pt x="5795" y="6020"/>
                    <a:pt x="5795" y="5974"/>
                    <a:pt x="5772" y="5928"/>
                  </a:cubicBezTo>
                  <a:cubicBezTo>
                    <a:pt x="5409" y="5779"/>
                    <a:pt x="5011" y="5584"/>
                    <a:pt x="4627" y="5584"/>
                  </a:cubicBezTo>
                  <a:cubicBezTo>
                    <a:pt x="4472" y="5584"/>
                    <a:pt x="4319" y="5616"/>
                    <a:pt x="4173" y="5696"/>
                  </a:cubicBezTo>
                  <a:cubicBezTo>
                    <a:pt x="3338" y="6136"/>
                    <a:pt x="4057" y="7110"/>
                    <a:pt x="4404" y="7596"/>
                  </a:cubicBezTo>
                  <a:cubicBezTo>
                    <a:pt x="4456" y="7683"/>
                    <a:pt x="4379" y="7769"/>
                    <a:pt x="4298" y="7769"/>
                  </a:cubicBezTo>
                  <a:cubicBezTo>
                    <a:pt x="4271" y="7769"/>
                    <a:pt x="4242" y="7759"/>
                    <a:pt x="4219" y="7735"/>
                  </a:cubicBezTo>
                  <a:cubicBezTo>
                    <a:pt x="4173" y="7689"/>
                    <a:pt x="4126" y="7643"/>
                    <a:pt x="4080" y="7596"/>
                  </a:cubicBezTo>
                  <a:cubicBezTo>
                    <a:pt x="4080" y="7613"/>
                    <a:pt x="4057" y="7629"/>
                    <a:pt x="4027" y="7629"/>
                  </a:cubicBezTo>
                  <a:cubicBezTo>
                    <a:pt x="4014" y="7629"/>
                    <a:pt x="4001" y="7626"/>
                    <a:pt x="3987" y="7619"/>
                  </a:cubicBezTo>
                  <a:cubicBezTo>
                    <a:pt x="3566" y="7415"/>
                    <a:pt x="3108" y="7292"/>
                    <a:pt x="2650" y="7292"/>
                  </a:cubicBezTo>
                  <a:cubicBezTo>
                    <a:pt x="2227" y="7292"/>
                    <a:pt x="1805" y="7397"/>
                    <a:pt x="1415" y="7643"/>
                  </a:cubicBezTo>
                  <a:cubicBezTo>
                    <a:pt x="696" y="8106"/>
                    <a:pt x="1" y="9126"/>
                    <a:pt x="557" y="9914"/>
                  </a:cubicBezTo>
                  <a:cubicBezTo>
                    <a:pt x="965" y="10508"/>
                    <a:pt x="1608" y="10739"/>
                    <a:pt x="2279" y="10739"/>
                  </a:cubicBezTo>
                  <a:cubicBezTo>
                    <a:pt x="2941" y="10739"/>
                    <a:pt x="3631" y="10514"/>
                    <a:pt x="4149" y="10192"/>
                  </a:cubicBezTo>
                  <a:cubicBezTo>
                    <a:pt x="3987" y="10099"/>
                    <a:pt x="3825" y="10006"/>
                    <a:pt x="3709" y="9867"/>
                  </a:cubicBezTo>
                  <a:cubicBezTo>
                    <a:pt x="3634" y="9811"/>
                    <a:pt x="3696" y="9739"/>
                    <a:pt x="3759" y="9739"/>
                  </a:cubicBezTo>
                  <a:cubicBezTo>
                    <a:pt x="3774" y="9739"/>
                    <a:pt x="3789" y="9743"/>
                    <a:pt x="3802" y="9752"/>
                  </a:cubicBezTo>
                  <a:cubicBezTo>
                    <a:pt x="4196" y="10053"/>
                    <a:pt x="4566" y="10122"/>
                    <a:pt x="5030" y="10146"/>
                  </a:cubicBezTo>
                  <a:cubicBezTo>
                    <a:pt x="5146" y="10146"/>
                    <a:pt x="5192" y="10331"/>
                    <a:pt x="5076" y="10354"/>
                  </a:cubicBezTo>
                  <a:cubicBezTo>
                    <a:pt x="5000" y="10364"/>
                    <a:pt x="4923" y="10369"/>
                    <a:pt x="4846" y="10369"/>
                  </a:cubicBezTo>
                  <a:cubicBezTo>
                    <a:pt x="4737" y="10369"/>
                    <a:pt x="4629" y="10358"/>
                    <a:pt x="4520" y="10331"/>
                  </a:cubicBezTo>
                  <a:lnTo>
                    <a:pt x="4520" y="10331"/>
                  </a:lnTo>
                  <a:cubicBezTo>
                    <a:pt x="4451" y="11930"/>
                    <a:pt x="6606" y="12672"/>
                    <a:pt x="7904" y="12741"/>
                  </a:cubicBezTo>
                  <a:cubicBezTo>
                    <a:pt x="7948" y="12743"/>
                    <a:pt x="7992" y="12743"/>
                    <a:pt x="8036" y="12743"/>
                  </a:cubicBezTo>
                  <a:cubicBezTo>
                    <a:pt x="9387" y="12743"/>
                    <a:pt x="10455" y="12057"/>
                    <a:pt x="11218" y="10980"/>
                  </a:cubicBezTo>
                  <a:cubicBezTo>
                    <a:pt x="11242" y="10931"/>
                    <a:pt x="11280" y="10911"/>
                    <a:pt x="11318" y="10911"/>
                  </a:cubicBezTo>
                  <a:cubicBezTo>
                    <a:pt x="11388" y="10911"/>
                    <a:pt x="11457" y="10982"/>
                    <a:pt x="11426" y="11073"/>
                  </a:cubicBezTo>
                  <a:cubicBezTo>
                    <a:pt x="11919" y="11500"/>
                    <a:pt x="12788" y="11920"/>
                    <a:pt x="13519" y="11920"/>
                  </a:cubicBezTo>
                  <a:cubicBezTo>
                    <a:pt x="14096" y="11920"/>
                    <a:pt x="14587" y="11659"/>
                    <a:pt x="14740" y="10933"/>
                  </a:cubicBezTo>
                  <a:cubicBezTo>
                    <a:pt x="14751" y="10879"/>
                    <a:pt x="14788" y="10855"/>
                    <a:pt x="14829" y="10855"/>
                  </a:cubicBezTo>
                  <a:cubicBezTo>
                    <a:pt x="14874" y="10855"/>
                    <a:pt x="14925" y="10885"/>
                    <a:pt x="14949" y="10933"/>
                  </a:cubicBezTo>
                  <a:cubicBezTo>
                    <a:pt x="14972" y="10933"/>
                    <a:pt x="14972" y="10957"/>
                    <a:pt x="14972" y="10957"/>
                  </a:cubicBezTo>
                  <a:cubicBezTo>
                    <a:pt x="15716" y="12035"/>
                    <a:pt x="17166" y="12466"/>
                    <a:pt x="18560" y="12466"/>
                  </a:cubicBezTo>
                  <a:cubicBezTo>
                    <a:pt x="19294" y="12466"/>
                    <a:pt x="20012" y="12346"/>
                    <a:pt x="20604" y="12139"/>
                  </a:cubicBezTo>
                  <a:cubicBezTo>
                    <a:pt x="21531" y="11791"/>
                    <a:pt x="22944" y="11003"/>
                    <a:pt x="22921" y="9821"/>
                  </a:cubicBezTo>
                  <a:cubicBezTo>
                    <a:pt x="22898" y="8546"/>
                    <a:pt x="21508" y="8037"/>
                    <a:pt x="20488" y="7758"/>
                  </a:cubicBezTo>
                  <a:cubicBezTo>
                    <a:pt x="20395" y="7944"/>
                    <a:pt x="20302" y="8106"/>
                    <a:pt x="20163" y="8245"/>
                  </a:cubicBezTo>
                  <a:cubicBezTo>
                    <a:pt x="20144" y="8260"/>
                    <a:pt x="20123" y="8266"/>
                    <a:pt x="20103" y="8266"/>
                  </a:cubicBezTo>
                  <a:cubicBezTo>
                    <a:pt x="20030" y="8266"/>
                    <a:pt x="19970" y="8179"/>
                    <a:pt x="20024" y="8106"/>
                  </a:cubicBezTo>
                  <a:cubicBezTo>
                    <a:pt x="20326" y="7782"/>
                    <a:pt x="20372" y="7434"/>
                    <a:pt x="20326" y="6994"/>
                  </a:cubicBezTo>
                  <a:cubicBezTo>
                    <a:pt x="20313" y="6918"/>
                    <a:pt x="20375" y="6877"/>
                    <a:pt x="20439" y="6877"/>
                  </a:cubicBezTo>
                  <a:cubicBezTo>
                    <a:pt x="20492" y="6877"/>
                    <a:pt x="20547" y="6907"/>
                    <a:pt x="20557" y="6971"/>
                  </a:cubicBezTo>
                  <a:cubicBezTo>
                    <a:pt x="20604" y="7133"/>
                    <a:pt x="20604" y="7295"/>
                    <a:pt x="20581" y="7457"/>
                  </a:cubicBezTo>
                  <a:cubicBezTo>
                    <a:pt x="21508" y="7411"/>
                    <a:pt x="21693" y="6275"/>
                    <a:pt x="21554" y="5603"/>
                  </a:cubicBezTo>
                  <a:cubicBezTo>
                    <a:pt x="21438" y="4954"/>
                    <a:pt x="21044" y="4537"/>
                    <a:pt x="20465" y="4259"/>
                  </a:cubicBezTo>
                  <a:cubicBezTo>
                    <a:pt x="20133" y="4085"/>
                    <a:pt x="19683" y="3965"/>
                    <a:pt x="19261" y="3965"/>
                  </a:cubicBezTo>
                  <a:cubicBezTo>
                    <a:pt x="19064" y="3965"/>
                    <a:pt x="18873" y="3991"/>
                    <a:pt x="18703" y="4050"/>
                  </a:cubicBezTo>
                  <a:cubicBezTo>
                    <a:pt x="18217" y="4259"/>
                    <a:pt x="17869" y="4653"/>
                    <a:pt x="17475" y="5024"/>
                  </a:cubicBezTo>
                  <a:cubicBezTo>
                    <a:pt x="17451" y="5047"/>
                    <a:pt x="17423" y="5057"/>
                    <a:pt x="17396" y="5057"/>
                  </a:cubicBezTo>
                  <a:cubicBezTo>
                    <a:pt x="17315" y="5057"/>
                    <a:pt x="17238" y="4971"/>
                    <a:pt x="17290" y="4885"/>
                  </a:cubicBezTo>
                  <a:cubicBezTo>
                    <a:pt x="17290" y="4885"/>
                    <a:pt x="17290" y="4862"/>
                    <a:pt x="17290" y="4862"/>
                  </a:cubicBezTo>
                  <a:cubicBezTo>
                    <a:pt x="17880" y="1647"/>
                    <a:pt x="14549" y="0"/>
                    <a:pt x="11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6978000" y="552273"/>
              <a:ext cx="1337398" cy="757503"/>
            </a:xfrm>
            <a:custGeom>
              <a:avLst/>
              <a:gdLst/>
              <a:ahLst/>
              <a:cxnLst/>
              <a:rect l="l" t="t" r="r" b="b"/>
              <a:pathLst>
                <a:path w="23524" h="13324" extrusionOk="0">
                  <a:moveTo>
                    <a:pt x="11935" y="324"/>
                  </a:moveTo>
                  <a:cubicBezTo>
                    <a:pt x="14688" y="324"/>
                    <a:pt x="18019" y="1971"/>
                    <a:pt x="17429" y="5186"/>
                  </a:cubicBezTo>
                  <a:cubicBezTo>
                    <a:pt x="17429" y="5186"/>
                    <a:pt x="17429" y="5209"/>
                    <a:pt x="17429" y="5209"/>
                  </a:cubicBezTo>
                  <a:cubicBezTo>
                    <a:pt x="17358" y="5280"/>
                    <a:pt x="17450" y="5378"/>
                    <a:pt x="17539" y="5378"/>
                  </a:cubicBezTo>
                  <a:cubicBezTo>
                    <a:pt x="17566" y="5378"/>
                    <a:pt x="17593" y="5369"/>
                    <a:pt x="17614" y="5348"/>
                  </a:cubicBezTo>
                  <a:cubicBezTo>
                    <a:pt x="18008" y="4977"/>
                    <a:pt x="18333" y="4583"/>
                    <a:pt x="18842" y="4374"/>
                  </a:cubicBezTo>
                  <a:cubicBezTo>
                    <a:pt x="19012" y="4315"/>
                    <a:pt x="19203" y="4289"/>
                    <a:pt x="19400" y="4289"/>
                  </a:cubicBezTo>
                  <a:cubicBezTo>
                    <a:pt x="19822" y="4289"/>
                    <a:pt x="20272" y="4409"/>
                    <a:pt x="20604" y="4583"/>
                  </a:cubicBezTo>
                  <a:cubicBezTo>
                    <a:pt x="21183" y="4861"/>
                    <a:pt x="21577" y="5278"/>
                    <a:pt x="21693" y="5927"/>
                  </a:cubicBezTo>
                  <a:cubicBezTo>
                    <a:pt x="21832" y="6599"/>
                    <a:pt x="21647" y="7735"/>
                    <a:pt x="20720" y="7781"/>
                  </a:cubicBezTo>
                  <a:cubicBezTo>
                    <a:pt x="20743" y="7619"/>
                    <a:pt x="20743" y="7457"/>
                    <a:pt x="20696" y="7295"/>
                  </a:cubicBezTo>
                  <a:cubicBezTo>
                    <a:pt x="20686" y="7231"/>
                    <a:pt x="20631" y="7201"/>
                    <a:pt x="20578" y="7201"/>
                  </a:cubicBezTo>
                  <a:cubicBezTo>
                    <a:pt x="20514" y="7201"/>
                    <a:pt x="20452" y="7242"/>
                    <a:pt x="20465" y="7318"/>
                  </a:cubicBezTo>
                  <a:cubicBezTo>
                    <a:pt x="20488" y="7758"/>
                    <a:pt x="20465" y="8106"/>
                    <a:pt x="20163" y="8430"/>
                  </a:cubicBezTo>
                  <a:cubicBezTo>
                    <a:pt x="20109" y="8503"/>
                    <a:pt x="20169" y="8590"/>
                    <a:pt x="20242" y="8590"/>
                  </a:cubicBezTo>
                  <a:cubicBezTo>
                    <a:pt x="20262" y="8590"/>
                    <a:pt x="20283" y="8584"/>
                    <a:pt x="20302" y="8569"/>
                  </a:cubicBezTo>
                  <a:cubicBezTo>
                    <a:pt x="20418" y="8430"/>
                    <a:pt x="20534" y="8268"/>
                    <a:pt x="20627" y="8082"/>
                  </a:cubicBezTo>
                  <a:cubicBezTo>
                    <a:pt x="21647" y="8361"/>
                    <a:pt x="23037" y="8870"/>
                    <a:pt x="23060" y="10145"/>
                  </a:cubicBezTo>
                  <a:cubicBezTo>
                    <a:pt x="23083" y="11327"/>
                    <a:pt x="21670" y="12115"/>
                    <a:pt x="20743" y="12463"/>
                  </a:cubicBezTo>
                  <a:cubicBezTo>
                    <a:pt x="20151" y="12670"/>
                    <a:pt x="19433" y="12790"/>
                    <a:pt x="18699" y="12790"/>
                  </a:cubicBezTo>
                  <a:cubicBezTo>
                    <a:pt x="17305" y="12790"/>
                    <a:pt x="15855" y="12359"/>
                    <a:pt x="15111" y="11281"/>
                  </a:cubicBezTo>
                  <a:cubicBezTo>
                    <a:pt x="15111" y="11257"/>
                    <a:pt x="15088" y="11257"/>
                    <a:pt x="15088" y="11257"/>
                  </a:cubicBezTo>
                  <a:cubicBezTo>
                    <a:pt x="15064" y="11209"/>
                    <a:pt x="15013" y="11179"/>
                    <a:pt x="14968" y="11179"/>
                  </a:cubicBezTo>
                  <a:cubicBezTo>
                    <a:pt x="14927" y="11179"/>
                    <a:pt x="14890" y="11203"/>
                    <a:pt x="14879" y="11257"/>
                  </a:cubicBezTo>
                  <a:cubicBezTo>
                    <a:pt x="14726" y="11983"/>
                    <a:pt x="14235" y="12244"/>
                    <a:pt x="13658" y="12244"/>
                  </a:cubicBezTo>
                  <a:cubicBezTo>
                    <a:pt x="12927" y="12244"/>
                    <a:pt x="12058" y="11824"/>
                    <a:pt x="11565" y="11397"/>
                  </a:cubicBezTo>
                  <a:cubicBezTo>
                    <a:pt x="11596" y="11306"/>
                    <a:pt x="11527" y="11235"/>
                    <a:pt x="11457" y="11235"/>
                  </a:cubicBezTo>
                  <a:cubicBezTo>
                    <a:pt x="11419" y="11235"/>
                    <a:pt x="11381" y="11255"/>
                    <a:pt x="11357" y="11304"/>
                  </a:cubicBezTo>
                  <a:cubicBezTo>
                    <a:pt x="10594" y="12381"/>
                    <a:pt x="9526" y="13067"/>
                    <a:pt x="8175" y="13067"/>
                  </a:cubicBezTo>
                  <a:cubicBezTo>
                    <a:pt x="8131" y="13067"/>
                    <a:pt x="8087" y="13067"/>
                    <a:pt x="8043" y="13065"/>
                  </a:cubicBezTo>
                  <a:cubicBezTo>
                    <a:pt x="6768" y="12996"/>
                    <a:pt x="4590" y="12254"/>
                    <a:pt x="4659" y="10655"/>
                  </a:cubicBezTo>
                  <a:lnTo>
                    <a:pt x="4659" y="10655"/>
                  </a:lnTo>
                  <a:cubicBezTo>
                    <a:pt x="4790" y="10671"/>
                    <a:pt x="4921" y="10688"/>
                    <a:pt x="5052" y="10688"/>
                  </a:cubicBezTo>
                  <a:cubicBezTo>
                    <a:pt x="5107" y="10688"/>
                    <a:pt x="5161" y="10685"/>
                    <a:pt x="5215" y="10678"/>
                  </a:cubicBezTo>
                  <a:cubicBezTo>
                    <a:pt x="5331" y="10655"/>
                    <a:pt x="5285" y="10470"/>
                    <a:pt x="5169" y="10470"/>
                  </a:cubicBezTo>
                  <a:cubicBezTo>
                    <a:pt x="4705" y="10446"/>
                    <a:pt x="4335" y="10377"/>
                    <a:pt x="3941" y="10076"/>
                  </a:cubicBezTo>
                  <a:cubicBezTo>
                    <a:pt x="3928" y="10067"/>
                    <a:pt x="3913" y="10063"/>
                    <a:pt x="3898" y="10063"/>
                  </a:cubicBezTo>
                  <a:cubicBezTo>
                    <a:pt x="3835" y="10063"/>
                    <a:pt x="3773" y="10135"/>
                    <a:pt x="3848" y="10191"/>
                  </a:cubicBezTo>
                  <a:cubicBezTo>
                    <a:pt x="3964" y="10330"/>
                    <a:pt x="4126" y="10423"/>
                    <a:pt x="4288" y="10516"/>
                  </a:cubicBezTo>
                  <a:cubicBezTo>
                    <a:pt x="3774" y="10836"/>
                    <a:pt x="3090" y="11055"/>
                    <a:pt x="2431" y="11055"/>
                  </a:cubicBezTo>
                  <a:cubicBezTo>
                    <a:pt x="1756" y="11055"/>
                    <a:pt x="1107" y="10825"/>
                    <a:pt x="696" y="10238"/>
                  </a:cubicBezTo>
                  <a:cubicBezTo>
                    <a:pt x="140" y="9450"/>
                    <a:pt x="835" y="8407"/>
                    <a:pt x="1554" y="7967"/>
                  </a:cubicBezTo>
                  <a:cubicBezTo>
                    <a:pt x="1944" y="7721"/>
                    <a:pt x="2366" y="7616"/>
                    <a:pt x="2789" y="7616"/>
                  </a:cubicBezTo>
                  <a:cubicBezTo>
                    <a:pt x="3247" y="7616"/>
                    <a:pt x="3705" y="7739"/>
                    <a:pt x="4126" y="7943"/>
                  </a:cubicBezTo>
                  <a:cubicBezTo>
                    <a:pt x="4140" y="7950"/>
                    <a:pt x="4151" y="7953"/>
                    <a:pt x="4161" y="7953"/>
                  </a:cubicBezTo>
                  <a:cubicBezTo>
                    <a:pt x="4186" y="7953"/>
                    <a:pt x="4202" y="7937"/>
                    <a:pt x="4219" y="7920"/>
                  </a:cubicBezTo>
                  <a:cubicBezTo>
                    <a:pt x="4265" y="7967"/>
                    <a:pt x="4312" y="8013"/>
                    <a:pt x="4358" y="8059"/>
                  </a:cubicBezTo>
                  <a:cubicBezTo>
                    <a:pt x="4381" y="8083"/>
                    <a:pt x="4410" y="8093"/>
                    <a:pt x="4437" y="8093"/>
                  </a:cubicBezTo>
                  <a:cubicBezTo>
                    <a:pt x="4518" y="8093"/>
                    <a:pt x="4595" y="8007"/>
                    <a:pt x="4543" y="7920"/>
                  </a:cubicBezTo>
                  <a:cubicBezTo>
                    <a:pt x="4196" y="7434"/>
                    <a:pt x="3477" y="6460"/>
                    <a:pt x="4312" y="6020"/>
                  </a:cubicBezTo>
                  <a:cubicBezTo>
                    <a:pt x="4465" y="5929"/>
                    <a:pt x="4624" y="5893"/>
                    <a:pt x="4786" y="5893"/>
                  </a:cubicBezTo>
                  <a:cubicBezTo>
                    <a:pt x="5163" y="5893"/>
                    <a:pt x="5554" y="6089"/>
                    <a:pt x="5911" y="6252"/>
                  </a:cubicBezTo>
                  <a:cubicBezTo>
                    <a:pt x="5934" y="6298"/>
                    <a:pt x="5934" y="6344"/>
                    <a:pt x="5957" y="6391"/>
                  </a:cubicBezTo>
                  <a:cubicBezTo>
                    <a:pt x="5990" y="6469"/>
                    <a:pt x="6056" y="6504"/>
                    <a:pt x="6118" y="6504"/>
                  </a:cubicBezTo>
                  <a:cubicBezTo>
                    <a:pt x="6184" y="6504"/>
                    <a:pt x="6246" y="6463"/>
                    <a:pt x="6258" y="6391"/>
                  </a:cubicBezTo>
                  <a:cubicBezTo>
                    <a:pt x="6328" y="6391"/>
                    <a:pt x="6374" y="6298"/>
                    <a:pt x="6305" y="6252"/>
                  </a:cubicBezTo>
                  <a:lnTo>
                    <a:pt x="6212" y="6205"/>
                  </a:lnTo>
                  <a:cubicBezTo>
                    <a:pt x="5493" y="3030"/>
                    <a:pt x="8506" y="574"/>
                    <a:pt x="11449" y="342"/>
                  </a:cubicBezTo>
                  <a:cubicBezTo>
                    <a:pt x="11609" y="330"/>
                    <a:pt x="11771" y="324"/>
                    <a:pt x="11935" y="324"/>
                  </a:cubicBezTo>
                  <a:close/>
                  <a:moveTo>
                    <a:pt x="11918" y="1"/>
                  </a:moveTo>
                  <a:cubicBezTo>
                    <a:pt x="11759" y="1"/>
                    <a:pt x="11603" y="6"/>
                    <a:pt x="11449" y="18"/>
                  </a:cubicBezTo>
                  <a:cubicBezTo>
                    <a:pt x="8668" y="203"/>
                    <a:pt x="4914" y="2822"/>
                    <a:pt x="5818" y="5997"/>
                  </a:cubicBezTo>
                  <a:cubicBezTo>
                    <a:pt x="5472" y="5810"/>
                    <a:pt x="5072" y="5647"/>
                    <a:pt x="4698" y="5647"/>
                  </a:cubicBezTo>
                  <a:cubicBezTo>
                    <a:pt x="4421" y="5647"/>
                    <a:pt x="4158" y="5737"/>
                    <a:pt x="3941" y="5974"/>
                  </a:cubicBezTo>
                  <a:cubicBezTo>
                    <a:pt x="3431" y="6483"/>
                    <a:pt x="3686" y="7248"/>
                    <a:pt x="4103" y="7758"/>
                  </a:cubicBezTo>
                  <a:cubicBezTo>
                    <a:pt x="3681" y="7512"/>
                    <a:pt x="3212" y="7384"/>
                    <a:pt x="2743" y="7384"/>
                  </a:cubicBezTo>
                  <a:cubicBezTo>
                    <a:pt x="2285" y="7384"/>
                    <a:pt x="1827" y="7506"/>
                    <a:pt x="1415" y="7758"/>
                  </a:cubicBezTo>
                  <a:cubicBezTo>
                    <a:pt x="743" y="8152"/>
                    <a:pt x="1" y="9125"/>
                    <a:pt x="186" y="9960"/>
                  </a:cubicBezTo>
                  <a:cubicBezTo>
                    <a:pt x="395" y="10748"/>
                    <a:pt x="1415" y="11188"/>
                    <a:pt x="2110" y="11327"/>
                  </a:cubicBezTo>
                  <a:cubicBezTo>
                    <a:pt x="2275" y="11351"/>
                    <a:pt x="2442" y="11363"/>
                    <a:pt x="2610" y="11363"/>
                  </a:cubicBezTo>
                  <a:cubicBezTo>
                    <a:pt x="3269" y="11363"/>
                    <a:pt x="3934" y="11177"/>
                    <a:pt x="4451" y="10771"/>
                  </a:cubicBezTo>
                  <a:lnTo>
                    <a:pt x="4451" y="10771"/>
                  </a:lnTo>
                  <a:cubicBezTo>
                    <a:pt x="4404" y="12254"/>
                    <a:pt x="6281" y="13088"/>
                    <a:pt x="7510" y="13274"/>
                  </a:cubicBezTo>
                  <a:cubicBezTo>
                    <a:pt x="7726" y="13307"/>
                    <a:pt x="7946" y="13324"/>
                    <a:pt x="8166" y="13324"/>
                  </a:cubicBezTo>
                  <a:cubicBezTo>
                    <a:pt x="9482" y="13324"/>
                    <a:pt x="10818" y="12733"/>
                    <a:pt x="11473" y="11582"/>
                  </a:cubicBezTo>
                  <a:cubicBezTo>
                    <a:pt x="11993" y="12144"/>
                    <a:pt x="12737" y="12500"/>
                    <a:pt x="13521" y="12500"/>
                  </a:cubicBezTo>
                  <a:cubicBezTo>
                    <a:pt x="13610" y="12500"/>
                    <a:pt x="13700" y="12495"/>
                    <a:pt x="13790" y="12486"/>
                  </a:cubicBezTo>
                  <a:cubicBezTo>
                    <a:pt x="14323" y="12416"/>
                    <a:pt x="14972" y="12092"/>
                    <a:pt x="15088" y="11536"/>
                  </a:cubicBezTo>
                  <a:cubicBezTo>
                    <a:pt x="15810" y="12643"/>
                    <a:pt x="17192" y="13089"/>
                    <a:pt x="18602" y="13089"/>
                  </a:cubicBezTo>
                  <a:cubicBezTo>
                    <a:pt x="19818" y="13089"/>
                    <a:pt x="21053" y="12757"/>
                    <a:pt x="21901" y="12231"/>
                  </a:cubicBezTo>
                  <a:cubicBezTo>
                    <a:pt x="22713" y="11744"/>
                    <a:pt x="23524" y="10887"/>
                    <a:pt x="23338" y="9844"/>
                  </a:cubicBezTo>
                  <a:cubicBezTo>
                    <a:pt x="23130" y="8708"/>
                    <a:pt x="22087" y="8175"/>
                    <a:pt x="21067" y="7897"/>
                  </a:cubicBezTo>
                  <a:cubicBezTo>
                    <a:pt x="22180" y="7596"/>
                    <a:pt x="22156" y="5672"/>
                    <a:pt x="21508" y="4907"/>
                  </a:cubicBezTo>
                  <a:cubicBezTo>
                    <a:pt x="20998" y="4328"/>
                    <a:pt x="20187" y="4027"/>
                    <a:pt x="19422" y="4027"/>
                  </a:cubicBezTo>
                  <a:cubicBezTo>
                    <a:pt x="18680" y="4027"/>
                    <a:pt x="18124" y="4398"/>
                    <a:pt x="17684" y="4907"/>
                  </a:cubicBezTo>
                  <a:cubicBezTo>
                    <a:pt x="18210" y="1728"/>
                    <a:pt x="14711" y="1"/>
                    <a:pt x="11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8011044" y="796117"/>
              <a:ext cx="205579" cy="189319"/>
            </a:xfrm>
            <a:custGeom>
              <a:avLst/>
              <a:gdLst/>
              <a:ahLst/>
              <a:cxnLst/>
              <a:rect l="l" t="t" r="r" b="b"/>
              <a:pathLst>
                <a:path w="3616" h="3330" extrusionOk="0">
                  <a:moveTo>
                    <a:pt x="1230" y="0"/>
                  </a:moveTo>
                  <a:cubicBezTo>
                    <a:pt x="1033" y="0"/>
                    <a:pt x="842" y="26"/>
                    <a:pt x="672" y="85"/>
                  </a:cubicBezTo>
                  <a:cubicBezTo>
                    <a:pt x="417" y="201"/>
                    <a:pt x="186" y="364"/>
                    <a:pt x="0" y="549"/>
                  </a:cubicBezTo>
                  <a:cubicBezTo>
                    <a:pt x="360" y="446"/>
                    <a:pt x="718" y="386"/>
                    <a:pt x="1058" y="386"/>
                  </a:cubicBezTo>
                  <a:cubicBezTo>
                    <a:pt x="1944" y="386"/>
                    <a:pt x="2708" y="794"/>
                    <a:pt x="3059" y="1916"/>
                  </a:cubicBezTo>
                  <a:cubicBezTo>
                    <a:pt x="3222" y="2449"/>
                    <a:pt x="3198" y="2936"/>
                    <a:pt x="3036" y="3330"/>
                  </a:cubicBezTo>
                  <a:cubicBezTo>
                    <a:pt x="3523" y="3006"/>
                    <a:pt x="3616" y="2171"/>
                    <a:pt x="3523" y="1638"/>
                  </a:cubicBezTo>
                  <a:cubicBezTo>
                    <a:pt x="3407" y="989"/>
                    <a:pt x="3013" y="572"/>
                    <a:pt x="2434" y="294"/>
                  </a:cubicBezTo>
                  <a:cubicBezTo>
                    <a:pt x="2102" y="120"/>
                    <a:pt x="1652" y="0"/>
                    <a:pt x="123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7938554" y="1015685"/>
              <a:ext cx="351860" cy="263398"/>
            </a:xfrm>
            <a:custGeom>
              <a:avLst/>
              <a:gdLst/>
              <a:ahLst/>
              <a:cxnLst/>
              <a:rect l="l" t="t" r="r" b="b"/>
              <a:pathLst>
                <a:path w="6189" h="4633" extrusionOk="0">
                  <a:moveTo>
                    <a:pt x="3964" y="1"/>
                  </a:moveTo>
                  <a:cubicBezTo>
                    <a:pt x="3894" y="94"/>
                    <a:pt x="3801" y="186"/>
                    <a:pt x="3709" y="279"/>
                  </a:cubicBezTo>
                  <a:cubicBezTo>
                    <a:pt x="4427" y="1368"/>
                    <a:pt x="4010" y="2921"/>
                    <a:pt x="2944" y="3663"/>
                  </a:cubicBezTo>
                  <a:cubicBezTo>
                    <a:pt x="2253" y="4150"/>
                    <a:pt x="1348" y="4371"/>
                    <a:pt x="401" y="4371"/>
                  </a:cubicBezTo>
                  <a:cubicBezTo>
                    <a:pt x="268" y="4371"/>
                    <a:pt x="135" y="4366"/>
                    <a:pt x="1" y="4358"/>
                  </a:cubicBezTo>
                  <a:lnTo>
                    <a:pt x="1" y="4358"/>
                  </a:lnTo>
                  <a:cubicBezTo>
                    <a:pt x="572" y="4548"/>
                    <a:pt x="1196" y="4633"/>
                    <a:pt x="1810" y="4633"/>
                  </a:cubicBezTo>
                  <a:cubicBezTo>
                    <a:pt x="2540" y="4633"/>
                    <a:pt x="3256" y="4513"/>
                    <a:pt x="3848" y="4312"/>
                  </a:cubicBezTo>
                  <a:cubicBezTo>
                    <a:pt x="4775" y="3964"/>
                    <a:pt x="6188" y="3176"/>
                    <a:pt x="6165" y="1994"/>
                  </a:cubicBezTo>
                  <a:cubicBezTo>
                    <a:pt x="6142" y="812"/>
                    <a:pt x="4960" y="302"/>
                    <a:pt x="396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7793632" y="594060"/>
              <a:ext cx="205579" cy="291255"/>
            </a:xfrm>
            <a:custGeom>
              <a:avLst/>
              <a:gdLst/>
              <a:ahLst/>
              <a:cxnLst/>
              <a:rect l="l" t="t" r="r" b="b"/>
              <a:pathLst>
                <a:path w="3616" h="5123" extrusionOk="0">
                  <a:moveTo>
                    <a:pt x="0" y="1"/>
                  </a:moveTo>
                  <a:cubicBezTo>
                    <a:pt x="302" y="325"/>
                    <a:pt x="603" y="650"/>
                    <a:pt x="881" y="1044"/>
                  </a:cubicBezTo>
                  <a:cubicBezTo>
                    <a:pt x="1623" y="2156"/>
                    <a:pt x="2109" y="3802"/>
                    <a:pt x="2364" y="5123"/>
                  </a:cubicBezTo>
                  <a:cubicBezTo>
                    <a:pt x="2619" y="4984"/>
                    <a:pt x="3013" y="4729"/>
                    <a:pt x="3268" y="4613"/>
                  </a:cubicBezTo>
                  <a:cubicBezTo>
                    <a:pt x="3616" y="2388"/>
                    <a:pt x="1901" y="65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7760657" y="565122"/>
              <a:ext cx="554767" cy="730953"/>
            </a:xfrm>
            <a:custGeom>
              <a:avLst/>
              <a:gdLst/>
              <a:ahLst/>
              <a:cxnLst/>
              <a:rect l="l" t="t" r="r" b="b"/>
              <a:pathLst>
                <a:path w="9758" h="12857" extrusionOk="0">
                  <a:moveTo>
                    <a:pt x="1" y="0"/>
                  </a:moveTo>
                  <a:lnTo>
                    <a:pt x="1" y="0"/>
                  </a:lnTo>
                  <a:cubicBezTo>
                    <a:pt x="210" y="162"/>
                    <a:pt x="395" y="325"/>
                    <a:pt x="580" y="510"/>
                  </a:cubicBezTo>
                  <a:cubicBezTo>
                    <a:pt x="2481" y="1159"/>
                    <a:pt x="4033" y="2619"/>
                    <a:pt x="3686" y="4844"/>
                  </a:cubicBezTo>
                  <a:cubicBezTo>
                    <a:pt x="3918" y="4751"/>
                    <a:pt x="4173" y="4658"/>
                    <a:pt x="4404" y="4589"/>
                  </a:cubicBezTo>
                  <a:cubicBezTo>
                    <a:pt x="4613" y="4427"/>
                    <a:pt x="4821" y="4264"/>
                    <a:pt x="5076" y="4148"/>
                  </a:cubicBezTo>
                  <a:cubicBezTo>
                    <a:pt x="5247" y="4082"/>
                    <a:pt x="5438" y="4053"/>
                    <a:pt x="5636" y="4053"/>
                  </a:cubicBezTo>
                  <a:cubicBezTo>
                    <a:pt x="6057" y="4053"/>
                    <a:pt x="6507" y="4184"/>
                    <a:pt x="6838" y="4357"/>
                  </a:cubicBezTo>
                  <a:cubicBezTo>
                    <a:pt x="7417" y="4635"/>
                    <a:pt x="7811" y="5052"/>
                    <a:pt x="7927" y="5678"/>
                  </a:cubicBezTo>
                  <a:cubicBezTo>
                    <a:pt x="8020" y="6234"/>
                    <a:pt x="7950" y="7069"/>
                    <a:pt x="7440" y="7393"/>
                  </a:cubicBezTo>
                  <a:cubicBezTo>
                    <a:pt x="7348" y="7578"/>
                    <a:pt x="7232" y="7764"/>
                    <a:pt x="7116" y="7926"/>
                  </a:cubicBezTo>
                  <a:cubicBezTo>
                    <a:pt x="8089" y="8227"/>
                    <a:pt x="9271" y="8737"/>
                    <a:pt x="9294" y="9919"/>
                  </a:cubicBezTo>
                  <a:cubicBezTo>
                    <a:pt x="9317" y="11101"/>
                    <a:pt x="7904" y="11889"/>
                    <a:pt x="6977" y="12237"/>
                  </a:cubicBezTo>
                  <a:cubicBezTo>
                    <a:pt x="6385" y="12438"/>
                    <a:pt x="5669" y="12558"/>
                    <a:pt x="4939" y="12558"/>
                  </a:cubicBezTo>
                  <a:cubicBezTo>
                    <a:pt x="4325" y="12558"/>
                    <a:pt x="3701" y="12473"/>
                    <a:pt x="3130" y="12283"/>
                  </a:cubicBezTo>
                  <a:cubicBezTo>
                    <a:pt x="2805" y="12260"/>
                    <a:pt x="2481" y="12213"/>
                    <a:pt x="2156" y="12144"/>
                  </a:cubicBezTo>
                  <a:lnTo>
                    <a:pt x="2156" y="12144"/>
                  </a:lnTo>
                  <a:cubicBezTo>
                    <a:pt x="2903" y="12642"/>
                    <a:pt x="3873" y="12857"/>
                    <a:pt x="4854" y="12857"/>
                  </a:cubicBezTo>
                  <a:cubicBezTo>
                    <a:pt x="6064" y="12857"/>
                    <a:pt x="7291" y="12530"/>
                    <a:pt x="8135" y="12005"/>
                  </a:cubicBezTo>
                  <a:cubicBezTo>
                    <a:pt x="8947" y="11518"/>
                    <a:pt x="9758" y="10661"/>
                    <a:pt x="9572" y="9618"/>
                  </a:cubicBezTo>
                  <a:cubicBezTo>
                    <a:pt x="9364" y="8505"/>
                    <a:pt x="8321" y="7949"/>
                    <a:pt x="7301" y="7671"/>
                  </a:cubicBezTo>
                  <a:cubicBezTo>
                    <a:pt x="8414" y="7393"/>
                    <a:pt x="8414" y="5446"/>
                    <a:pt x="7742" y="4705"/>
                  </a:cubicBezTo>
                  <a:cubicBezTo>
                    <a:pt x="7255" y="4102"/>
                    <a:pt x="6421" y="3801"/>
                    <a:pt x="5656" y="3801"/>
                  </a:cubicBezTo>
                  <a:cubicBezTo>
                    <a:pt x="4937" y="3801"/>
                    <a:pt x="4381" y="4172"/>
                    <a:pt x="3918" y="4681"/>
                  </a:cubicBezTo>
                  <a:cubicBezTo>
                    <a:pt x="4335" y="2179"/>
                    <a:pt x="2272" y="57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10"/>
          <p:cNvSpPr/>
          <p:nvPr/>
        </p:nvSpPr>
        <p:spPr>
          <a:xfrm>
            <a:off x="244948" y="-352101"/>
            <a:ext cx="757500" cy="757500"/>
          </a:xfrm>
          <a:prstGeom prst="diamond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10"/>
          <p:cNvGrpSpPr/>
          <p:nvPr/>
        </p:nvGrpSpPr>
        <p:grpSpPr>
          <a:xfrm>
            <a:off x="4800240" y="4065663"/>
            <a:ext cx="1911111" cy="796085"/>
            <a:chOff x="6579440" y="1100288"/>
            <a:chExt cx="1911111" cy="796085"/>
          </a:xfrm>
        </p:grpSpPr>
        <p:sp>
          <p:nvSpPr>
            <p:cNvPr id="302" name="Google Shape;302;p10"/>
            <p:cNvSpPr/>
            <p:nvPr/>
          </p:nvSpPr>
          <p:spPr>
            <a:xfrm>
              <a:off x="6583195" y="1124844"/>
              <a:ext cx="1897879" cy="753249"/>
            </a:xfrm>
            <a:custGeom>
              <a:avLst/>
              <a:gdLst/>
              <a:ahLst/>
              <a:cxnLst/>
              <a:rect l="l" t="t" r="r" b="b"/>
              <a:pathLst>
                <a:path w="30836" h="12239" extrusionOk="0">
                  <a:moveTo>
                    <a:pt x="12949" y="1"/>
                  </a:moveTo>
                  <a:cubicBezTo>
                    <a:pt x="10711" y="1"/>
                    <a:pt x="8461" y="1288"/>
                    <a:pt x="8760" y="4054"/>
                  </a:cubicBezTo>
                  <a:cubicBezTo>
                    <a:pt x="8779" y="4164"/>
                    <a:pt x="8681" y="4230"/>
                    <a:pt x="8582" y="4230"/>
                  </a:cubicBezTo>
                  <a:cubicBezTo>
                    <a:pt x="8556" y="4230"/>
                    <a:pt x="8530" y="4225"/>
                    <a:pt x="8505" y="4216"/>
                  </a:cubicBezTo>
                  <a:cubicBezTo>
                    <a:pt x="7691" y="3842"/>
                    <a:pt x="6801" y="3469"/>
                    <a:pt x="5901" y="3469"/>
                  </a:cubicBezTo>
                  <a:cubicBezTo>
                    <a:pt x="5572" y="3469"/>
                    <a:pt x="5242" y="3519"/>
                    <a:pt x="4913" y="3636"/>
                  </a:cubicBezTo>
                  <a:cubicBezTo>
                    <a:pt x="3592" y="4123"/>
                    <a:pt x="2990" y="6000"/>
                    <a:pt x="4496" y="6719"/>
                  </a:cubicBezTo>
                  <a:cubicBezTo>
                    <a:pt x="4612" y="6580"/>
                    <a:pt x="4774" y="6487"/>
                    <a:pt x="4936" y="6394"/>
                  </a:cubicBezTo>
                  <a:cubicBezTo>
                    <a:pt x="4953" y="6385"/>
                    <a:pt x="4969" y="6380"/>
                    <a:pt x="4986" y="6380"/>
                  </a:cubicBezTo>
                  <a:cubicBezTo>
                    <a:pt x="5086" y="6380"/>
                    <a:pt x="5172" y="6543"/>
                    <a:pt x="5052" y="6603"/>
                  </a:cubicBezTo>
                  <a:cubicBezTo>
                    <a:pt x="4612" y="6835"/>
                    <a:pt x="4334" y="7159"/>
                    <a:pt x="4125" y="7599"/>
                  </a:cubicBezTo>
                  <a:cubicBezTo>
                    <a:pt x="4110" y="7630"/>
                    <a:pt x="4084" y="7643"/>
                    <a:pt x="4058" y="7643"/>
                  </a:cubicBezTo>
                  <a:cubicBezTo>
                    <a:pt x="4004" y="7643"/>
                    <a:pt x="3948" y="7592"/>
                    <a:pt x="3963" y="7530"/>
                  </a:cubicBezTo>
                  <a:cubicBezTo>
                    <a:pt x="4033" y="7321"/>
                    <a:pt x="4125" y="7113"/>
                    <a:pt x="4264" y="6927"/>
                  </a:cubicBezTo>
                  <a:lnTo>
                    <a:pt x="4264" y="6927"/>
                  </a:lnTo>
                  <a:cubicBezTo>
                    <a:pt x="2897" y="6997"/>
                    <a:pt x="0" y="7901"/>
                    <a:pt x="1113" y="9731"/>
                  </a:cubicBezTo>
                  <a:cubicBezTo>
                    <a:pt x="1532" y="10425"/>
                    <a:pt x="2216" y="10694"/>
                    <a:pt x="2949" y="10694"/>
                  </a:cubicBezTo>
                  <a:cubicBezTo>
                    <a:pt x="3956" y="10694"/>
                    <a:pt x="5058" y="10186"/>
                    <a:pt x="5701" y="9569"/>
                  </a:cubicBezTo>
                  <a:cubicBezTo>
                    <a:pt x="5729" y="9541"/>
                    <a:pt x="5762" y="9529"/>
                    <a:pt x="5793" y="9529"/>
                  </a:cubicBezTo>
                  <a:cubicBezTo>
                    <a:pt x="5889" y="9529"/>
                    <a:pt x="5974" y="9644"/>
                    <a:pt x="5887" y="9731"/>
                  </a:cubicBezTo>
                  <a:cubicBezTo>
                    <a:pt x="5840" y="9778"/>
                    <a:pt x="5817" y="9801"/>
                    <a:pt x="5771" y="9847"/>
                  </a:cubicBezTo>
                  <a:cubicBezTo>
                    <a:pt x="5751" y="10334"/>
                    <a:pt x="6141" y="10674"/>
                    <a:pt x="6609" y="10674"/>
                  </a:cubicBezTo>
                  <a:cubicBezTo>
                    <a:pt x="6698" y="10674"/>
                    <a:pt x="6790" y="10661"/>
                    <a:pt x="6883" y="10635"/>
                  </a:cubicBezTo>
                  <a:cubicBezTo>
                    <a:pt x="7393" y="10519"/>
                    <a:pt x="7694" y="10079"/>
                    <a:pt x="7949" y="9662"/>
                  </a:cubicBezTo>
                  <a:cubicBezTo>
                    <a:pt x="7970" y="9628"/>
                    <a:pt x="8000" y="9614"/>
                    <a:pt x="8031" y="9614"/>
                  </a:cubicBezTo>
                  <a:cubicBezTo>
                    <a:pt x="8105" y="9614"/>
                    <a:pt x="8184" y="9696"/>
                    <a:pt x="8135" y="9778"/>
                  </a:cubicBezTo>
                  <a:cubicBezTo>
                    <a:pt x="8135" y="9778"/>
                    <a:pt x="8135" y="9778"/>
                    <a:pt x="8135" y="9801"/>
                  </a:cubicBezTo>
                  <a:lnTo>
                    <a:pt x="8158" y="9801"/>
                  </a:lnTo>
                  <a:cubicBezTo>
                    <a:pt x="8447" y="11426"/>
                    <a:pt x="9870" y="12238"/>
                    <a:pt x="11419" y="12238"/>
                  </a:cubicBezTo>
                  <a:cubicBezTo>
                    <a:pt x="11483" y="12238"/>
                    <a:pt x="11547" y="12237"/>
                    <a:pt x="11611" y="12234"/>
                  </a:cubicBezTo>
                  <a:cubicBezTo>
                    <a:pt x="12329" y="12211"/>
                    <a:pt x="13210" y="12072"/>
                    <a:pt x="13836" y="11678"/>
                  </a:cubicBezTo>
                  <a:cubicBezTo>
                    <a:pt x="14554" y="11238"/>
                    <a:pt x="14879" y="10427"/>
                    <a:pt x="15180" y="9685"/>
                  </a:cubicBezTo>
                  <a:cubicBezTo>
                    <a:pt x="14832" y="9685"/>
                    <a:pt x="14508" y="9662"/>
                    <a:pt x="14160" y="9592"/>
                  </a:cubicBezTo>
                  <a:cubicBezTo>
                    <a:pt x="14075" y="9571"/>
                    <a:pt x="14088" y="9451"/>
                    <a:pt x="14163" y="9451"/>
                  </a:cubicBezTo>
                  <a:cubicBezTo>
                    <a:pt x="14170" y="9451"/>
                    <a:pt x="14176" y="9452"/>
                    <a:pt x="14183" y="9453"/>
                  </a:cubicBezTo>
                  <a:cubicBezTo>
                    <a:pt x="14360" y="9466"/>
                    <a:pt x="14536" y="9473"/>
                    <a:pt x="14712" y="9473"/>
                  </a:cubicBezTo>
                  <a:cubicBezTo>
                    <a:pt x="15185" y="9473"/>
                    <a:pt x="15658" y="9420"/>
                    <a:pt x="16130" y="9268"/>
                  </a:cubicBezTo>
                  <a:cubicBezTo>
                    <a:pt x="16144" y="9264"/>
                    <a:pt x="16158" y="9263"/>
                    <a:pt x="16170" y="9263"/>
                  </a:cubicBezTo>
                  <a:cubicBezTo>
                    <a:pt x="16325" y="9263"/>
                    <a:pt x="16371" y="9503"/>
                    <a:pt x="16200" y="9546"/>
                  </a:cubicBezTo>
                  <a:cubicBezTo>
                    <a:pt x="15945" y="9592"/>
                    <a:pt x="15713" y="9639"/>
                    <a:pt x="15458" y="9662"/>
                  </a:cubicBezTo>
                  <a:cubicBezTo>
                    <a:pt x="15481" y="9685"/>
                    <a:pt x="15481" y="9708"/>
                    <a:pt x="15458" y="9755"/>
                  </a:cubicBezTo>
                  <a:cubicBezTo>
                    <a:pt x="15458" y="9755"/>
                    <a:pt x="15458" y="9778"/>
                    <a:pt x="15458" y="9778"/>
                  </a:cubicBezTo>
                  <a:cubicBezTo>
                    <a:pt x="15777" y="10347"/>
                    <a:pt x="16412" y="10832"/>
                    <a:pt x="16994" y="10832"/>
                  </a:cubicBezTo>
                  <a:cubicBezTo>
                    <a:pt x="17385" y="10832"/>
                    <a:pt x="17752" y="10614"/>
                    <a:pt x="17984" y="10056"/>
                  </a:cubicBezTo>
                  <a:cubicBezTo>
                    <a:pt x="18004" y="10007"/>
                    <a:pt x="18039" y="9987"/>
                    <a:pt x="18078" y="9987"/>
                  </a:cubicBezTo>
                  <a:cubicBezTo>
                    <a:pt x="18131" y="9987"/>
                    <a:pt x="18189" y="10025"/>
                    <a:pt x="18216" y="10079"/>
                  </a:cubicBezTo>
                  <a:cubicBezTo>
                    <a:pt x="18623" y="11188"/>
                    <a:pt x="20466" y="11656"/>
                    <a:pt x="21567" y="11656"/>
                  </a:cubicBezTo>
                  <a:cubicBezTo>
                    <a:pt x="21594" y="11656"/>
                    <a:pt x="21620" y="11656"/>
                    <a:pt x="21646" y="11655"/>
                  </a:cubicBezTo>
                  <a:cubicBezTo>
                    <a:pt x="22874" y="11609"/>
                    <a:pt x="23963" y="10913"/>
                    <a:pt x="24311" y="9731"/>
                  </a:cubicBezTo>
                  <a:lnTo>
                    <a:pt x="24311" y="9731"/>
                  </a:lnTo>
                  <a:cubicBezTo>
                    <a:pt x="24120" y="9784"/>
                    <a:pt x="23929" y="9810"/>
                    <a:pt x="23737" y="9810"/>
                  </a:cubicBezTo>
                  <a:cubicBezTo>
                    <a:pt x="23674" y="9810"/>
                    <a:pt x="23610" y="9807"/>
                    <a:pt x="23546" y="9801"/>
                  </a:cubicBezTo>
                  <a:cubicBezTo>
                    <a:pt x="23453" y="9778"/>
                    <a:pt x="23453" y="9662"/>
                    <a:pt x="23546" y="9662"/>
                  </a:cubicBezTo>
                  <a:cubicBezTo>
                    <a:pt x="23940" y="9616"/>
                    <a:pt x="24265" y="9546"/>
                    <a:pt x="24589" y="9407"/>
                  </a:cubicBezTo>
                  <a:cubicBezTo>
                    <a:pt x="24589" y="9384"/>
                    <a:pt x="24612" y="9384"/>
                    <a:pt x="24612" y="9384"/>
                  </a:cubicBezTo>
                  <a:cubicBezTo>
                    <a:pt x="24890" y="9245"/>
                    <a:pt x="25145" y="9083"/>
                    <a:pt x="25377" y="8851"/>
                  </a:cubicBezTo>
                  <a:cubicBezTo>
                    <a:pt x="25403" y="8825"/>
                    <a:pt x="25432" y="8814"/>
                    <a:pt x="25461" y="8814"/>
                  </a:cubicBezTo>
                  <a:cubicBezTo>
                    <a:pt x="25561" y="8814"/>
                    <a:pt x="25652" y="8946"/>
                    <a:pt x="25562" y="9036"/>
                  </a:cubicBezTo>
                  <a:cubicBezTo>
                    <a:pt x="25400" y="9222"/>
                    <a:pt x="25168" y="9384"/>
                    <a:pt x="24937" y="9523"/>
                  </a:cubicBezTo>
                  <a:cubicBezTo>
                    <a:pt x="25665" y="9881"/>
                    <a:pt x="26860" y="10245"/>
                    <a:pt x="27937" y="10245"/>
                  </a:cubicBezTo>
                  <a:cubicBezTo>
                    <a:pt x="28951" y="10245"/>
                    <a:pt x="29859" y="9922"/>
                    <a:pt x="30174" y="8967"/>
                  </a:cubicBezTo>
                  <a:cubicBezTo>
                    <a:pt x="30836" y="6896"/>
                    <a:pt x="28431" y="6241"/>
                    <a:pt x="26834" y="6241"/>
                  </a:cubicBezTo>
                  <a:cubicBezTo>
                    <a:pt x="26697" y="6241"/>
                    <a:pt x="26566" y="6246"/>
                    <a:pt x="26443" y="6255"/>
                  </a:cubicBezTo>
                  <a:cubicBezTo>
                    <a:pt x="26420" y="6278"/>
                    <a:pt x="26420" y="6278"/>
                    <a:pt x="26420" y="6278"/>
                  </a:cubicBezTo>
                  <a:cubicBezTo>
                    <a:pt x="26395" y="6309"/>
                    <a:pt x="26364" y="6322"/>
                    <a:pt x="26333" y="6322"/>
                  </a:cubicBezTo>
                  <a:cubicBezTo>
                    <a:pt x="26248" y="6322"/>
                    <a:pt x="26166" y="6224"/>
                    <a:pt x="26234" y="6139"/>
                  </a:cubicBezTo>
                  <a:cubicBezTo>
                    <a:pt x="26652" y="5560"/>
                    <a:pt x="26165" y="4934"/>
                    <a:pt x="25516" y="4865"/>
                  </a:cubicBezTo>
                  <a:cubicBezTo>
                    <a:pt x="25470" y="4860"/>
                    <a:pt x="25424" y="4858"/>
                    <a:pt x="25378" y="4858"/>
                  </a:cubicBezTo>
                  <a:cubicBezTo>
                    <a:pt x="24950" y="4858"/>
                    <a:pt x="24572" y="5047"/>
                    <a:pt x="24195" y="5235"/>
                  </a:cubicBezTo>
                  <a:cubicBezTo>
                    <a:pt x="24195" y="5259"/>
                    <a:pt x="24195" y="5282"/>
                    <a:pt x="24195" y="5328"/>
                  </a:cubicBezTo>
                  <a:cubicBezTo>
                    <a:pt x="24195" y="5421"/>
                    <a:pt x="24120" y="5467"/>
                    <a:pt x="24044" y="5467"/>
                  </a:cubicBezTo>
                  <a:cubicBezTo>
                    <a:pt x="23969" y="5467"/>
                    <a:pt x="23894" y="5421"/>
                    <a:pt x="23894" y="5328"/>
                  </a:cubicBezTo>
                  <a:cubicBezTo>
                    <a:pt x="23894" y="3683"/>
                    <a:pt x="22573" y="2269"/>
                    <a:pt x="20927" y="2107"/>
                  </a:cubicBezTo>
                  <a:cubicBezTo>
                    <a:pt x="20798" y="2093"/>
                    <a:pt x="20670" y="2086"/>
                    <a:pt x="20544" y="2086"/>
                  </a:cubicBezTo>
                  <a:cubicBezTo>
                    <a:pt x="19200" y="2086"/>
                    <a:pt x="18041" y="2849"/>
                    <a:pt x="17173" y="3845"/>
                  </a:cubicBezTo>
                  <a:cubicBezTo>
                    <a:pt x="17173" y="3845"/>
                    <a:pt x="17173" y="3868"/>
                    <a:pt x="17150" y="3868"/>
                  </a:cubicBezTo>
                  <a:cubicBezTo>
                    <a:pt x="17150" y="3914"/>
                    <a:pt x="17127" y="3914"/>
                    <a:pt x="17103" y="3914"/>
                  </a:cubicBezTo>
                  <a:cubicBezTo>
                    <a:pt x="17095" y="3919"/>
                    <a:pt x="17086" y="3921"/>
                    <a:pt x="17077" y="3921"/>
                  </a:cubicBezTo>
                  <a:cubicBezTo>
                    <a:pt x="17035" y="3921"/>
                    <a:pt x="16992" y="3879"/>
                    <a:pt x="17011" y="3822"/>
                  </a:cubicBezTo>
                  <a:cubicBezTo>
                    <a:pt x="17034" y="3799"/>
                    <a:pt x="17057" y="3775"/>
                    <a:pt x="17057" y="3752"/>
                  </a:cubicBezTo>
                  <a:cubicBezTo>
                    <a:pt x="17465" y="1317"/>
                    <a:pt x="15213" y="1"/>
                    <a:pt x="12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6579440" y="1100288"/>
              <a:ext cx="1911111" cy="796085"/>
            </a:xfrm>
            <a:custGeom>
              <a:avLst/>
              <a:gdLst/>
              <a:ahLst/>
              <a:cxnLst/>
              <a:rect l="l" t="t" r="r" b="b"/>
              <a:pathLst>
                <a:path w="31051" h="12935" extrusionOk="0">
                  <a:moveTo>
                    <a:pt x="13032" y="408"/>
                  </a:moveTo>
                  <a:cubicBezTo>
                    <a:pt x="15296" y="408"/>
                    <a:pt x="17549" y="1719"/>
                    <a:pt x="17141" y="4151"/>
                  </a:cubicBezTo>
                  <a:cubicBezTo>
                    <a:pt x="17118" y="4174"/>
                    <a:pt x="17095" y="4198"/>
                    <a:pt x="17072" y="4221"/>
                  </a:cubicBezTo>
                  <a:cubicBezTo>
                    <a:pt x="17053" y="4278"/>
                    <a:pt x="17096" y="4320"/>
                    <a:pt x="17138" y="4320"/>
                  </a:cubicBezTo>
                  <a:cubicBezTo>
                    <a:pt x="17147" y="4320"/>
                    <a:pt x="17156" y="4318"/>
                    <a:pt x="17164" y="4313"/>
                  </a:cubicBezTo>
                  <a:cubicBezTo>
                    <a:pt x="17188" y="4313"/>
                    <a:pt x="17211" y="4313"/>
                    <a:pt x="17234" y="4267"/>
                  </a:cubicBezTo>
                  <a:cubicBezTo>
                    <a:pt x="17234" y="4267"/>
                    <a:pt x="17234" y="4244"/>
                    <a:pt x="17234" y="4244"/>
                  </a:cubicBezTo>
                  <a:cubicBezTo>
                    <a:pt x="18111" y="3239"/>
                    <a:pt x="19304" y="2490"/>
                    <a:pt x="20649" y="2490"/>
                  </a:cubicBezTo>
                  <a:cubicBezTo>
                    <a:pt x="20761" y="2490"/>
                    <a:pt x="20874" y="2495"/>
                    <a:pt x="20988" y="2506"/>
                  </a:cubicBezTo>
                  <a:cubicBezTo>
                    <a:pt x="22634" y="2668"/>
                    <a:pt x="23955" y="4082"/>
                    <a:pt x="23955" y="5727"/>
                  </a:cubicBezTo>
                  <a:cubicBezTo>
                    <a:pt x="23955" y="5831"/>
                    <a:pt x="24036" y="5884"/>
                    <a:pt x="24114" y="5884"/>
                  </a:cubicBezTo>
                  <a:cubicBezTo>
                    <a:pt x="24192" y="5884"/>
                    <a:pt x="24268" y="5831"/>
                    <a:pt x="24256" y="5727"/>
                  </a:cubicBezTo>
                  <a:cubicBezTo>
                    <a:pt x="24256" y="5704"/>
                    <a:pt x="24256" y="5658"/>
                    <a:pt x="24256" y="5634"/>
                  </a:cubicBezTo>
                  <a:cubicBezTo>
                    <a:pt x="24629" y="5448"/>
                    <a:pt x="25021" y="5280"/>
                    <a:pt x="25432" y="5280"/>
                  </a:cubicBezTo>
                  <a:cubicBezTo>
                    <a:pt x="25480" y="5280"/>
                    <a:pt x="25528" y="5282"/>
                    <a:pt x="25577" y="5287"/>
                  </a:cubicBezTo>
                  <a:cubicBezTo>
                    <a:pt x="26226" y="5333"/>
                    <a:pt x="26736" y="5959"/>
                    <a:pt x="26295" y="6561"/>
                  </a:cubicBezTo>
                  <a:cubicBezTo>
                    <a:pt x="26242" y="6633"/>
                    <a:pt x="26325" y="6731"/>
                    <a:pt x="26409" y="6731"/>
                  </a:cubicBezTo>
                  <a:cubicBezTo>
                    <a:pt x="26434" y="6731"/>
                    <a:pt x="26459" y="6722"/>
                    <a:pt x="26481" y="6701"/>
                  </a:cubicBezTo>
                  <a:cubicBezTo>
                    <a:pt x="26504" y="6677"/>
                    <a:pt x="26504" y="6677"/>
                    <a:pt x="26504" y="6654"/>
                  </a:cubicBezTo>
                  <a:cubicBezTo>
                    <a:pt x="26609" y="6648"/>
                    <a:pt x="26721" y="6645"/>
                    <a:pt x="26837" y="6645"/>
                  </a:cubicBezTo>
                  <a:cubicBezTo>
                    <a:pt x="28433" y="6645"/>
                    <a:pt x="30905" y="7270"/>
                    <a:pt x="30235" y="9366"/>
                  </a:cubicBezTo>
                  <a:cubicBezTo>
                    <a:pt x="29932" y="10321"/>
                    <a:pt x="29023" y="10644"/>
                    <a:pt x="28009" y="10644"/>
                  </a:cubicBezTo>
                  <a:cubicBezTo>
                    <a:pt x="26932" y="10644"/>
                    <a:pt x="25737" y="10280"/>
                    <a:pt x="25021" y="9922"/>
                  </a:cubicBezTo>
                  <a:cubicBezTo>
                    <a:pt x="25253" y="9783"/>
                    <a:pt x="25461" y="9621"/>
                    <a:pt x="25623" y="9435"/>
                  </a:cubicBezTo>
                  <a:cubicBezTo>
                    <a:pt x="25713" y="9345"/>
                    <a:pt x="25636" y="9213"/>
                    <a:pt x="25542" y="9213"/>
                  </a:cubicBezTo>
                  <a:cubicBezTo>
                    <a:pt x="25515" y="9213"/>
                    <a:pt x="25487" y="9224"/>
                    <a:pt x="25461" y="9250"/>
                  </a:cubicBezTo>
                  <a:cubicBezTo>
                    <a:pt x="25206" y="9482"/>
                    <a:pt x="24951" y="9667"/>
                    <a:pt x="24673" y="9783"/>
                  </a:cubicBezTo>
                  <a:cubicBezTo>
                    <a:pt x="24673" y="9783"/>
                    <a:pt x="24650" y="9806"/>
                    <a:pt x="24650" y="9806"/>
                  </a:cubicBezTo>
                  <a:cubicBezTo>
                    <a:pt x="24349" y="9945"/>
                    <a:pt x="24001" y="10038"/>
                    <a:pt x="23630" y="10061"/>
                  </a:cubicBezTo>
                  <a:cubicBezTo>
                    <a:pt x="23538" y="10061"/>
                    <a:pt x="23538" y="10177"/>
                    <a:pt x="23630" y="10200"/>
                  </a:cubicBezTo>
                  <a:cubicBezTo>
                    <a:pt x="23688" y="10206"/>
                    <a:pt x="23749" y="10209"/>
                    <a:pt x="23812" y="10209"/>
                  </a:cubicBezTo>
                  <a:cubicBezTo>
                    <a:pt x="24000" y="10209"/>
                    <a:pt x="24204" y="10183"/>
                    <a:pt x="24395" y="10130"/>
                  </a:cubicBezTo>
                  <a:lnTo>
                    <a:pt x="24395" y="10130"/>
                  </a:lnTo>
                  <a:cubicBezTo>
                    <a:pt x="24047" y="11312"/>
                    <a:pt x="22935" y="12008"/>
                    <a:pt x="21730" y="12054"/>
                  </a:cubicBezTo>
                  <a:cubicBezTo>
                    <a:pt x="21681" y="12056"/>
                    <a:pt x="21630" y="12057"/>
                    <a:pt x="21578" y="12057"/>
                  </a:cubicBezTo>
                  <a:cubicBezTo>
                    <a:pt x="20470" y="12057"/>
                    <a:pt x="18697" y="11585"/>
                    <a:pt x="18277" y="10478"/>
                  </a:cubicBezTo>
                  <a:cubicBezTo>
                    <a:pt x="18263" y="10436"/>
                    <a:pt x="18205" y="10393"/>
                    <a:pt x="18152" y="10393"/>
                  </a:cubicBezTo>
                  <a:cubicBezTo>
                    <a:pt x="18118" y="10393"/>
                    <a:pt x="18086" y="10410"/>
                    <a:pt x="18068" y="10455"/>
                  </a:cubicBezTo>
                  <a:cubicBezTo>
                    <a:pt x="17827" y="11021"/>
                    <a:pt x="17460" y="11241"/>
                    <a:pt x="17071" y="11241"/>
                  </a:cubicBezTo>
                  <a:cubicBezTo>
                    <a:pt x="16490" y="11241"/>
                    <a:pt x="15862" y="10747"/>
                    <a:pt x="15542" y="10177"/>
                  </a:cubicBezTo>
                  <a:cubicBezTo>
                    <a:pt x="15542" y="10177"/>
                    <a:pt x="15542" y="10177"/>
                    <a:pt x="15542" y="10154"/>
                  </a:cubicBezTo>
                  <a:cubicBezTo>
                    <a:pt x="15542" y="10130"/>
                    <a:pt x="15542" y="10084"/>
                    <a:pt x="15542" y="10061"/>
                  </a:cubicBezTo>
                  <a:cubicBezTo>
                    <a:pt x="15774" y="10038"/>
                    <a:pt x="16029" y="9991"/>
                    <a:pt x="16284" y="9945"/>
                  </a:cubicBezTo>
                  <a:cubicBezTo>
                    <a:pt x="16434" y="9924"/>
                    <a:pt x="16385" y="9662"/>
                    <a:pt x="16229" y="9662"/>
                  </a:cubicBezTo>
                  <a:cubicBezTo>
                    <a:pt x="16217" y="9662"/>
                    <a:pt x="16204" y="9664"/>
                    <a:pt x="16191" y="9667"/>
                  </a:cubicBezTo>
                  <a:cubicBezTo>
                    <a:pt x="15735" y="9819"/>
                    <a:pt x="15267" y="9872"/>
                    <a:pt x="14787" y="9872"/>
                  </a:cubicBezTo>
                  <a:cubicBezTo>
                    <a:pt x="14608" y="9872"/>
                    <a:pt x="14427" y="9865"/>
                    <a:pt x="14244" y="9852"/>
                  </a:cubicBezTo>
                  <a:cubicBezTo>
                    <a:pt x="14175" y="9852"/>
                    <a:pt x="14152" y="9968"/>
                    <a:pt x="14221" y="9991"/>
                  </a:cubicBezTo>
                  <a:cubicBezTo>
                    <a:pt x="14569" y="10061"/>
                    <a:pt x="14916" y="10084"/>
                    <a:pt x="15241" y="10084"/>
                  </a:cubicBezTo>
                  <a:cubicBezTo>
                    <a:pt x="14940" y="10849"/>
                    <a:pt x="14638" y="11637"/>
                    <a:pt x="13897" y="12077"/>
                  </a:cubicBezTo>
                  <a:cubicBezTo>
                    <a:pt x="13271" y="12471"/>
                    <a:pt x="12390" y="12610"/>
                    <a:pt x="11695" y="12657"/>
                  </a:cubicBezTo>
                  <a:cubicBezTo>
                    <a:pt x="11632" y="12659"/>
                    <a:pt x="11569" y="12661"/>
                    <a:pt x="11506" y="12661"/>
                  </a:cubicBezTo>
                  <a:cubicBezTo>
                    <a:pt x="9934" y="12661"/>
                    <a:pt x="8508" y="11827"/>
                    <a:pt x="8219" y="10200"/>
                  </a:cubicBezTo>
                  <a:cubicBezTo>
                    <a:pt x="8266" y="10105"/>
                    <a:pt x="8185" y="10021"/>
                    <a:pt x="8106" y="10021"/>
                  </a:cubicBezTo>
                  <a:cubicBezTo>
                    <a:pt x="8069" y="10021"/>
                    <a:pt x="8032" y="10040"/>
                    <a:pt x="8010" y="10084"/>
                  </a:cubicBezTo>
                  <a:cubicBezTo>
                    <a:pt x="7778" y="10501"/>
                    <a:pt x="7454" y="10918"/>
                    <a:pt x="6967" y="11057"/>
                  </a:cubicBezTo>
                  <a:cubicBezTo>
                    <a:pt x="6882" y="11077"/>
                    <a:pt x="6797" y="11087"/>
                    <a:pt x="6714" y="11087"/>
                  </a:cubicBezTo>
                  <a:cubicBezTo>
                    <a:pt x="6218" y="11087"/>
                    <a:pt x="5812" y="10743"/>
                    <a:pt x="5832" y="10246"/>
                  </a:cubicBezTo>
                  <a:cubicBezTo>
                    <a:pt x="5878" y="10223"/>
                    <a:pt x="5924" y="10177"/>
                    <a:pt x="5948" y="10130"/>
                  </a:cubicBezTo>
                  <a:cubicBezTo>
                    <a:pt x="6037" y="10059"/>
                    <a:pt x="5960" y="9931"/>
                    <a:pt x="5867" y="9931"/>
                  </a:cubicBezTo>
                  <a:cubicBezTo>
                    <a:pt x="5840" y="9931"/>
                    <a:pt x="5812" y="9942"/>
                    <a:pt x="5785" y="9968"/>
                  </a:cubicBezTo>
                  <a:cubicBezTo>
                    <a:pt x="5140" y="10586"/>
                    <a:pt x="4028" y="11103"/>
                    <a:pt x="3013" y="11103"/>
                  </a:cubicBezTo>
                  <a:cubicBezTo>
                    <a:pt x="2277" y="11103"/>
                    <a:pt x="1592" y="10832"/>
                    <a:pt x="1174" y="10130"/>
                  </a:cubicBezTo>
                  <a:cubicBezTo>
                    <a:pt x="84" y="8300"/>
                    <a:pt x="2981" y="7396"/>
                    <a:pt x="4349" y="7349"/>
                  </a:cubicBezTo>
                  <a:lnTo>
                    <a:pt x="4349" y="7349"/>
                  </a:lnTo>
                  <a:cubicBezTo>
                    <a:pt x="4209" y="7535"/>
                    <a:pt x="4094" y="7743"/>
                    <a:pt x="4047" y="7952"/>
                  </a:cubicBezTo>
                  <a:cubicBezTo>
                    <a:pt x="4032" y="8014"/>
                    <a:pt x="4088" y="8065"/>
                    <a:pt x="4142" y="8065"/>
                  </a:cubicBezTo>
                  <a:cubicBezTo>
                    <a:pt x="4168" y="8065"/>
                    <a:pt x="4194" y="8052"/>
                    <a:pt x="4209" y="8022"/>
                  </a:cubicBezTo>
                  <a:cubicBezTo>
                    <a:pt x="4418" y="7558"/>
                    <a:pt x="4696" y="7234"/>
                    <a:pt x="5113" y="7002"/>
                  </a:cubicBezTo>
                  <a:cubicBezTo>
                    <a:pt x="5233" y="6942"/>
                    <a:pt x="5164" y="6779"/>
                    <a:pt x="5054" y="6779"/>
                  </a:cubicBezTo>
                  <a:cubicBezTo>
                    <a:pt x="5036" y="6779"/>
                    <a:pt x="5017" y="6784"/>
                    <a:pt x="4997" y="6793"/>
                  </a:cubicBezTo>
                  <a:cubicBezTo>
                    <a:pt x="4835" y="6886"/>
                    <a:pt x="4696" y="7002"/>
                    <a:pt x="4557" y="7118"/>
                  </a:cubicBezTo>
                  <a:cubicBezTo>
                    <a:pt x="3051" y="6422"/>
                    <a:pt x="3653" y="4522"/>
                    <a:pt x="4974" y="4059"/>
                  </a:cubicBezTo>
                  <a:cubicBezTo>
                    <a:pt x="5314" y="3931"/>
                    <a:pt x="5656" y="3877"/>
                    <a:pt x="5998" y="3877"/>
                  </a:cubicBezTo>
                  <a:cubicBezTo>
                    <a:pt x="6894" y="3877"/>
                    <a:pt x="7784" y="4246"/>
                    <a:pt x="8590" y="4615"/>
                  </a:cubicBezTo>
                  <a:cubicBezTo>
                    <a:pt x="8612" y="4626"/>
                    <a:pt x="8639" y="4632"/>
                    <a:pt x="8666" y="4632"/>
                  </a:cubicBezTo>
                  <a:cubicBezTo>
                    <a:pt x="8751" y="4632"/>
                    <a:pt x="8845" y="4575"/>
                    <a:pt x="8845" y="4453"/>
                  </a:cubicBezTo>
                  <a:cubicBezTo>
                    <a:pt x="8533" y="1695"/>
                    <a:pt x="10788" y="408"/>
                    <a:pt x="13032" y="408"/>
                  </a:cubicBezTo>
                  <a:close/>
                  <a:moveTo>
                    <a:pt x="12835" y="1"/>
                  </a:moveTo>
                  <a:cubicBezTo>
                    <a:pt x="10499" y="1"/>
                    <a:pt x="8337" y="1765"/>
                    <a:pt x="8474" y="4198"/>
                  </a:cubicBezTo>
                  <a:cubicBezTo>
                    <a:pt x="7688" y="3866"/>
                    <a:pt x="6765" y="3560"/>
                    <a:pt x="5895" y="3560"/>
                  </a:cubicBezTo>
                  <a:cubicBezTo>
                    <a:pt x="5124" y="3560"/>
                    <a:pt x="4394" y="3801"/>
                    <a:pt x="3839" y="4476"/>
                  </a:cubicBezTo>
                  <a:cubicBezTo>
                    <a:pt x="3143" y="5333"/>
                    <a:pt x="3306" y="6701"/>
                    <a:pt x="4302" y="7164"/>
                  </a:cubicBezTo>
                  <a:cubicBezTo>
                    <a:pt x="4243" y="7161"/>
                    <a:pt x="4183" y="7159"/>
                    <a:pt x="4121" y="7159"/>
                  </a:cubicBezTo>
                  <a:cubicBezTo>
                    <a:pt x="2525" y="7159"/>
                    <a:pt x="0" y="8301"/>
                    <a:pt x="826" y="10130"/>
                  </a:cubicBezTo>
                  <a:cubicBezTo>
                    <a:pt x="1223" y="11013"/>
                    <a:pt x="2030" y="11350"/>
                    <a:pt x="2912" y="11350"/>
                  </a:cubicBezTo>
                  <a:cubicBezTo>
                    <a:pt x="3882" y="11350"/>
                    <a:pt x="4942" y="10943"/>
                    <a:pt x="5646" y="10409"/>
                  </a:cubicBezTo>
                  <a:cubicBezTo>
                    <a:pt x="5646" y="10826"/>
                    <a:pt x="6040" y="11220"/>
                    <a:pt x="6481" y="11289"/>
                  </a:cubicBezTo>
                  <a:cubicBezTo>
                    <a:pt x="6550" y="11301"/>
                    <a:pt x="6619" y="11306"/>
                    <a:pt x="6687" y="11306"/>
                  </a:cubicBezTo>
                  <a:cubicBezTo>
                    <a:pt x="7294" y="11306"/>
                    <a:pt x="7811" y="10860"/>
                    <a:pt x="8103" y="10339"/>
                  </a:cubicBezTo>
                  <a:cubicBezTo>
                    <a:pt x="8242" y="12031"/>
                    <a:pt x="9934" y="12935"/>
                    <a:pt x="11510" y="12935"/>
                  </a:cubicBezTo>
                  <a:cubicBezTo>
                    <a:pt x="12437" y="12935"/>
                    <a:pt x="13549" y="12749"/>
                    <a:pt x="14291" y="12170"/>
                  </a:cubicBezTo>
                  <a:cubicBezTo>
                    <a:pt x="14870" y="11730"/>
                    <a:pt x="15171" y="11057"/>
                    <a:pt x="15426" y="10409"/>
                  </a:cubicBezTo>
                  <a:cubicBezTo>
                    <a:pt x="15771" y="11029"/>
                    <a:pt x="16459" y="11485"/>
                    <a:pt x="17093" y="11485"/>
                  </a:cubicBezTo>
                  <a:cubicBezTo>
                    <a:pt x="17524" y="11485"/>
                    <a:pt x="17930" y="11273"/>
                    <a:pt x="18184" y="10756"/>
                  </a:cubicBezTo>
                  <a:cubicBezTo>
                    <a:pt x="18952" y="11747"/>
                    <a:pt x="20325" y="12326"/>
                    <a:pt x="21624" y="12326"/>
                  </a:cubicBezTo>
                  <a:cubicBezTo>
                    <a:pt x="23029" y="12326"/>
                    <a:pt x="24346" y="11649"/>
                    <a:pt x="24720" y="10084"/>
                  </a:cubicBezTo>
                  <a:cubicBezTo>
                    <a:pt x="25481" y="10517"/>
                    <a:pt x="26816" y="10939"/>
                    <a:pt x="28025" y="10939"/>
                  </a:cubicBezTo>
                  <a:cubicBezTo>
                    <a:pt x="29209" y="10939"/>
                    <a:pt x="30273" y="10535"/>
                    <a:pt x="30560" y="9343"/>
                  </a:cubicBezTo>
                  <a:cubicBezTo>
                    <a:pt x="31051" y="7276"/>
                    <a:pt x="28977" y="6474"/>
                    <a:pt x="27256" y="6474"/>
                  </a:cubicBezTo>
                  <a:cubicBezTo>
                    <a:pt x="27028" y="6474"/>
                    <a:pt x="26806" y="6488"/>
                    <a:pt x="26597" y="6515"/>
                  </a:cubicBezTo>
                  <a:cubicBezTo>
                    <a:pt x="26852" y="6052"/>
                    <a:pt x="26620" y="5472"/>
                    <a:pt x="26180" y="5217"/>
                  </a:cubicBezTo>
                  <a:cubicBezTo>
                    <a:pt x="25961" y="5100"/>
                    <a:pt x="25735" y="5052"/>
                    <a:pt x="25509" y="5052"/>
                  </a:cubicBezTo>
                  <a:cubicBezTo>
                    <a:pt x="25063" y="5052"/>
                    <a:pt x="24617" y="5242"/>
                    <a:pt x="24233" y="5472"/>
                  </a:cubicBezTo>
                  <a:cubicBezTo>
                    <a:pt x="24094" y="3943"/>
                    <a:pt x="22935" y="2645"/>
                    <a:pt x="21405" y="2320"/>
                  </a:cubicBezTo>
                  <a:cubicBezTo>
                    <a:pt x="21158" y="2269"/>
                    <a:pt x="20909" y="2244"/>
                    <a:pt x="20662" y="2244"/>
                  </a:cubicBezTo>
                  <a:cubicBezTo>
                    <a:pt x="19359" y="2244"/>
                    <a:pt x="18099" y="2930"/>
                    <a:pt x="17280" y="3943"/>
                  </a:cubicBezTo>
                  <a:cubicBezTo>
                    <a:pt x="17605" y="1579"/>
                    <a:pt x="15171" y="49"/>
                    <a:pt x="12970" y="3"/>
                  </a:cubicBezTo>
                  <a:cubicBezTo>
                    <a:pt x="12925" y="2"/>
                    <a:pt x="12880" y="1"/>
                    <a:pt x="1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7931041" y="1270150"/>
              <a:ext cx="122726" cy="208330"/>
            </a:xfrm>
            <a:custGeom>
              <a:avLst/>
              <a:gdLst/>
              <a:ahLst/>
              <a:cxnLst/>
              <a:rect l="l" t="t" r="r" b="b"/>
              <a:pathLst>
                <a:path w="1994" h="3385" extrusionOk="0">
                  <a:moveTo>
                    <a:pt x="1" y="1"/>
                  </a:moveTo>
                  <a:cubicBezTo>
                    <a:pt x="719" y="858"/>
                    <a:pt x="835" y="2156"/>
                    <a:pt x="951" y="3384"/>
                  </a:cubicBezTo>
                  <a:cubicBezTo>
                    <a:pt x="1275" y="3199"/>
                    <a:pt x="1646" y="3083"/>
                    <a:pt x="1994" y="3014"/>
                  </a:cubicBezTo>
                  <a:cubicBezTo>
                    <a:pt x="1994" y="2990"/>
                    <a:pt x="1994" y="2990"/>
                    <a:pt x="1994" y="2967"/>
                  </a:cubicBezTo>
                  <a:cubicBezTo>
                    <a:pt x="1994" y="1669"/>
                    <a:pt x="1159" y="51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8072288" y="1423827"/>
              <a:ext cx="151222" cy="78901"/>
            </a:xfrm>
            <a:custGeom>
              <a:avLst/>
              <a:gdLst/>
              <a:ahLst/>
              <a:cxnLst/>
              <a:rect l="l" t="t" r="r" b="b"/>
              <a:pathLst>
                <a:path w="2457" h="1282" extrusionOk="0">
                  <a:moveTo>
                    <a:pt x="1183" y="0"/>
                  </a:moveTo>
                  <a:cubicBezTo>
                    <a:pt x="755" y="0"/>
                    <a:pt x="377" y="189"/>
                    <a:pt x="0" y="377"/>
                  </a:cubicBezTo>
                  <a:cubicBezTo>
                    <a:pt x="0" y="401"/>
                    <a:pt x="0" y="424"/>
                    <a:pt x="0" y="447"/>
                  </a:cubicBezTo>
                  <a:cubicBezTo>
                    <a:pt x="93" y="447"/>
                    <a:pt x="162" y="424"/>
                    <a:pt x="255" y="424"/>
                  </a:cubicBezTo>
                  <a:cubicBezTo>
                    <a:pt x="394" y="377"/>
                    <a:pt x="533" y="354"/>
                    <a:pt x="672" y="354"/>
                  </a:cubicBezTo>
                  <a:cubicBezTo>
                    <a:pt x="704" y="350"/>
                    <a:pt x="736" y="348"/>
                    <a:pt x="767" y="348"/>
                  </a:cubicBezTo>
                  <a:cubicBezTo>
                    <a:pt x="920" y="348"/>
                    <a:pt x="1071" y="393"/>
                    <a:pt x="1205" y="470"/>
                  </a:cubicBezTo>
                  <a:cubicBezTo>
                    <a:pt x="1599" y="586"/>
                    <a:pt x="1924" y="887"/>
                    <a:pt x="2039" y="1281"/>
                  </a:cubicBezTo>
                  <a:cubicBezTo>
                    <a:pt x="2457" y="679"/>
                    <a:pt x="1970" y="76"/>
                    <a:pt x="1321" y="7"/>
                  </a:cubicBezTo>
                  <a:cubicBezTo>
                    <a:pt x="1275" y="2"/>
                    <a:pt x="1229" y="0"/>
                    <a:pt x="118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 rot="440491">
              <a:off x="7489472" y="1138368"/>
              <a:ext cx="169596" cy="225010"/>
            </a:xfrm>
            <a:custGeom>
              <a:avLst/>
              <a:gdLst/>
              <a:ahLst/>
              <a:cxnLst/>
              <a:rect l="l" t="t" r="r" b="b"/>
              <a:pathLst>
                <a:path w="2481" h="3292" extrusionOk="0">
                  <a:moveTo>
                    <a:pt x="1" y="1"/>
                  </a:moveTo>
                  <a:cubicBezTo>
                    <a:pt x="882" y="997"/>
                    <a:pt x="1646" y="2087"/>
                    <a:pt x="2202" y="3292"/>
                  </a:cubicBezTo>
                  <a:cubicBezTo>
                    <a:pt x="2295" y="3199"/>
                    <a:pt x="2365" y="3106"/>
                    <a:pt x="2457" y="2990"/>
                  </a:cubicBezTo>
                  <a:cubicBezTo>
                    <a:pt x="2481" y="1461"/>
                    <a:pt x="1391" y="46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7962429" y="1726564"/>
              <a:ext cx="117002" cy="108504"/>
            </a:xfrm>
            <a:custGeom>
              <a:avLst/>
              <a:gdLst/>
              <a:ahLst/>
              <a:cxnLst/>
              <a:rect l="l" t="t" r="r" b="b"/>
              <a:pathLst>
                <a:path w="1901" h="1763" extrusionOk="0">
                  <a:moveTo>
                    <a:pt x="1901" y="1"/>
                  </a:moveTo>
                  <a:cubicBezTo>
                    <a:pt x="1739" y="47"/>
                    <a:pt x="1553" y="70"/>
                    <a:pt x="1368" y="94"/>
                  </a:cubicBezTo>
                  <a:lnTo>
                    <a:pt x="1090" y="94"/>
                  </a:lnTo>
                  <a:cubicBezTo>
                    <a:pt x="812" y="696"/>
                    <a:pt x="441" y="1252"/>
                    <a:pt x="1" y="1762"/>
                  </a:cubicBezTo>
                  <a:cubicBezTo>
                    <a:pt x="881" y="1530"/>
                    <a:pt x="1623" y="905"/>
                    <a:pt x="190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8153590" y="1509189"/>
              <a:ext cx="327925" cy="246549"/>
            </a:xfrm>
            <a:custGeom>
              <a:avLst/>
              <a:gdLst/>
              <a:ahLst/>
              <a:cxnLst/>
              <a:rect l="l" t="t" r="r" b="b"/>
              <a:pathLst>
                <a:path w="5328" h="4006" extrusionOk="0">
                  <a:moveTo>
                    <a:pt x="1260" y="1"/>
                  </a:moveTo>
                  <a:cubicBezTo>
                    <a:pt x="1144" y="1"/>
                    <a:pt x="1032" y="4"/>
                    <a:pt x="927" y="10"/>
                  </a:cubicBezTo>
                  <a:cubicBezTo>
                    <a:pt x="904" y="33"/>
                    <a:pt x="904" y="33"/>
                    <a:pt x="904" y="57"/>
                  </a:cubicBezTo>
                  <a:lnTo>
                    <a:pt x="881" y="57"/>
                  </a:lnTo>
                  <a:cubicBezTo>
                    <a:pt x="1738" y="196"/>
                    <a:pt x="2526" y="520"/>
                    <a:pt x="2804" y="1238"/>
                  </a:cubicBezTo>
                  <a:cubicBezTo>
                    <a:pt x="3268" y="2444"/>
                    <a:pt x="2039" y="3278"/>
                    <a:pt x="1020" y="3486"/>
                  </a:cubicBezTo>
                  <a:cubicBezTo>
                    <a:pt x="795" y="3531"/>
                    <a:pt x="580" y="3557"/>
                    <a:pt x="363" y="3557"/>
                  </a:cubicBezTo>
                  <a:cubicBezTo>
                    <a:pt x="243" y="3557"/>
                    <a:pt x="123" y="3549"/>
                    <a:pt x="0" y="3533"/>
                  </a:cubicBezTo>
                  <a:lnTo>
                    <a:pt x="0" y="3533"/>
                  </a:lnTo>
                  <a:cubicBezTo>
                    <a:pt x="706" y="3792"/>
                    <a:pt x="1597" y="4005"/>
                    <a:pt x="2419" y="4005"/>
                  </a:cubicBezTo>
                  <a:cubicBezTo>
                    <a:pt x="3432" y="4005"/>
                    <a:pt x="4338" y="3681"/>
                    <a:pt x="4658" y="2722"/>
                  </a:cubicBezTo>
                  <a:cubicBezTo>
                    <a:pt x="5328" y="626"/>
                    <a:pt x="2856" y="1"/>
                    <a:pt x="126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DED7ED"/>
            </a:gs>
            <a:gs pos="100000">
              <a:srgbClr val="E4F2FF"/>
            </a:gs>
          </a:gsLst>
          <a:lin ang="1619866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taatliches"/>
              <a:buNone/>
              <a:defRPr sz="32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taatliches"/>
              <a:buNone/>
              <a:defRPr sz="32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taatliches"/>
              <a:buNone/>
              <a:defRPr sz="32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taatliches"/>
              <a:buNone/>
              <a:defRPr sz="32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taatliches"/>
              <a:buNone/>
              <a:defRPr sz="32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taatliches"/>
              <a:buNone/>
              <a:defRPr sz="32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taatliches"/>
              <a:buNone/>
              <a:defRPr sz="32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taatliches"/>
              <a:buNone/>
              <a:defRPr sz="32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taatliches"/>
              <a:buNone/>
              <a:defRPr sz="32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846" name="Google Shape;846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33"/>
          <p:cNvGrpSpPr/>
          <p:nvPr/>
        </p:nvGrpSpPr>
        <p:grpSpPr>
          <a:xfrm>
            <a:off x="6709675" y="2632625"/>
            <a:ext cx="2287500" cy="2140788"/>
            <a:chOff x="6709675" y="2632625"/>
            <a:chExt cx="2287500" cy="2140788"/>
          </a:xfrm>
        </p:grpSpPr>
        <p:sp>
          <p:nvSpPr>
            <p:cNvPr id="855" name="Google Shape;855;p33"/>
            <p:cNvSpPr/>
            <p:nvPr/>
          </p:nvSpPr>
          <p:spPr>
            <a:xfrm>
              <a:off x="6709675" y="4620113"/>
              <a:ext cx="2287500" cy="153300"/>
            </a:xfrm>
            <a:prstGeom prst="ellipse">
              <a:avLst/>
            </a:pr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8363313" y="4398246"/>
              <a:ext cx="314204" cy="300038"/>
            </a:xfrm>
            <a:custGeom>
              <a:avLst/>
              <a:gdLst/>
              <a:ahLst/>
              <a:cxnLst/>
              <a:rect l="l" t="t" r="r" b="b"/>
              <a:pathLst>
                <a:path w="8229" h="7858" extrusionOk="0">
                  <a:moveTo>
                    <a:pt x="8228" y="1"/>
                  </a:moveTo>
                  <a:lnTo>
                    <a:pt x="3269" y="186"/>
                  </a:lnTo>
                  <a:lnTo>
                    <a:pt x="2851" y="3060"/>
                  </a:lnTo>
                  <a:lnTo>
                    <a:pt x="3385" y="5887"/>
                  </a:lnTo>
                  <a:cubicBezTo>
                    <a:pt x="3385" y="5887"/>
                    <a:pt x="3185" y="5761"/>
                    <a:pt x="3068" y="5761"/>
                  </a:cubicBezTo>
                  <a:cubicBezTo>
                    <a:pt x="2966" y="5761"/>
                    <a:pt x="2925" y="5856"/>
                    <a:pt x="3130" y="6212"/>
                  </a:cubicBezTo>
                  <a:cubicBezTo>
                    <a:pt x="1090" y="6977"/>
                    <a:pt x="1" y="7672"/>
                    <a:pt x="1" y="7672"/>
                  </a:cubicBezTo>
                  <a:lnTo>
                    <a:pt x="5239" y="7857"/>
                  </a:lnTo>
                  <a:lnTo>
                    <a:pt x="82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6853775" y="4490301"/>
              <a:ext cx="453494" cy="173730"/>
            </a:xfrm>
            <a:custGeom>
              <a:avLst/>
              <a:gdLst/>
              <a:ahLst/>
              <a:cxnLst/>
              <a:rect l="l" t="t" r="r" b="b"/>
              <a:pathLst>
                <a:path w="11877" h="4550" extrusionOk="0">
                  <a:moveTo>
                    <a:pt x="7741" y="0"/>
                  </a:moveTo>
                  <a:cubicBezTo>
                    <a:pt x="7741" y="0"/>
                    <a:pt x="3708" y="2526"/>
                    <a:pt x="2248" y="3036"/>
                  </a:cubicBezTo>
                  <a:cubicBezTo>
                    <a:pt x="788" y="3546"/>
                    <a:pt x="0" y="4218"/>
                    <a:pt x="2016" y="4311"/>
                  </a:cubicBezTo>
                  <a:cubicBezTo>
                    <a:pt x="2059" y="4312"/>
                    <a:pt x="2103" y="4313"/>
                    <a:pt x="2149" y="4313"/>
                  </a:cubicBezTo>
                  <a:cubicBezTo>
                    <a:pt x="4228" y="4313"/>
                    <a:pt x="8668" y="2781"/>
                    <a:pt x="8668" y="2781"/>
                  </a:cubicBezTo>
                  <a:cubicBezTo>
                    <a:pt x="8668" y="2781"/>
                    <a:pt x="10151" y="3917"/>
                    <a:pt x="10800" y="4311"/>
                  </a:cubicBezTo>
                  <a:cubicBezTo>
                    <a:pt x="11047" y="4452"/>
                    <a:pt x="11321" y="4549"/>
                    <a:pt x="11507" y="4549"/>
                  </a:cubicBezTo>
                  <a:cubicBezTo>
                    <a:pt x="11809" y="4549"/>
                    <a:pt x="11877" y="4292"/>
                    <a:pt x="11217" y="3546"/>
                  </a:cubicBezTo>
                  <a:cubicBezTo>
                    <a:pt x="10151" y="2318"/>
                    <a:pt x="9618" y="0"/>
                    <a:pt x="96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8" name="Google Shape;858;p33"/>
            <p:cNvGrpSpPr/>
            <p:nvPr/>
          </p:nvGrpSpPr>
          <p:grpSpPr>
            <a:xfrm>
              <a:off x="7086606" y="3338322"/>
              <a:ext cx="1488183" cy="1303645"/>
              <a:chOff x="7086490" y="3339095"/>
              <a:chExt cx="1488183" cy="1303645"/>
            </a:xfrm>
          </p:grpSpPr>
          <p:sp>
            <p:nvSpPr>
              <p:cNvPr id="859" name="Google Shape;859;p33"/>
              <p:cNvSpPr/>
              <p:nvPr/>
            </p:nvSpPr>
            <p:spPr>
              <a:xfrm>
                <a:off x="7698309" y="4004481"/>
                <a:ext cx="876365" cy="638259"/>
              </a:xfrm>
              <a:custGeom>
                <a:avLst/>
                <a:gdLst/>
                <a:ahLst/>
                <a:cxnLst/>
                <a:rect l="l" t="t" r="r" b="b"/>
                <a:pathLst>
                  <a:path w="22952" h="16716" extrusionOk="0">
                    <a:moveTo>
                      <a:pt x="5946" y="1"/>
                    </a:moveTo>
                    <a:cubicBezTo>
                      <a:pt x="5946" y="1"/>
                      <a:pt x="1056" y="10870"/>
                      <a:pt x="477" y="13813"/>
                    </a:cubicBezTo>
                    <a:cubicBezTo>
                      <a:pt x="0" y="16142"/>
                      <a:pt x="3049" y="16715"/>
                      <a:pt x="5514" y="16715"/>
                    </a:cubicBezTo>
                    <a:cubicBezTo>
                      <a:pt x="6164" y="16715"/>
                      <a:pt x="6774" y="16676"/>
                      <a:pt x="7267" y="16618"/>
                    </a:cubicBezTo>
                    <a:cubicBezTo>
                      <a:pt x="9401" y="16390"/>
                      <a:pt x="14517" y="15050"/>
                      <a:pt x="16571" y="15050"/>
                    </a:cubicBezTo>
                    <a:cubicBezTo>
                      <a:pt x="16815" y="15050"/>
                      <a:pt x="17016" y="15069"/>
                      <a:pt x="17163" y="15111"/>
                    </a:cubicBezTo>
                    <a:cubicBezTo>
                      <a:pt x="17543" y="15219"/>
                      <a:pt x="17779" y="15273"/>
                      <a:pt x="17937" y="15273"/>
                    </a:cubicBezTo>
                    <a:cubicBezTo>
                      <a:pt x="18357" y="15273"/>
                      <a:pt x="18223" y="14890"/>
                      <a:pt x="18762" y="14115"/>
                    </a:cubicBezTo>
                    <a:lnTo>
                      <a:pt x="18762" y="14115"/>
                    </a:lnTo>
                    <a:cubicBezTo>
                      <a:pt x="18445" y="15106"/>
                      <a:pt x="18521" y="15503"/>
                      <a:pt x="18799" y="15503"/>
                    </a:cubicBezTo>
                    <a:cubicBezTo>
                      <a:pt x="19333" y="15503"/>
                      <a:pt x="20610" y="14040"/>
                      <a:pt x="21265" y="12516"/>
                    </a:cubicBezTo>
                    <a:cubicBezTo>
                      <a:pt x="22220" y="10264"/>
                      <a:pt x="22952" y="8504"/>
                      <a:pt x="20287" y="8504"/>
                    </a:cubicBezTo>
                    <a:cubicBezTo>
                      <a:pt x="20236" y="8504"/>
                      <a:pt x="20183" y="8505"/>
                      <a:pt x="20129" y="8506"/>
                    </a:cubicBezTo>
                    <a:cubicBezTo>
                      <a:pt x="17302" y="8576"/>
                      <a:pt x="9909" y="10082"/>
                      <a:pt x="9909" y="10082"/>
                    </a:cubicBezTo>
                    <a:cubicBezTo>
                      <a:pt x="9909" y="10082"/>
                      <a:pt x="10693" y="9102"/>
                      <a:pt x="10252" y="9102"/>
                    </a:cubicBezTo>
                    <a:cubicBezTo>
                      <a:pt x="10068" y="9102"/>
                      <a:pt x="9671" y="9273"/>
                      <a:pt x="8913" y="9758"/>
                    </a:cubicBezTo>
                    <a:cubicBezTo>
                      <a:pt x="11763" y="6536"/>
                      <a:pt x="14405" y="2504"/>
                      <a:pt x="14405" y="2504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3"/>
              <p:cNvSpPr/>
              <p:nvPr/>
            </p:nvSpPr>
            <p:spPr>
              <a:xfrm>
                <a:off x="7086490" y="3339095"/>
                <a:ext cx="630049" cy="1193050"/>
              </a:xfrm>
              <a:custGeom>
                <a:avLst/>
                <a:gdLst/>
                <a:ahLst/>
                <a:cxnLst/>
                <a:rect l="l" t="t" r="r" b="b"/>
                <a:pathLst>
                  <a:path w="16501" h="31246" extrusionOk="0">
                    <a:moveTo>
                      <a:pt x="10614" y="0"/>
                    </a:moveTo>
                    <a:lnTo>
                      <a:pt x="10823" y="556"/>
                    </a:lnTo>
                    <a:cubicBezTo>
                      <a:pt x="10823" y="556"/>
                      <a:pt x="8297" y="11078"/>
                      <a:pt x="5632" y="17219"/>
                    </a:cubicBezTo>
                    <a:cubicBezTo>
                      <a:pt x="2967" y="23361"/>
                      <a:pt x="0" y="29039"/>
                      <a:pt x="1646" y="30151"/>
                    </a:cubicBezTo>
                    <a:cubicBezTo>
                      <a:pt x="1893" y="30352"/>
                      <a:pt x="2101" y="30419"/>
                      <a:pt x="2270" y="30419"/>
                    </a:cubicBezTo>
                    <a:cubicBezTo>
                      <a:pt x="2582" y="30419"/>
                      <a:pt x="2755" y="30188"/>
                      <a:pt x="2779" y="30155"/>
                    </a:cubicBezTo>
                    <a:lnTo>
                      <a:pt x="2779" y="30155"/>
                    </a:lnTo>
                    <a:cubicBezTo>
                      <a:pt x="2740" y="30212"/>
                      <a:pt x="2303" y="30870"/>
                      <a:pt x="2796" y="30870"/>
                    </a:cubicBezTo>
                    <a:cubicBezTo>
                      <a:pt x="2908" y="30870"/>
                      <a:pt x="3068" y="30836"/>
                      <a:pt x="3291" y="30754"/>
                    </a:cubicBezTo>
                    <a:cubicBezTo>
                      <a:pt x="3383" y="31083"/>
                      <a:pt x="3594" y="31245"/>
                      <a:pt x="3888" y="31245"/>
                    </a:cubicBezTo>
                    <a:cubicBezTo>
                      <a:pt x="4484" y="31245"/>
                      <a:pt x="5419" y="30581"/>
                      <a:pt x="6397" y="29294"/>
                    </a:cubicBezTo>
                    <a:cubicBezTo>
                      <a:pt x="7857" y="27393"/>
                      <a:pt x="16501" y="6072"/>
                      <a:pt x="16501" y="6072"/>
                    </a:cubicBezTo>
                    <a:lnTo>
                      <a:pt x="106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" name="Google Shape;861;p33"/>
            <p:cNvSpPr/>
            <p:nvPr/>
          </p:nvSpPr>
          <p:spPr>
            <a:xfrm>
              <a:off x="7698309" y="4004481"/>
              <a:ext cx="876365" cy="638259"/>
            </a:xfrm>
            <a:custGeom>
              <a:avLst/>
              <a:gdLst/>
              <a:ahLst/>
              <a:cxnLst/>
              <a:rect l="l" t="t" r="r" b="b"/>
              <a:pathLst>
                <a:path w="22952" h="16716" extrusionOk="0">
                  <a:moveTo>
                    <a:pt x="5946" y="1"/>
                  </a:moveTo>
                  <a:cubicBezTo>
                    <a:pt x="5946" y="1"/>
                    <a:pt x="1056" y="10870"/>
                    <a:pt x="477" y="13813"/>
                  </a:cubicBezTo>
                  <a:cubicBezTo>
                    <a:pt x="0" y="16142"/>
                    <a:pt x="3049" y="16715"/>
                    <a:pt x="5514" y="16715"/>
                  </a:cubicBezTo>
                  <a:cubicBezTo>
                    <a:pt x="6164" y="16715"/>
                    <a:pt x="6774" y="16676"/>
                    <a:pt x="7267" y="16618"/>
                  </a:cubicBezTo>
                  <a:cubicBezTo>
                    <a:pt x="9401" y="16390"/>
                    <a:pt x="14517" y="15050"/>
                    <a:pt x="16571" y="15050"/>
                  </a:cubicBezTo>
                  <a:cubicBezTo>
                    <a:pt x="16815" y="15050"/>
                    <a:pt x="17016" y="15069"/>
                    <a:pt x="17163" y="15111"/>
                  </a:cubicBezTo>
                  <a:cubicBezTo>
                    <a:pt x="17543" y="15219"/>
                    <a:pt x="17779" y="15273"/>
                    <a:pt x="17937" y="15273"/>
                  </a:cubicBezTo>
                  <a:cubicBezTo>
                    <a:pt x="18357" y="15273"/>
                    <a:pt x="18223" y="14890"/>
                    <a:pt x="18762" y="14115"/>
                  </a:cubicBezTo>
                  <a:lnTo>
                    <a:pt x="18762" y="14115"/>
                  </a:lnTo>
                  <a:cubicBezTo>
                    <a:pt x="18445" y="15106"/>
                    <a:pt x="18521" y="15503"/>
                    <a:pt x="18799" y="15503"/>
                  </a:cubicBezTo>
                  <a:cubicBezTo>
                    <a:pt x="19333" y="15503"/>
                    <a:pt x="20610" y="14040"/>
                    <a:pt x="21265" y="12516"/>
                  </a:cubicBezTo>
                  <a:cubicBezTo>
                    <a:pt x="22220" y="10264"/>
                    <a:pt x="22952" y="8504"/>
                    <a:pt x="20287" y="8504"/>
                  </a:cubicBezTo>
                  <a:cubicBezTo>
                    <a:pt x="20236" y="8504"/>
                    <a:pt x="20183" y="8505"/>
                    <a:pt x="20129" y="8506"/>
                  </a:cubicBezTo>
                  <a:cubicBezTo>
                    <a:pt x="17302" y="8576"/>
                    <a:pt x="9909" y="10082"/>
                    <a:pt x="9909" y="10082"/>
                  </a:cubicBezTo>
                  <a:cubicBezTo>
                    <a:pt x="9909" y="10082"/>
                    <a:pt x="10693" y="9102"/>
                    <a:pt x="10252" y="9102"/>
                  </a:cubicBezTo>
                  <a:cubicBezTo>
                    <a:pt x="10068" y="9102"/>
                    <a:pt x="9671" y="9273"/>
                    <a:pt x="8913" y="9758"/>
                  </a:cubicBezTo>
                  <a:cubicBezTo>
                    <a:pt x="11763" y="6536"/>
                    <a:pt x="14405" y="2504"/>
                    <a:pt x="14405" y="2504"/>
                  </a:cubicBezTo>
                  <a:lnTo>
                    <a:pt x="5946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7086490" y="3339095"/>
              <a:ext cx="630049" cy="1193050"/>
            </a:xfrm>
            <a:custGeom>
              <a:avLst/>
              <a:gdLst/>
              <a:ahLst/>
              <a:cxnLst/>
              <a:rect l="l" t="t" r="r" b="b"/>
              <a:pathLst>
                <a:path w="16501" h="31246" extrusionOk="0">
                  <a:moveTo>
                    <a:pt x="10614" y="0"/>
                  </a:moveTo>
                  <a:lnTo>
                    <a:pt x="10823" y="556"/>
                  </a:lnTo>
                  <a:cubicBezTo>
                    <a:pt x="10823" y="556"/>
                    <a:pt x="8297" y="11078"/>
                    <a:pt x="5632" y="17219"/>
                  </a:cubicBezTo>
                  <a:cubicBezTo>
                    <a:pt x="2967" y="23361"/>
                    <a:pt x="0" y="29039"/>
                    <a:pt x="1646" y="30151"/>
                  </a:cubicBezTo>
                  <a:cubicBezTo>
                    <a:pt x="1893" y="30352"/>
                    <a:pt x="2101" y="30419"/>
                    <a:pt x="2270" y="30419"/>
                  </a:cubicBezTo>
                  <a:cubicBezTo>
                    <a:pt x="2582" y="30419"/>
                    <a:pt x="2755" y="30188"/>
                    <a:pt x="2779" y="30155"/>
                  </a:cubicBezTo>
                  <a:lnTo>
                    <a:pt x="2779" y="30155"/>
                  </a:lnTo>
                  <a:cubicBezTo>
                    <a:pt x="2740" y="30212"/>
                    <a:pt x="2303" y="30870"/>
                    <a:pt x="2796" y="30870"/>
                  </a:cubicBezTo>
                  <a:cubicBezTo>
                    <a:pt x="2908" y="30870"/>
                    <a:pt x="3068" y="30836"/>
                    <a:pt x="3291" y="30754"/>
                  </a:cubicBezTo>
                  <a:cubicBezTo>
                    <a:pt x="3383" y="31083"/>
                    <a:pt x="3594" y="31245"/>
                    <a:pt x="3888" y="31245"/>
                  </a:cubicBezTo>
                  <a:cubicBezTo>
                    <a:pt x="4484" y="31245"/>
                    <a:pt x="5419" y="30581"/>
                    <a:pt x="6397" y="29294"/>
                  </a:cubicBezTo>
                  <a:cubicBezTo>
                    <a:pt x="7857" y="27393"/>
                    <a:pt x="16501" y="6072"/>
                    <a:pt x="16501" y="6072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7462539" y="4438947"/>
              <a:ext cx="529209" cy="259336"/>
            </a:xfrm>
            <a:custGeom>
              <a:avLst/>
              <a:gdLst/>
              <a:ahLst/>
              <a:cxnLst/>
              <a:rect l="l" t="t" r="r" b="b"/>
              <a:pathLst>
                <a:path w="13860" h="6792" extrusionOk="0">
                  <a:moveTo>
                    <a:pt x="6258" y="1"/>
                  </a:moveTo>
                  <a:lnTo>
                    <a:pt x="6258" y="1"/>
                  </a:lnTo>
                  <a:cubicBezTo>
                    <a:pt x="6420" y="233"/>
                    <a:pt x="7393" y="2851"/>
                    <a:pt x="7393" y="2851"/>
                  </a:cubicBezTo>
                  <a:cubicBezTo>
                    <a:pt x="7393" y="2851"/>
                    <a:pt x="7190" y="2820"/>
                    <a:pt x="6966" y="2820"/>
                  </a:cubicBezTo>
                  <a:cubicBezTo>
                    <a:pt x="6529" y="2820"/>
                    <a:pt x="6016" y="2942"/>
                    <a:pt x="6814" y="3663"/>
                  </a:cubicBezTo>
                  <a:cubicBezTo>
                    <a:pt x="3431" y="4427"/>
                    <a:pt x="1" y="6791"/>
                    <a:pt x="1" y="6791"/>
                  </a:cubicBezTo>
                  <a:lnTo>
                    <a:pt x="13859" y="6559"/>
                  </a:lnTo>
                  <a:lnTo>
                    <a:pt x="12469" y="4381"/>
                  </a:lnTo>
                  <a:cubicBezTo>
                    <a:pt x="12469" y="4381"/>
                    <a:pt x="12747" y="2712"/>
                    <a:pt x="12816" y="2597"/>
                  </a:cubicBezTo>
                  <a:lnTo>
                    <a:pt x="62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7428023" y="3857598"/>
              <a:ext cx="106224" cy="269416"/>
            </a:xfrm>
            <a:custGeom>
              <a:avLst/>
              <a:gdLst/>
              <a:ahLst/>
              <a:cxnLst/>
              <a:rect l="l" t="t" r="r" b="b"/>
              <a:pathLst>
                <a:path w="2782" h="7056" extrusionOk="0">
                  <a:moveTo>
                    <a:pt x="1391" y="1"/>
                  </a:moveTo>
                  <a:cubicBezTo>
                    <a:pt x="1391" y="1"/>
                    <a:pt x="1" y="4080"/>
                    <a:pt x="256" y="6142"/>
                  </a:cubicBezTo>
                  <a:cubicBezTo>
                    <a:pt x="335" y="6780"/>
                    <a:pt x="590" y="7056"/>
                    <a:pt x="909" y="7056"/>
                  </a:cubicBezTo>
                  <a:cubicBezTo>
                    <a:pt x="1610" y="7056"/>
                    <a:pt x="2623" y="5730"/>
                    <a:pt x="2782" y="4010"/>
                  </a:cubicBezTo>
                  <a:cubicBezTo>
                    <a:pt x="2341" y="1206"/>
                    <a:pt x="1391" y="1"/>
                    <a:pt x="1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7264339" y="2632625"/>
              <a:ext cx="1341504" cy="1964108"/>
            </a:xfrm>
            <a:custGeom>
              <a:avLst/>
              <a:gdLst/>
              <a:ahLst/>
              <a:cxnLst/>
              <a:rect l="l" t="t" r="r" b="b"/>
              <a:pathLst>
                <a:path w="35134" h="51440" extrusionOk="0">
                  <a:moveTo>
                    <a:pt x="10238" y="1"/>
                  </a:moveTo>
                  <a:cubicBezTo>
                    <a:pt x="8382" y="1"/>
                    <a:pt x="5507" y="1607"/>
                    <a:pt x="2944" y="3370"/>
                  </a:cubicBezTo>
                  <a:cubicBezTo>
                    <a:pt x="0" y="5409"/>
                    <a:pt x="1623" y="9256"/>
                    <a:pt x="1623" y="9256"/>
                  </a:cubicBezTo>
                  <a:cubicBezTo>
                    <a:pt x="2434" y="11018"/>
                    <a:pt x="3546" y="17159"/>
                    <a:pt x="4937" y="18503"/>
                  </a:cubicBezTo>
                  <a:cubicBezTo>
                    <a:pt x="6350" y="19824"/>
                    <a:pt x="11681" y="27866"/>
                    <a:pt x="11681" y="27866"/>
                  </a:cubicBezTo>
                  <a:cubicBezTo>
                    <a:pt x="11681" y="27866"/>
                    <a:pt x="11264" y="27841"/>
                    <a:pt x="10638" y="27841"/>
                  </a:cubicBezTo>
                  <a:cubicBezTo>
                    <a:pt x="8907" y="27841"/>
                    <a:pt x="5574" y="28029"/>
                    <a:pt x="5029" y="29442"/>
                  </a:cubicBezTo>
                  <a:cubicBezTo>
                    <a:pt x="4589" y="33892"/>
                    <a:pt x="8506" y="41887"/>
                    <a:pt x="10568" y="43718"/>
                  </a:cubicBezTo>
                  <a:cubicBezTo>
                    <a:pt x="12631" y="45572"/>
                    <a:pt x="11078" y="45271"/>
                    <a:pt x="10429" y="46754"/>
                  </a:cubicBezTo>
                  <a:cubicBezTo>
                    <a:pt x="9757" y="48237"/>
                    <a:pt x="14276" y="50021"/>
                    <a:pt x="17011" y="51111"/>
                  </a:cubicBezTo>
                  <a:cubicBezTo>
                    <a:pt x="17579" y="51332"/>
                    <a:pt x="18048" y="51440"/>
                    <a:pt x="18423" y="51440"/>
                  </a:cubicBezTo>
                  <a:cubicBezTo>
                    <a:pt x="19849" y="51440"/>
                    <a:pt x="19892" y="49878"/>
                    <a:pt x="18772" y="47125"/>
                  </a:cubicBezTo>
                  <a:lnTo>
                    <a:pt x="18772" y="47125"/>
                  </a:lnTo>
                  <a:cubicBezTo>
                    <a:pt x="18829" y="47135"/>
                    <a:pt x="18882" y="47141"/>
                    <a:pt x="18932" y="47141"/>
                  </a:cubicBezTo>
                  <a:cubicBezTo>
                    <a:pt x="20261" y="47141"/>
                    <a:pt x="19353" y="43343"/>
                    <a:pt x="15087" y="38921"/>
                  </a:cubicBezTo>
                  <a:lnTo>
                    <a:pt x="15087" y="38921"/>
                  </a:lnTo>
                  <a:cubicBezTo>
                    <a:pt x="15875" y="39098"/>
                    <a:pt x="16401" y="39170"/>
                    <a:pt x="16735" y="39170"/>
                  </a:cubicBezTo>
                  <a:cubicBezTo>
                    <a:pt x="17831" y="39170"/>
                    <a:pt x="16850" y="38389"/>
                    <a:pt x="16203" y="37980"/>
                  </a:cubicBezTo>
                  <a:lnTo>
                    <a:pt x="16203" y="37980"/>
                  </a:lnTo>
                  <a:cubicBezTo>
                    <a:pt x="18031" y="38900"/>
                    <a:pt x="25007" y="42125"/>
                    <a:pt x="28827" y="42125"/>
                  </a:cubicBezTo>
                  <a:cubicBezTo>
                    <a:pt x="29727" y="42125"/>
                    <a:pt x="30452" y="41946"/>
                    <a:pt x="30893" y="41516"/>
                  </a:cubicBezTo>
                  <a:cubicBezTo>
                    <a:pt x="33535" y="38921"/>
                    <a:pt x="35134" y="34911"/>
                    <a:pt x="33210" y="32408"/>
                  </a:cubicBezTo>
                  <a:cubicBezTo>
                    <a:pt x="34253" y="31597"/>
                    <a:pt x="32492" y="30786"/>
                    <a:pt x="32492" y="30786"/>
                  </a:cubicBezTo>
                  <a:lnTo>
                    <a:pt x="32492" y="30786"/>
                  </a:lnTo>
                  <a:cubicBezTo>
                    <a:pt x="32492" y="30786"/>
                    <a:pt x="32889" y="30943"/>
                    <a:pt x="33295" y="30943"/>
                  </a:cubicBezTo>
                  <a:cubicBezTo>
                    <a:pt x="34127" y="30943"/>
                    <a:pt x="34998" y="30284"/>
                    <a:pt x="32585" y="26267"/>
                  </a:cubicBezTo>
                  <a:cubicBezTo>
                    <a:pt x="29016" y="20265"/>
                    <a:pt x="20116" y="14726"/>
                    <a:pt x="15829" y="12779"/>
                  </a:cubicBezTo>
                  <a:cubicBezTo>
                    <a:pt x="15852" y="12331"/>
                    <a:pt x="15752" y="12182"/>
                    <a:pt x="15608" y="12182"/>
                  </a:cubicBezTo>
                  <a:cubicBezTo>
                    <a:pt x="15319" y="12182"/>
                    <a:pt x="14856" y="12779"/>
                    <a:pt x="14856" y="12779"/>
                  </a:cubicBezTo>
                  <a:cubicBezTo>
                    <a:pt x="14856" y="12779"/>
                    <a:pt x="15036" y="10936"/>
                    <a:pt x="14678" y="10936"/>
                  </a:cubicBezTo>
                  <a:cubicBezTo>
                    <a:pt x="14573" y="10936"/>
                    <a:pt x="14422" y="11094"/>
                    <a:pt x="14207" y="11504"/>
                  </a:cubicBezTo>
                  <a:cubicBezTo>
                    <a:pt x="14045" y="8932"/>
                    <a:pt x="12793" y="751"/>
                    <a:pt x="11032" y="125"/>
                  </a:cubicBezTo>
                  <a:cubicBezTo>
                    <a:pt x="10796" y="40"/>
                    <a:pt x="10529" y="1"/>
                    <a:pt x="10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7316533" y="2811657"/>
              <a:ext cx="349561" cy="540244"/>
            </a:xfrm>
            <a:custGeom>
              <a:avLst/>
              <a:gdLst/>
              <a:ahLst/>
              <a:cxnLst/>
              <a:rect l="l" t="t" r="r" b="b"/>
              <a:pathLst>
                <a:path w="9155" h="14149" extrusionOk="0">
                  <a:moveTo>
                    <a:pt x="3309" y="0"/>
                  </a:moveTo>
                  <a:cubicBezTo>
                    <a:pt x="2005" y="0"/>
                    <a:pt x="214" y="479"/>
                    <a:pt x="117" y="1809"/>
                  </a:cubicBezTo>
                  <a:cubicBezTo>
                    <a:pt x="1" y="3710"/>
                    <a:pt x="2272" y="10477"/>
                    <a:pt x="3268" y="12540"/>
                  </a:cubicBezTo>
                  <a:cubicBezTo>
                    <a:pt x="3951" y="13920"/>
                    <a:pt x="4426" y="14148"/>
                    <a:pt x="4665" y="14148"/>
                  </a:cubicBezTo>
                  <a:cubicBezTo>
                    <a:pt x="4783" y="14148"/>
                    <a:pt x="4844" y="14092"/>
                    <a:pt x="4844" y="14092"/>
                  </a:cubicBezTo>
                  <a:cubicBezTo>
                    <a:pt x="4844" y="14092"/>
                    <a:pt x="4870" y="14095"/>
                    <a:pt x="4918" y="14095"/>
                  </a:cubicBezTo>
                  <a:cubicBezTo>
                    <a:pt x="5372" y="14095"/>
                    <a:pt x="7809" y="13886"/>
                    <a:pt x="8460" y="9457"/>
                  </a:cubicBezTo>
                  <a:cubicBezTo>
                    <a:pt x="9155" y="4590"/>
                    <a:pt x="5261" y="720"/>
                    <a:pt x="4543" y="234"/>
                  </a:cubicBezTo>
                  <a:cubicBezTo>
                    <a:pt x="4335" y="88"/>
                    <a:pt x="3866" y="0"/>
                    <a:pt x="3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7714727" y="3248834"/>
              <a:ext cx="677854" cy="620466"/>
            </a:xfrm>
            <a:custGeom>
              <a:avLst/>
              <a:gdLst/>
              <a:ahLst/>
              <a:cxnLst/>
              <a:rect l="l" t="t" r="r" b="b"/>
              <a:pathLst>
                <a:path w="17753" h="16250" extrusionOk="0">
                  <a:moveTo>
                    <a:pt x="8807" y="0"/>
                  </a:moveTo>
                  <a:cubicBezTo>
                    <a:pt x="10754" y="2248"/>
                    <a:pt x="12631" y="4566"/>
                    <a:pt x="14346" y="6976"/>
                  </a:cubicBezTo>
                  <a:cubicBezTo>
                    <a:pt x="15203" y="8181"/>
                    <a:pt x="16038" y="9409"/>
                    <a:pt x="16710" y="10730"/>
                  </a:cubicBezTo>
                  <a:lnTo>
                    <a:pt x="16849" y="10985"/>
                  </a:lnTo>
                  <a:lnTo>
                    <a:pt x="16965" y="11240"/>
                  </a:lnTo>
                  <a:lnTo>
                    <a:pt x="17173" y="11750"/>
                  </a:lnTo>
                  <a:cubicBezTo>
                    <a:pt x="17289" y="12098"/>
                    <a:pt x="17382" y="12445"/>
                    <a:pt x="17451" y="12816"/>
                  </a:cubicBezTo>
                  <a:cubicBezTo>
                    <a:pt x="17567" y="13535"/>
                    <a:pt x="17475" y="14299"/>
                    <a:pt x="17034" y="14879"/>
                  </a:cubicBezTo>
                  <a:cubicBezTo>
                    <a:pt x="16617" y="15458"/>
                    <a:pt x="15922" y="15783"/>
                    <a:pt x="15203" y="15922"/>
                  </a:cubicBezTo>
                  <a:cubicBezTo>
                    <a:pt x="14844" y="16003"/>
                    <a:pt x="14479" y="16038"/>
                    <a:pt x="14114" y="16038"/>
                  </a:cubicBezTo>
                  <a:cubicBezTo>
                    <a:pt x="13749" y="16038"/>
                    <a:pt x="13384" y="16003"/>
                    <a:pt x="13025" y="15945"/>
                  </a:cubicBezTo>
                  <a:cubicBezTo>
                    <a:pt x="12307" y="15852"/>
                    <a:pt x="11588" y="15597"/>
                    <a:pt x="10893" y="15389"/>
                  </a:cubicBezTo>
                  <a:cubicBezTo>
                    <a:pt x="10174" y="15157"/>
                    <a:pt x="9479" y="14925"/>
                    <a:pt x="8761" y="14670"/>
                  </a:cubicBezTo>
                  <a:cubicBezTo>
                    <a:pt x="6065" y="13735"/>
                    <a:pt x="3391" y="12756"/>
                    <a:pt x="697" y="11755"/>
                  </a:cubicBezTo>
                  <a:lnTo>
                    <a:pt x="697" y="11755"/>
                  </a:lnTo>
                  <a:lnTo>
                    <a:pt x="9294" y="10058"/>
                  </a:lnTo>
                  <a:lnTo>
                    <a:pt x="9410" y="10035"/>
                  </a:lnTo>
                  <a:lnTo>
                    <a:pt x="9317" y="9942"/>
                  </a:lnTo>
                  <a:cubicBezTo>
                    <a:pt x="9224" y="9850"/>
                    <a:pt x="9132" y="9734"/>
                    <a:pt x="9085" y="9618"/>
                  </a:cubicBezTo>
                  <a:cubicBezTo>
                    <a:pt x="9085" y="9595"/>
                    <a:pt x="9062" y="9549"/>
                    <a:pt x="9062" y="9549"/>
                  </a:cubicBezTo>
                  <a:cubicBezTo>
                    <a:pt x="9085" y="9525"/>
                    <a:pt x="9085" y="9525"/>
                    <a:pt x="9085" y="9502"/>
                  </a:cubicBezTo>
                  <a:cubicBezTo>
                    <a:pt x="9108" y="9491"/>
                    <a:pt x="9137" y="9485"/>
                    <a:pt x="9169" y="9485"/>
                  </a:cubicBezTo>
                  <a:cubicBezTo>
                    <a:pt x="9201" y="9485"/>
                    <a:pt x="9236" y="9491"/>
                    <a:pt x="9271" y="9502"/>
                  </a:cubicBezTo>
                  <a:cubicBezTo>
                    <a:pt x="9549" y="9525"/>
                    <a:pt x="9827" y="9641"/>
                    <a:pt x="10082" y="9734"/>
                  </a:cubicBezTo>
                  <a:lnTo>
                    <a:pt x="10429" y="9873"/>
                  </a:lnTo>
                  <a:lnTo>
                    <a:pt x="10151" y="9641"/>
                  </a:lnTo>
                  <a:lnTo>
                    <a:pt x="10127" y="9620"/>
                  </a:lnTo>
                  <a:lnTo>
                    <a:pt x="10128" y="9618"/>
                  </a:lnTo>
                  <a:cubicBezTo>
                    <a:pt x="10127" y="9618"/>
                    <a:pt x="10125" y="9617"/>
                    <a:pt x="10124" y="9617"/>
                  </a:cubicBezTo>
                  <a:lnTo>
                    <a:pt x="10124" y="9617"/>
                  </a:lnTo>
                  <a:lnTo>
                    <a:pt x="6999" y="6791"/>
                  </a:lnTo>
                  <a:lnTo>
                    <a:pt x="3824" y="3963"/>
                  </a:lnTo>
                  <a:lnTo>
                    <a:pt x="6953" y="6860"/>
                  </a:lnTo>
                  <a:lnTo>
                    <a:pt x="9840" y="9512"/>
                  </a:lnTo>
                  <a:lnTo>
                    <a:pt x="9840" y="9512"/>
                  </a:lnTo>
                  <a:cubicBezTo>
                    <a:pt x="9667" y="9450"/>
                    <a:pt x="9485" y="9393"/>
                    <a:pt x="9294" y="9363"/>
                  </a:cubicBezTo>
                  <a:cubicBezTo>
                    <a:pt x="9201" y="9363"/>
                    <a:pt x="9132" y="9363"/>
                    <a:pt x="9039" y="9386"/>
                  </a:cubicBezTo>
                  <a:cubicBezTo>
                    <a:pt x="8969" y="9409"/>
                    <a:pt x="8946" y="9479"/>
                    <a:pt x="8946" y="9525"/>
                  </a:cubicBezTo>
                  <a:cubicBezTo>
                    <a:pt x="8923" y="9595"/>
                    <a:pt x="8946" y="9641"/>
                    <a:pt x="8969" y="9664"/>
                  </a:cubicBezTo>
                  <a:cubicBezTo>
                    <a:pt x="9003" y="9784"/>
                    <a:pt x="9075" y="9878"/>
                    <a:pt x="9148" y="9966"/>
                  </a:cubicBezTo>
                  <a:lnTo>
                    <a:pt x="9148" y="9966"/>
                  </a:lnTo>
                  <a:lnTo>
                    <a:pt x="325" y="11634"/>
                  </a:lnTo>
                  <a:lnTo>
                    <a:pt x="1" y="11704"/>
                  </a:lnTo>
                  <a:lnTo>
                    <a:pt x="325" y="11820"/>
                  </a:lnTo>
                  <a:cubicBezTo>
                    <a:pt x="3106" y="12886"/>
                    <a:pt x="5887" y="13952"/>
                    <a:pt x="8691" y="14925"/>
                  </a:cubicBezTo>
                  <a:cubicBezTo>
                    <a:pt x="9410" y="15157"/>
                    <a:pt x="10105" y="15389"/>
                    <a:pt x="10823" y="15620"/>
                  </a:cubicBezTo>
                  <a:cubicBezTo>
                    <a:pt x="11542" y="15829"/>
                    <a:pt x="12237" y="16061"/>
                    <a:pt x="13002" y="16177"/>
                  </a:cubicBezTo>
                  <a:cubicBezTo>
                    <a:pt x="13356" y="16221"/>
                    <a:pt x="13715" y="16249"/>
                    <a:pt x="14074" y="16249"/>
                  </a:cubicBezTo>
                  <a:cubicBezTo>
                    <a:pt x="14468" y="16249"/>
                    <a:pt x="14862" y="16215"/>
                    <a:pt x="15250" y="16130"/>
                  </a:cubicBezTo>
                  <a:cubicBezTo>
                    <a:pt x="15991" y="15968"/>
                    <a:pt x="16733" y="15620"/>
                    <a:pt x="17197" y="14995"/>
                  </a:cubicBezTo>
                  <a:cubicBezTo>
                    <a:pt x="17660" y="14369"/>
                    <a:pt x="17753" y="13535"/>
                    <a:pt x="17614" y="12793"/>
                  </a:cubicBezTo>
                  <a:cubicBezTo>
                    <a:pt x="17567" y="12422"/>
                    <a:pt x="17451" y="12051"/>
                    <a:pt x="17336" y="11704"/>
                  </a:cubicBezTo>
                  <a:lnTo>
                    <a:pt x="17104" y="11194"/>
                  </a:lnTo>
                  <a:lnTo>
                    <a:pt x="16988" y="10939"/>
                  </a:lnTo>
                  <a:lnTo>
                    <a:pt x="16872" y="10684"/>
                  </a:lnTo>
                  <a:cubicBezTo>
                    <a:pt x="16177" y="9340"/>
                    <a:pt x="15343" y="8112"/>
                    <a:pt x="14462" y="6907"/>
                  </a:cubicBezTo>
                  <a:cubicBezTo>
                    <a:pt x="13604" y="5701"/>
                    <a:pt x="12677" y="4543"/>
                    <a:pt x="11727" y="3384"/>
                  </a:cubicBezTo>
                  <a:cubicBezTo>
                    <a:pt x="10777" y="2248"/>
                    <a:pt x="9804" y="1113"/>
                    <a:pt x="8807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8158050" y="3848778"/>
              <a:ext cx="187629" cy="86751"/>
            </a:xfrm>
            <a:custGeom>
              <a:avLst/>
              <a:gdLst/>
              <a:ahLst/>
              <a:cxnLst/>
              <a:rect l="l" t="t" r="r" b="b"/>
              <a:pathLst>
                <a:path w="4914" h="2272" extrusionOk="0">
                  <a:moveTo>
                    <a:pt x="0" y="0"/>
                  </a:moveTo>
                  <a:lnTo>
                    <a:pt x="765" y="348"/>
                  </a:lnTo>
                  <a:cubicBezTo>
                    <a:pt x="1460" y="649"/>
                    <a:pt x="2179" y="950"/>
                    <a:pt x="2851" y="1252"/>
                  </a:cubicBezTo>
                  <a:cubicBezTo>
                    <a:pt x="3198" y="1414"/>
                    <a:pt x="3546" y="1576"/>
                    <a:pt x="3894" y="1738"/>
                  </a:cubicBezTo>
                  <a:cubicBezTo>
                    <a:pt x="4241" y="1900"/>
                    <a:pt x="4589" y="2063"/>
                    <a:pt x="4913" y="2271"/>
                  </a:cubicBezTo>
                  <a:cubicBezTo>
                    <a:pt x="4612" y="2016"/>
                    <a:pt x="4288" y="1831"/>
                    <a:pt x="3963" y="1622"/>
                  </a:cubicBezTo>
                  <a:cubicBezTo>
                    <a:pt x="3616" y="1437"/>
                    <a:pt x="3291" y="1252"/>
                    <a:pt x="2944" y="1089"/>
                  </a:cubicBezTo>
                  <a:cubicBezTo>
                    <a:pt x="2506" y="871"/>
                    <a:pt x="2078" y="661"/>
                    <a:pt x="1641" y="466"/>
                  </a:cubicBezTo>
                  <a:lnTo>
                    <a:pt x="1641" y="466"/>
                  </a:lnTo>
                  <a:cubicBezTo>
                    <a:pt x="1964" y="519"/>
                    <a:pt x="2283" y="576"/>
                    <a:pt x="2596" y="626"/>
                  </a:cubicBezTo>
                  <a:cubicBezTo>
                    <a:pt x="3198" y="742"/>
                    <a:pt x="3801" y="858"/>
                    <a:pt x="4380" y="1043"/>
                  </a:cubicBezTo>
                  <a:cubicBezTo>
                    <a:pt x="3824" y="788"/>
                    <a:pt x="3222" y="603"/>
                    <a:pt x="2642" y="464"/>
                  </a:cubicBezTo>
                  <a:cubicBezTo>
                    <a:pt x="2040" y="301"/>
                    <a:pt x="1437" y="209"/>
                    <a:pt x="835" y="1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7543063" y="3338713"/>
              <a:ext cx="272585" cy="341084"/>
            </a:xfrm>
            <a:custGeom>
              <a:avLst/>
              <a:gdLst/>
              <a:ahLst/>
              <a:cxnLst/>
              <a:rect l="l" t="t" r="r" b="b"/>
              <a:pathLst>
                <a:path w="7139" h="8933" extrusionOk="0">
                  <a:moveTo>
                    <a:pt x="57" y="1"/>
                  </a:moveTo>
                  <a:cubicBezTo>
                    <a:pt x="39" y="1"/>
                    <a:pt x="21" y="3"/>
                    <a:pt x="1" y="10"/>
                  </a:cubicBezTo>
                  <a:cubicBezTo>
                    <a:pt x="14" y="6"/>
                    <a:pt x="26" y="4"/>
                    <a:pt x="38" y="4"/>
                  </a:cubicBezTo>
                  <a:cubicBezTo>
                    <a:pt x="89" y="4"/>
                    <a:pt x="130" y="38"/>
                    <a:pt x="186" y="57"/>
                  </a:cubicBezTo>
                  <a:cubicBezTo>
                    <a:pt x="255" y="80"/>
                    <a:pt x="302" y="126"/>
                    <a:pt x="348" y="149"/>
                  </a:cubicBezTo>
                  <a:cubicBezTo>
                    <a:pt x="464" y="242"/>
                    <a:pt x="557" y="311"/>
                    <a:pt x="649" y="404"/>
                  </a:cubicBezTo>
                  <a:cubicBezTo>
                    <a:pt x="835" y="590"/>
                    <a:pt x="1020" y="775"/>
                    <a:pt x="1182" y="984"/>
                  </a:cubicBezTo>
                  <a:cubicBezTo>
                    <a:pt x="1345" y="1169"/>
                    <a:pt x="1484" y="1378"/>
                    <a:pt x="1600" y="1609"/>
                  </a:cubicBezTo>
                  <a:cubicBezTo>
                    <a:pt x="1646" y="1725"/>
                    <a:pt x="1716" y="1841"/>
                    <a:pt x="1716" y="1934"/>
                  </a:cubicBezTo>
                  <a:cubicBezTo>
                    <a:pt x="1716" y="1980"/>
                    <a:pt x="1716" y="2003"/>
                    <a:pt x="1716" y="2026"/>
                  </a:cubicBezTo>
                  <a:lnTo>
                    <a:pt x="1716" y="2073"/>
                  </a:lnTo>
                  <a:lnTo>
                    <a:pt x="1716" y="2119"/>
                  </a:lnTo>
                  <a:cubicBezTo>
                    <a:pt x="1716" y="2189"/>
                    <a:pt x="1739" y="2281"/>
                    <a:pt x="1762" y="2351"/>
                  </a:cubicBezTo>
                  <a:cubicBezTo>
                    <a:pt x="1878" y="2652"/>
                    <a:pt x="2156" y="2768"/>
                    <a:pt x="2364" y="2907"/>
                  </a:cubicBezTo>
                  <a:cubicBezTo>
                    <a:pt x="2434" y="2930"/>
                    <a:pt x="2480" y="2977"/>
                    <a:pt x="2527" y="3000"/>
                  </a:cubicBezTo>
                  <a:cubicBezTo>
                    <a:pt x="2554" y="3014"/>
                    <a:pt x="2565" y="3036"/>
                    <a:pt x="2570" y="3046"/>
                  </a:cubicBezTo>
                  <a:lnTo>
                    <a:pt x="2570" y="3046"/>
                  </a:lnTo>
                  <a:cubicBezTo>
                    <a:pt x="2552" y="3048"/>
                    <a:pt x="2572" y="3069"/>
                    <a:pt x="2550" y="3069"/>
                  </a:cubicBezTo>
                  <a:lnTo>
                    <a:pt x="2480" y="3139"/>
                  </a:lnTo>
                  <a:cubicBezTo>
                    <a:pt x="2434" y="3162"/>
                    <a:pt x="2411" y="3208"/>
                    <a:pt x="2388" y="3232"/>
                  </a:cubicBezTo>
                  <a:cubicBezTo>
                    <a:pt x="2364" y="3278"/>
                    <a:pt x="2341" y="3324"/>
                    <a:pt x="2341" y="3371"/>
                  </a:cubicBezTo>
                  <a:cubicBezTo>
                    <a:pt x="2318" y="3533"/>
                    <a:pt x="2364" y="3695"/>
                    <a:pt x="2434" y="3811"/>
                  </a:cubicBezTo>
                  <a:cubicBezTo>
                    <a:pt x="2527" y="3927"/>
                    <a:pt x="2596" y="4043"/>
                    <a:pt x="2712" y="4135"/>
                  </a:cubicBezTo>
                  <a:cubicBezTo>
                    <a:pt x="2805" y="4228"/>
                    <a:pt x="2897" y="4321"/>
                    <a:pt x="3013" y="4390"/>
                  </a:cubicBezTo>
                  <a:cubicBezTo>
                    <a:pt x="3124" y="4479"/>
                    <a:pt x="3256" y="4546"/>
                    <a:pt x="3389" y="4572"/>
                  </a:cubicBezTo>
                  <a:lnTo>
                    <a:pt x="3389" y="4572"/>
                  </a:lnTo>
                  <a:cubicBezTo>
                    <a:pt x="4165" y="5126"/>
                    <a:pt x="4828" y="5836"/>
                    <a:pt x="5424" y="6569"/>
                  </a:cubicBezTo>
                  <a:cubicBezTo>
                    <a:pt x="5748" y="6940"/>
                    <a:pt x="6026" y="7334"/>
                    <a:pt x="6327" y="7728"/>
                  </a:cubicBezTo>
                  <a:cubicBezTo>
                    <a:pt x="6605" y="8122"/>
                    <a:pt x="6884" y="8515"/>
                    <a:pt x="7139" y="8933"/>
                  </a:cubicBezTo>
                  <a:cubicBezTo>
                    <a:pt x="6930" y="8492"/>
                    <a:pt x="6675" y="8075"/>
                    <a:pt x="6420" y="7658"/>
                  </a:cubicBezTo>
                  <a:cubicBezTo>
                    <a:pt x="6142" y="7264"/>
                    <a:pt x="5864" y="6847"/>
                    <a:pt x="5563" y="6476"/>
                  </a:cubicBezTo>
                  <a:cubicBezTo>
                    <a:pt x="4983" y="5688"/>
                    <a:pt x="4311" y="4947"/>
                    <a:pt x="3500" y="4367"/>
                  </a:cubicBezTo>
                  <a:lnTo>
                    <a:pt x="3500" y="4344"/>
                  </a:lnTo>
                  <a:lnTo>
                    <a:pt x="3454" y="4344"/>
                  </a:lnTo>
                  <a:cubicBezTo>
                    <a:pt x="3245" y="4298"/>
                    <a:pt x="3037" y="4135"/>
                    <a:pt x="2851" y="3973"/>
                  </a:cubicBezTo>
                  <a:cubicBezTo>
                    <a:pt x="2689" y="3811"/>
                    <a:pt x="2527" y="3579"/>
                    <a:pt x="2550" y="3417"/>
                  </a:cubicBezTo>
                  <a:cubicBezTo>
                    <a:pt x="2550" y="3394"/>
                    <a:pt x="2573" y="3371"/>
                    <a:pt x="2573" y="3347"/>
                  </a:cubicBezTo>
                  <a:cubicBezTo>
                    <a:pt x="2573" y="3324"/>
                    <a:pt x="2596" y="3324"/>
                    <a:pt x="2619" y="3301"/>
                  </a:cubicBezTo>
                  <a:lnTo>
                    <a:pt x="2643" y="3278"/>
                  </a:lnTo>
                  <a:lnTo>
                    <a:pt x="2689" y="3232"/>
                  </a:lnTo>
                  <a:cubicBezTo>
                    <a:pt x="2712" y="3208"/>
                    <a:pt x="2758" y="3162"/>
                    <a:pt x="2782" y="3093"/>
                  </a:cubicBezTo>
                  <a:cubicBezTo>
                    <a:pt x="2782" y="3069"/>
                    <a:pt x="2782" y="3023"/>
                    <a:pt x="2782" y="3000"/>
                  </a:cubicBezTo>
                  <a:cubicBezTo>
                    <a:pt x="2758" y="2977"/>
                    <a:pt x="2758" y="2953"/>
                    <a:pt x="2735" y="2930"/>
                  </a:cubicBezTo>
                  <a:cubicBezTo>
                    <a:pt x="2712" y="2884"/>
                    <a:pt x="2666" y="2861"/>
                    <a:pt x="2643" y="2838"/>
                  </a:cubicBezTo>
                  <a:cubicBezTo>
                    <a:pt x="2573" y="2791"/>
                    <a:pt x="2527" y="2745"/>
                    <a:pt x="2457" y="2722"/>
                  </a:cubicBezTo>
                  <a:cubicBezTo>
                    <a:pt x="2249" y="2583"/>
                    <a:pt x="2017" y="2467"/>
                    <a:pt x="1924" y="2281"/>
                  </a:cubicBezTo>
                  <a:cubicBezTo>
                    <a:pt x="1901" y="2235"/>
                    <a:pt x="1878" y="2165"/>
                    <a:pt x="1901" y="2119"/>
                  </a:cubicBezTo>
                  <a:lnTo>
                    <a:pt x="1878" y="2073"/>
                  </a:lnTo>
                  <a:lnTo>
                    <a:pt x="1901" y="2026"/>
                  </a:lnTo>
                  <a:cubicBezTo>
                    <a:pt x="1901" y="1980"/>
                    <a:pt x="1878" y="1957"/>
                    <a:pt x="1878" y="1911"/>
                  </a:cubicBezTo>
                  <a:cubicBezTo>
                    <a:pt x="1855" y="1772"/>
                    <a:pt x="1785" y="1656"/>
                    <a:pt x="1739" y="1517"/>
                  </a:cubicBezTo>
                  <a:cubicBezTo>
                    <a:pt x="1600" y="1285"/>
                    <a:pt x="1437" y="1076"/>
                    <a:pt x="1252" y="891"/>
                  </a:cubicBezTo>
                  <a:cubicBezTo>
                    <a:pt x="1067" y="705"/>
                    <a:pt x="881" y="520"/>
                    <a:pt x="673" y="358"/>
                  </a:cubicBezTo>
                  <a:cubicBezTo>
                    <a:pt x="580" y="288"/>
                    <a:pt x="464" y="196"/>
                    <a:pt x="348" y="126"/>
                  </a:cubicBezTo>
                  <a:cubicBezTo>
                    <a:pt x="302" y="103"/>
                    <a:pt x="255" y="57"/>
                    <a:pt x="186" y="33"/>
                  </a:cubicBezTo>
                  <a:cubicBezTo>
                    <a:pt x="137" y="17"/>
                    <a:pt x="99" y="1"/>
                    <a:pt x="57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7599686" y="3058576"/>
              <a:ext cx="63765" cy="273463"/>
            </a:xfrm>
            <a:custGeom>
              <a:avLst/>
              <a:gdLst/>
              <a:ahLst/>
              <a:cxnLst/>
              <a:rect l="l" t="t" r="r" b="b"/>
              <a:pathLst>
                <a:path w="1670" h="7162" extrusionOk="0">
                  <a:moveTo>
                    <a:pt x="1577" y="1"/>
                  </a:moveTo>
                  <a:cubicBezTo>
                    <a:pt x="1554" y="603"/>
                    <a:pt x="1507" y="1229"/>
                    <a:pt x="1461" y="1855"/>
                  </a:cubicBezTo>
                  <a:cubicBezTo>
                    <a:pt x="1414" y="2480"/>
                    <a:pt x="1345" y="3083"/>
                    <a:pt x="1229" y="3686"/>
                  </a:cubicBezTo>
                  <a:cubicBezTo>
                    <a:pt x="1136" y="4311"/>
                    <a:pt x="997" y="4914"/>
                    <a:pt x="812" y="5493"/>
                  </a:cubicBezTo>
                  <a:cubicBezTo>
                    <a:pt x="766" y="5655"/>
                    <a:pt x="719" y="5794"/>
                    <a:pt x="650" y="5934"/>
                  </a:cubicBezTo>
                  <a:cubicBezTo>
                    <a:pt x="603" y="6073"/>
                    <a:pt x="557" y="6212"/>
                    <a:pt x="464" y="6351"/>
                  </a:cubicBezTo>
                  <a:cubicBezTo>
                    <a:pt x="395" y="6490"/>
                    <a:pt x="348" y="6629"/>
                    <a:pt x="256" y="6768"/>
                  </a:cubicBezTo>
                  <a:cubicBezTo>
                    <a:pt x="163" y="6884"/>
                    <a:pt x="70" y="7023"/>
                    <a:pt x="1" y="7162"/>
                  </a:cubicBezTo>
                  <a:cubicBezTo>
                    <a:pt x="441" y="6721"/>
                    <a:pt x="742" y="6142"/>
                    <a:pt x="974" y="5563"/>
                  </a:cubicBezTo>
                  <a:cubicBezTo>
                    <a:pt x="1229" y="4983"/>
                    <a:pt x="1368" y="4358"/>
                    <a:pt x="1461" y="3732"/>
                  </a:cubicBezTo>
                  <a:cubicBezTo>
                    <a:pt x="1577" y="3129"/>
                    <a:pt x="1623" y="2504"/>
                    <a:pt x="1646" y="1878"/>
                  </a:cubicBezTo>
                  <a:cubicBezTo>
                    <a:pt x="1669" y="1252"/>
                    <a:pt x="1646" y="603"/>
                    <a:pt x="1577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8268662" y="3810711"/>
              <a:ext cx="277892" cy="64643"/>
            </a:xfrm>
            <a:custGeom>
              <a:avLst/>
              <a:gdLst/>
              <a:ahLst/>
              <a:cxnLst/>
              <a:rect l="l" t="t" r="r" b="b"/>
              <a:pathLst>
                <a:path w="7278" h="1693" extrusionOk="0">
                  <a:moveTo>
                    <a:pt x="6327" y="1"/>
                  </a:moveTo>
                  <a:cubicBezTo>
                    <a:pt x="6327" y="1"/>
                    <a:pt x="5539" y="47"/>
                    <a:pt x="5145" y="47"/>
                  </a:cubicBezTo>
                  <a:cubicBezTo>
                    <a:pt x="4427" y="93"/>
                    <a:pt x="3616" y="116"/>
                    <a:pt x="2781" y="116"/>
                  </a:cubicBezTo>
                  <a:cubicBezTo>
                    <a:pt x="1947" y="1484"/>
                    <a:pt x="0" y="1507"/>
                    <a:pt x="0" y="1507"/>
                  </a:cubicBezTo>
                  <a:cubicBezTo>
                    <a:pt x="0" y="1507"/>
                    <a:pt x="603" y="1669"/>
                    <a:pt x="603" y="1692"/>
                  </a:cubicBezTo>
                  <a:cubicBezTo>
                    <a:pt x="2016" y="1669"/>
                    <a:pt x="3731" y="1646"/>
                    <a:pt x="5029" y="1600"/>
                  </a:cubicBezTo>
                  <a:cubicBezTo>
                    <a:pt x="5632" y="1576"/>
                    <a:pt x="6976" y="1484"/>
                    <a:pt x="6976" y="1484"/>
                  </a:cubicBezTo>
                  <a:cubicBezTo>
                    <a:pt x="6976" y="1484"/>
                    <a:pt x="7277" y="1322"/>
                    <a:pt x="7231" y="904"/>
                  </a:cubicBezTo>
                  <a:cubicBezTo>
                    <a:pt x="7185" y="487"/>
                    <a:pt x="6327" y="1"/>
                    <a:pt x="6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 rot="4449114">
              <a:off x="7287210" y="2837740"/>
              <a:ext cx="372405" cy="289445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873;p33"/>
          <p:cNvGrpSpPr/>
          <p:nvPr/>
        </p:nvGrpSpPr>
        <p:grpSpPr>
          <a:xfrm>
            <a:off x="837300" y="1350312"/>
            <a:ext cx="1065598" cy="631340"/>
            <a:chOff x="837300" y="1350313"/>
            <a:chExt cx="1065598" cy="631340"/>
          </a:xfrm>
        </p:grpSpPr>
        <p:sp>
          <p:nvSpPr>
            <p:cNvPr id="874" name="Google Shape;874;p33"/>
            <p:cNvSpPr/>
            <p:nvPr/>
          </p:nvSpPr>
          <p:spPr>
            <a:xfrm>
              <a:off x="850126" y="1365222"/>
              <a:ext cx="995053" cy="601414"/>
            </a:xfrm>
            <a:custGeom>
              <a:avLst/>
              <a:gdLst/>
              <a:ahLst/>
              <a:cxnLst/>
              <a:rect l="l" t="t" r="r" b="b"/>
              <a:pathLst>
                <a:path w="18620" h="11254" extrusionOk="0">
                  <a:moveTo>
                    <a:pt x="10970" y="1"/>
                  </a:moveTo>
                  <a:cubicBezTo>
                    <a:pt x="8934" y="1"/>
                    <a:pt x="6017" y="1443"/>
                    <a:pt x="6197" y="3736"/>
                  </a:cubicBezTo>
                  <a:cubicBezTo>
                    <a:pt x="6197" y="3814"/>
                    <a:pt x="6134" y="3872"/>
                    <a:pt x="6071" y="3872"/>
                  </a:cubicBezTo>
                  <a:cubicBezTo>
                    <a:pt x="6041" y="3872"/>
                    <a:pt x="6011" y="3859"/>
                    <a:pt x="5989" y="3829"/>
                  </a:cubicBezTo>
                  <a:cubicBezTo>
                    <a:pt x="5592" y="3387"/>
                    <a:pt x="5109" y="3195"/>
                    <a:pt x="4641" y="3195"/>
                  </a:cubicBezTo>
                  <a:cubicBezTo>
                    <a:pt x="3661" y="3195"/>
                    <a:pt x="2750" y="4042"/>
                    <a:pt x="2860" y="5219"/>
                  </a:cubicBezTo>
                  <a:cubicBezTo>
                    <a:pt x="2906" y="5219"/>
                    <a:pt x="2953" y="5242"/>
                    <a:pt x="2999" y="5266"/>
                  </a:cubicBezTo>
                  <a:cubicBezTo>
                    <a:pt x="3061" y="5328"/>
                    <a:pt x="3012" y="5408"/>
                    <a:pt x="2952" y="5408"/>
                  </a:cubicBezTo>
                  <a:cubicBezTo>
                    <a:pt x="2944" y="5408"/>
                    <a:pt x="2937" y="5407"/>
                    <a:pt x="2930" y="5405"/>
                  </a:cubicBezTo>
                  <a:cubicBezTo>
                    <a:pt x="2906" y="5381"/>
                    <a:pt x="2883" y="5381"/>
                    <a:pt x="2883" y="5381"/>
                  </a:cubicBezTo>
                  <a:cubicBezTo>
                    <a:pt x="2883" y="5433"/>
                    <a:pt x="2847" y="5464"/>
                    <a:pt x="2811" y="5464"/>
                  </a:cubicBezTo>
                  <a:cubicBezTo>
                    <a:pt x="2782" y="5464"/>
                    <a:pt x="2754" y="5445"/>
                    <a:pt x="2744" y="5405"/>
                  </a:cubicBezTo>
                  <a:cubicBezTo>
                    <a:pt x="2744" y="5381"/>
                    <a:pt x="2721" y="5358"/>
                    <a:pt x="2721" y="5312"/>
                  </a:cubicBezTo>
                  <a:cubicBezTo>
                    <a:pt x="2414" y="5202"/>
                    <a:pt x="2067" y="5136"/>
                    <a:pt x="1729" y="5136"/>
                  </a:cubicBezTo>
                  <a:cubicBezTo>
                    <a:pt x="999" y="5136"/>
                    <a:pt x="314" y="5445"/>
                    <a:pt x="172" y="6285"/>
                  </a:cubicBezTo>
                  <a:cubicBezTo>
                    <a:pt x="1" y="7311"/>
                    <a:pt x="830" y="7607"/>
                    <a:pt x="1682" y="7607"/>
                  </a:cubicBezTo>
                  <a:cubicBezTo>
                    <a:pt x="2100" y="7607"/>
                    <a:pt x="2524" y="7536"/>
                    <a:pt x="2837" y="7444"/>
                  </a:cubicBezTo>
                  <a:cubicBezTo>
                    <a:pt x="2767" y="7259"/>
                    <a:pt x="2698" y="7096"/>
                    <a:pt x="2675" y="6911"/>
                  </a:cubicBezTo>
                  <a:cubicBezTo>
                    <a:pt x="2660" y="6854"/>
                    <a:pt x="2699" y="6814"/>
                    <a:pt x="2736" y="6814"/>
                  </a:cubicBezTo>
                  <a:cubicBezTo>
                    <a:pt x="2759" y="6814"/>
                    <a:pt x="2782" y="6829"/>
                    <a:pt x="2791" y="6865"/>
                  </a:cubicBezTo>
                  <a:cubicBezTo>
                    <a:pt x="2976" y="7490"/>
                    <a:pt x="3416" y="7977"/>
                    <a:pt x="4042" y="8139"/>
                  </a:cubicBezTo>
                  <a:cubicBezTo>
                    <a:pt x="4174" y="8183"/>
                    <a:pt x="4139" y="8373"/>
                    <a:pt x="3997" y="8373"/>
                  </a:cubicBezTo>
                  <a:cubicBezTo>
                    <a:pt x="3989" y="8373"/>
                    <a:pt x="3981" y="8372"/>
                    <a:pt x="3972" y="8371"/>
                  </a:cubicBezTo>
                  <a:cubicBezTo>
                    <a:pt x="3579" y="8255"/>
                    <a:pt x="3208" y="8000"/>
                    <a:pt x="2976" y="7653"/>
                  </a:cubicBezTo>
                  <a:cubicBezTo>
                    <a:pt x="2860" y="7699"/>
                    <a:pt x="2744" y="7745"/>
                    <a:pt x="2605" y="7768"/>
                  </a:cubicBezTo>
                  <a:cubicBezTo>
                    <a:pt x="1377" y="9437"/>
                    <a:pt x="2883" y="11129"/>
                    <a:pt x="4737" y="11245"/>
                  </a:cubicBezTo>
                  <a:cubicBezTo>
                    <a:pt x="4825" y="11251"/>
                    <a:pt x="4913" y="11253"/>
                    <a:pt x="5000" y="11253"/>
                  </a:cubicBezTo>
                  <a:cubicBezTo>
                    <a:pt x="6293" y="11253"/>
                    <a:pt x="7499" y="10617"/>
                    <a:pt x="8237" y="9553"/>
                  </a:cubicBezTo>
                  <a:cubicBezTo>
                    <a:pt x="8270" y="9509"/>
                    <a:pt x="8323" y="9486"/>
                    <a:pt x="8373" y="9486"/>
                  </a:cubicBezTo>
                  <a:cubicBezTo>
                    <a:pt x="8428" y="9486"/>
                    <a:pt x="8479" y="9515"/>
                    <a:pt x="8492" y="9576"/>
                  </a:cubicBezTo>
                  <a:cubicBezTo>
                    <a:pt x="8709" y="10506"/>
                    <a:pt x="9462" y="10989"/>
                    <a:pt x="10211" y="10989"/>
                  </a:cubicBezTo>
                  <a:cubicBezTo>
                    <a:pt x="10900" y="10989"/>
                    <a:pt x="11586" y="10582"/>
                    <a:pt x="11852" y="9738"/>
                  </a:cubicBezTo>
                  <a:cubicBezTo>
                    <a:pt x="11870" y="9668"/>
                    <a:pt x="11915" y="9637"/>
                    <a:pt x="11966" y="9637"/>
                  </a:cubicBezTo>
                  <a:cubicBezTo>
                    <a:pt x="11981" y="9637"/>
                    <a:pt x="11998" y="9640"/>
                    <a:pt x="12014" y="9646"/>
                  </a:cubicBezTo>
                  <a:cubicBezTo>
                    <a:pt x="12037" y="9646"/>
                    <a:pt x="12084" y="9646"/>
                    <a:pt x="12130" y="9692"/>
                  </a:cubicBezTo>
                  <a:cubicBezTo>
                    <a:pt x="13073" y="10562"/>
                    <a:pt x="14298" y="11063"/>
                    <a:pt x="15564" y="11063"/>
                  </a:cubicBezTo>
                  <a:cubicBezTo>
                    <a:pt x="15917" y="11063"/>
                    <a:pt x="16272" y="11024"/>
                    <a:pt x="16626" y="10943"/>
                  </a:cubicBezTo>
                  <a:cubicBezTo>
                    <a:pt x="17646" y="10689"/>
                    <a:pt x="18619" y="9993"/>
                    <a:pt x="18573" y="8834"/>
                  </a:cubicBezTo>
                  <a:cubicBezTo>
                    <a:pt x="18509" y="7649"/>
                    <a:pt x="17518" y="6986"/>
                    <a:pt x="16446" y="6986"/>
                  </a:cubicBezTo>
                  <a:cubicBezTo>
                    <a:pt x="16344" y="6986"/>
                    <a:pt x="16242" y="6992"/>
                    <a:pt x="16139" y="7004"/>
                  </a:cubicBezTo>
                  <a:cubicBezTo>
                    <a:pt x="16186" y="7073"/>
                    <a:pt x="16209" y="7143"/>
                    <a:pt x="16232" y="7212"/>
                  </a:cubicBezTo>
                  <a:cubicBezTo>
                    <a:pt x="16248" y="7290"/>
                    <a:pt x="16158" y="7368"/>
                    <a:pt x="16084" y="7368"/>
                  </a:cubicBezTo>
                  <a:cubicBezTo>
                    <a:pt x="16048" y="7368"/>
                    <a:pt x="16016" y="7350"/>
                    <a:pt x="16000" y="7305"/>
                  </a:cubicBezTo>
                  <a:cubicBezTo>
                    <a:pt x="15931" y="7120"/>
                    <a:pt x="15885" y="6957"/>
                    <a:pt x="15769" y="6795"/>
                  </a:cubicBezTo>
                  <a:cubicBezTo>
                    <a:pt x="15676" y="6610"/>
                    <a:pt x="15560" y="6447"/>
                    <a:pt x="15421" y="6308"/>
                  </a:cubicBezTo>
                  <a:cubicBezTo>
                    <a:pt x="15365" y="6252"/>
                    <a:pt x="15415" y="6180"/>
                    <a:pt x="15461" y="6180"/>
                  </a:cubicBezTo>
                  <a:cubicBezTo>
                    <a:pt x="15472" y="6180"/>
                    <a:pt x="15482" y="6184"/>
                    <a:pt x="15491" y="6193"/>
                  </a:cubicBezTo>
                  <a:cubicBezTo>
                    <a:pt x="15722" y="6355"/>
                    <a:pt x="15931" y="6587"/>
                    <a:pt x="16070" y="6841"/>
                  </a:cubicBezTo>
                  <a:lnTo>
                    <a:pt x="16139" y="6841"/>
                  </a:lnTo>
                  <a:cubicBezTo>
                    <a:pt x="16047" y="6818"/>
                    <a:pt x="15977" y="6679"/>
                    <a:pt x="16070" y="6610"/>
                  </a:cubicBezTo>
                  <a:cubicBezTo>
                    <a:pt x="16557" y="6193"/>
                    <a:pt x="17090" y="5544"/>
                    <a:pt x="16487" y="4964"/>
                  </a:cubicBezTo>
                  <a:cubicBezTo>
                    <a:pt x="16252" y="4729"/>
                    <a:pt x="15971" y="4643"/>
                    <a:pt x="15680" y="4643"/>
                  </a:cubicBezTo>
                  <a:cubicBezTo>
                    <a:pt x="15282" y="4643"/>
                    <a:pt x="14865" y="4804"/>
                    <a:pt x="14517" y="4964"/>
                  </a:cubicBezTo>
                  <a:cubicBezTo>
                    <a:pt x="14503" y="4979"/>
                    <a:pt x="14488" y="4984"/>
                    <a:pt x="14475" y="4984"/>
                  </a:cubicBezTo>
                  <a:cubicBezTo>
                    <a:pt x="14444" y="4984"/>
                    <a:pt x="14417" y="4957"/>
                    <a:pt x="14401" y="4941"/>
                  </a:cubicBezTo>
                  <a:cubicBezTo>
                    <a:pt x="14386" y="4947"/>
                    <a:pt x="14369" y="4950"/>
                    <a:pt x="14352" y="4950"/>
                  </a:cubicBezTo>
                  <a:cubicBezTo>
                    <a:pt x="14246" y="4950"/>
                    <a:pt x="14136" y="4833"/>
                    <a:pt x="14216" y="4732"/>
                  </a:cubicBezTo>
                  <a:cubicBezTo>
                    <a:pt x="15537" y="2438"/>
                    <a:pt x="13497" y="121"/>
                    <a:pt x="11157" y="5"/>
                  </a:cubicBezTo>
                  <a:cubicBezTo>
                    <a:pt x="11096" y="2"/>
                    <a:pt x="11033" y="1"/>
                    <a:pt x="10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837300" y="1350312"/>
              <a:ext cx="1065594" cy="631340"/>
            </a:xfrm>
            <a:custGeom>
              <a:avLst/>
              <a:gdLst/>
              <a:ahLst/>
              <a:cxnLst/>
              <a:rect l="l" t="t" r="r" b="b"/>
              <a:pathLst>
                <a:path w="19940" h="11814" extrusionOk="0">
                  <a:moveTo>
                    <a:pt x="11210" y="280"/>
                  </a:moveTo>
                  <a:cubicBezTo>
                    <a:pt x="11273" y="280"/>
                    <a:pt x="11336" y="281"/>
                    <a:pt x="11397" y="284"/>
                  </a:cubicBezTo>
                  <a:cubicBezTo>
                    <a:pt x="13737" y="400"/>
                    <a:pt x="15777" y="2740"/>
                    <a:pt x="14456" y="5011"/>
                  </a:cubicBezTo>
                  <a:cubicBezTo>
                    <a:pt x="14397" y="5129"/>
                    <a:pt x="14488" y="5230"/>
                    <a:pt x="14587" y="5230"/>
                  </a:cubicBezTo>
                  <a:cubicBezTo>
                    <a:pt x="14605" y="5230"/>
                    <a:pt x="14624" y="5227"/>
                    <a:pt x="14641" y="5220"/>
                  </a:cubicBezTo>
                  <a:cubicBezTo>
                    <a:pt x="14660" y="5239"/>
                    <a:pt x="14694" y="5273"/>
                    <a:pt x="14731" y="5273"/>
                  </a:cubicBezTo>
                  <a:cubicBezTo>
                    <a:pt x="14739" y="5273"/>
                    <a:pt x="14748" y="5271"/>
                    <a:pt x="14757" y="5266"/>
                  </a:cubicBezTo>
                  <a:cubicBezTo>
                    <a:pt x="15108" y="5091"/>
                    <a:pt x="15536" y="4924"/>
                    <a:pt x="15943" y="4924"/>
                  </a:cubicBezTo>
                  <a:cubicBezTo>
                    <a:pt x="16236" y="4924"/>
                    <a:pt x="16518" y="5010"/>
                    <a:pt x="16750" y="5243"/>
                  </a:cubicBezTo>
                  <a:cubicBezTo>
                    <a:pt x="17330" y="5823"/>
                    <a:pt x="16797" y="6472"/>
                    <a:pt x="16333" y="6889"/>
                  </a:cubicBezTo>
                  <a:cubicBezTo>
                    <a:pt x="16217" y="6981"/>
                    <a:pt x="16287" y="7097"/>
                    <a:pt x="16403" y="7120"/>
                  </a:cubicBezTo>
                  <a:cubicBezTo>
                    <a:pt x="16379" y="7120"/>
                    <a:pt x="16356" y="7120"/>
                    <a:pt x="16310" y="7144"/>
                  </a:cubicBezTo>
                  <a:cubicBezTo>
                    <a:pt x="16171" y="6866"/>
                    <a:pt x="15962" y="6634"/>
                    <a:pt x="15754" y="6472"/>
                  </a:cubicBezTo>
                  <a:cubicBezTo>
                    <a:pt x="15742" y="6464"/>
                    <a:pt x="15731" y="6461"/>
                    <a:pt x="15719" y="6461"/>
                  </a:cubicBezTo>
                  <a:cubicBezTo>
                    <a:pt x="15658" y="6461"/>
                    <a:pt x="15603" y="6549"/>
                    <a:pt x="15661" y="6587"/>
                  </a:cubicBezTo>
                  <a:cubicBezTo>
                    <a:pt x="15800" y="6750"/>
                    <a:pt x="15916" y="6889"/>
                    <a:pt x="16009" y="7074"/>
                  </a:cubicBezTo>
                  <a:cubicBezTo>
                    <a:pt x="16125" y="7236"/>
                    <a:pt x="16171" y="7422"/>
                    <a:pt x="16240" y="7584"/>
                  </a:cubicBezTo>
                  <a:cubicBezTo>
                    <a:pt x="16257" y="7632"/>
                    <a:pt x="16292" y="7653"/>
                    <a:pt x="16331" y="7653"/>
                  </a:cubicBezTo>
                  <a:cubicBezTo>
                    <a:pt x="16404" y="7653"/>
                    <a:pt x="16487" y="7582"/>
                    <a:pt x="16472" y="7491"/>
                  </a:cubicBezTo>
                  <a:cubicBezTo>
                    <a:pt x="16449" y="7422"/>
                    <a:pt x="16426" y="7352"/>
                    <a:pt x="16379" y="7283"/>
                  </a:cubicBezTo>
                  <a:cubicBezTo>
                    <a:pt x="16482" y="7271"/>
                    <a:pt x="16584" y="7265"/>
                    <a:pt x="16686" y="7265"/>
                  </a:cubicBezTo>
                  <a:cubicBezTo>
                    <a:pt x="17761" y="7265"/>
                    <a:pt x="18771" y="7928"/>
                    <a:pt x="18813" y="9113"/>
                  </a:cubicBezTo>
                  <a:cubicBezTo>
                    <a:pt x="18859" y="10272"/>
                    <a:pt x="17909" y="10968"/>
                    <a:pt x="16866" y="11222"/>
                  </a:cubicBezTo>
                  <a:cubicBezTo>
                    <a:pt x="16512" y="11303"/>
                    <a:pt x="16157" y="11342"/>
                    <a:pt x="15804" y="11342"/>
                  </a:cubicBezTo>
                  <a:cubicBezTo>
                    <a:pt x="14538" y="11342"/>
                    <a:pt x="13313" y="10841"/>
                    <a:pt x="12370" y="9971"/>
                  </a:cubicBezTo>
                  <a:cubicBezTo>
                    <a:pt x="12324" y="9925"/>
                    <a:pt x="12301" y="9925"/>
                    <a:pt x="12254" y="9925"/>
                  </a:cubicBezTo>
                  <a:cubicBezTo>
                    <a:pt x="12238" y="9919"/>
                    <a:pt x="12221" y="9916"/>
                    <a:pt x="12206" y="9916"/>
                  </a:cubicBezTo>
                  <a:cubicBezTo>
                    <a:pt x="12155" y="9916"/>
                    <a:pt x="12110" y="9947"/>
                    <a:pt x="12092" y="10017"/>
                  </a:cubicBezTo>
                  <a:cubicBezTo>
                    <a:pt x="11825" y="10864"/>
                    <a:pt x="11135" y="11277"/>
                    <a:pt x="10446" y="11277"/>
                  </a:cubicBezTo>
                  <a:cubicBezTo>
                    <a:pt x="9702" y="11277"/>
                    <a:pt x="8959" y="10794"/>
                    <a:pt x="8755" y="9855"/>
                  </a:cubicBezTo>
                  <a:cubicBezTo>
                    <a:pt x="8730" y="9794"/>
                    <a:pt x="8674" y="9765"/>
                    <a:pt x="8615" y="9765"/>
                  </a:cubicBezTo>
                  <a:cubicBezTo>
                    <a:pt x="8563" y="9765"/>
                    <a:pt x="8510" y="9788"/>
                    <a:pt x="8477" y="9832"/>
                  </a:cubicBezTo>
                  <a:cubicBezTo>
                    <a:pt x="7727" y="10912"/>
                    <a:pt x="6495" y="11552"/>
                    <a:pt x="5180" y="11552"/>
                  </a:cubicBezTo>
                  <a:cubicBezTo>
                    <a:pt x="5113" y="11552"/>
                    <a:pt x="5045" y="11550"/>
                    <a:pt x="4977" y="11547"/>
                  </a:cubicBezTo>
                  <a:cubicBezTo>
                    <a:pt x="3123" y="11431"/>
                    <a:pt x="1640" y="9716"/>
                    <a:pt x="2845" y="8071"/>
                  </a:cubicBezTo>
                  <a:cubicBezTo>
                    <a:pt x="2984" y="8024"/>
                    <a:pt x="3100" y="7978"/>
                    <a:pt x="3216" y="7932"/>
                  </a:cubicBezTo>
                  <a:cubicBezTo>
                    <a:pt x="3448" y="8279"/>
                    <a:pt x="3819" y="8534"/>
                    <a:pt x="4212" y="8650"/>
                  </a:cubicBezTo>
                  <a:cubicBezTo>
                    <a:pt x="4227" y="8654"/>
                    <a:pt x="4241" y="8656"/>
                    <a:pt x="4253" y="8656"/>
                  </a:cubicBezTo>
                  <a:cubicBezTo>
                    <a:pt x="4382" y="8656"/>
                    <a:pt x="4409" y="8460"/>
                    <a:pt x="4282" y="8418"/>
                  </a:cubicBezTo>
                  <a:cubicBezTo>
                    <a:pt x="3656" y="8256"/>
                    <a:pt x="3216" y="7769"/>
                    <a:pt x="3054" y="7144"/>
                  </a:cubicBezTo>
                  <a:cubicBezTo>
                    <a:pt x="3045" y="7108"/>
                    <a:pt x="3019" y="7093"/>
                    <a:pt x="2992" y="7093"/>
                  </a:cubicBezTo>
                  <a:cubicBezTo>
                    <a:pt x="2948" y="7093"/>
                    <a:pt x="2900" y="7133"/>
                    <a:pt x="2915" y="7190"/>
                  </a:cubicBezTo>
                  <a:cubicBezTo>
                    <a:pt x="2938" y="7375"/>
                    <a:pt x="3007" y="7561"/>
                    <a:pt x="3077" y="7723"/>
                  </a:cubicBezTo>
                  <a:cubicBezTo>
                    <a:pt x="2764" y="7815"/>
                    <a:pt x="2340" y="7886"/>
                    <a:pt x="1922" y="7886"/>
                  </a:cubicBezTo>
                  <a:cubicBezTo>
                    <a:pt x="1070" y="7886"/>
                    <a:pt x="241" y="7590"/>
                    <a:pt x="412" y="6564"/>
                  </a:cubicBezTo>
                  <a:cubicBezTo>
                    <a:pt x="570" y="5724"/>
                    <a:pt x="1249" y="5415"/>
                    <a:pt x="1974" y="5415"/>
                  </a:cubicBezTo>
                  <a:cubicBezTo>
                    <a:pt x="2309" y="5415"/>
                    <a:pt x="2654" y="5481"/>
                    <a:pt x="2961" y="5591"/>
                  </a:cubicBezTo>
                  <a:cubicBezTo>
                    <a:pt x="2984" y="5637"/>
                    <a:pt x="2984" y="5660"/>
                    <a:pt x="2984" y="5684"/>
                  </a:cubicBezTo>
                  <a:cubicBezTo>
                    <a:pt x="2994" y="5724"/>
                    <a:pt x="3022" y="5743"/>
                    <a:pt x="3051" y="5743"/>
                  </a:cubicBezTo>
                  <a:cubicBezTo>
                    <a:pt x="3087" y="5743"/>
                    <a:pt x="3123" y="5712"/>
                    <a:pt x="3123" y="5660"/>
                  </a:cubicBezTo>
                  <a:cubicBezTo>
                    <a:pt x="3146" y="5660"/>
                    <a:pt x="3146" y="5684"/>
                    <a:pt x="3170" y="5684"/>
                  </a:cubicBezTo>
                  <a:cubicBezTo>
                    <a:pt x="3177" y="5686"/>
                    <a:pt x="3185" y="5687"/>
                    <a:pt x="3192" y="5687"/>
                  </a:cubicBezTo>
                  <a:cubicBezTo>
                    <a:pt x="3253" y="5687"/>
                    <a:pt x="3301" y="5609"/>
                    <a:pt x="3239" y="5568"/>
                  </a:cubicBezTo>
                  <a:cubicBezTo>
                    <a:pt x="3193" y="5521"/>
                    <a:pt x="3146" y="5521"/>
                    <a:pt x="3100" y="5498"/>
                  </a:cubicBezTo>
                  <a:cubicBezTo>
                    <a:pt x="2990" y="4321"/>
                    <a:pt x="3901" y="3474"/>
                    <a:pt x="4881" y="3474"/>
                  </a:cubicBezTo>
                  <a:cubicBezTo>
                    <a:pt x="5349" y="3474"/>
                    <a:pt x="5832" y="3666"/>
                    <a:pt x="6229" y="4108"/>
                  </a:cubicBezTo>
                  <a:cubicBezTo>
                    <a:pt x="6252" y="4139"/>
                    <a:pt x="6285" y="4151"/>
                    <a:pt x="6319" y="4151"/>
                  </a:cubicBezTo>
                  <a:cubicBezTo>
                    <a:pt x="6386" y="4151"/>
                    <a:pt x="6453" y="4100"/>
                    <a:pt x="6437" y="4038"/>
                  </a:cubicBezTo>
                  <a:cubicBezTo>
                    <a:pt x="6257" y="1723"/>
                    <a:pt x="9174" y="280"/>
                    <a:pt x="11210" y="280"/>
                  </a:cubicBezTo>
                  <a:close/>
                  <a:moveTo>
                    <a:pt x="11223" y="0"/>
                  </a:moveTo>
                  <a:cubicBezTo>
                    <a:pt x="9111" y="0"/>
                    <a:pt x="6159" y="1421"/>
                    <a:pt x="6159" y="3714"/>
                  </a:cubicBezTo>
                  <a:cubicBezTo>
                    <a:pt x="5762" y="3384"/>
                    <a:pt x="5307" y="3236"/>
                    <a:pt x="4866" y="3236"/>
                  </a:cubicBezTo>
                  <a:cubicBezTo>
                    <a:pt x="3786" y="3236"/>
                    <a:pt x="2790" y="4122"/>
                    <a:pt x="2938" y="5405"/>
                  </a:cubicBezTo>
                  <a:cubicBezTo>
                    <a:pt x="2608" y="5264"/>
                    <a:pt x="2245" y="5189"/>
                    <a:pt x="1893" y="5189"/>
                  </a:cubicBezTo>
                  <a:cubicBezTo>
                    <a:pt x="1032" y="5189"/>
                    <a:pt x="232" y="5637"/>
                    <a:pt x="134" y="6657"/>
                  </a:cubicBezTo>
                  <a:cubicBezTo>
                    <a:pt x="1" y="7778"/>
                    <a:pt x="958" y="8198"/>
                    <a:pt x="1933" y="8198"/>
                  </a:cubicBezTo>
                  <a:cubicBezTo>
                    <a:pt x="2147" y="8198"/>
                    <a:pt x="2362" y="8178"/>
                    <a:pt x="2567" y="8140"/>
                  </a:cubicBezTo>
                  <a:lnTo>
                    <a:pt x="2567" y="8140"/>
                  </a:lnTo>
                  <a:cubicBezTo>
                    <a:pt x="1571" y="9392"/>
                    <a:pt x="2474" y="11083"/>
                    <a:pt x="3958" y="11593"/>
                  </a:cubicBezTo>
                  <a:cubicBezTo>
                    <a:pt x="4381" y="11742"/>
                    <a:pt x="4819" y="11813"/>
                    <a:pt x="5253" y="11813"/>
                  </a:cubicBezTo>
                  <a:cubicBezTo>
                    <a:pt x="6507" y="11813"/>
                    <a:pt x="7737" y="11224"/>
                    <a:pt x="8546" y="10226"/>
                  </a:cubicBezTo>
                  <a:cubicBezTo>
                    <a:pt x="8862" y="11115"/>
                    <a:pt x="9633" y="11567"/>
                    <a:pt x="10408" y="11567"/>
                  </a:cubicBezTo>
                  <a:cubicBezTo>
                    <a:pt x="11169" y="11567"/>
                    <a:pt x="11933" y="11133"/>
                    <a:pt x="12277" y="10249"/>
                  </a:cubicBezTo>
                  <a:cubicBezTo>
                    <a:pt x="13220" y="11069"/>
                    <a:pt x="14671" y="11671"/>
                    <a:pt x="16030" y="11671"/>
                  </a:cubicBezTo>
                  <a:cubicBezTo>
                    <a:pt x="16976" y="11671"/>
                    <a:pt x="17879" y="11380"/>
                    <a:pt x="18535" y="10666"/>
                  </a:cubicBezTo>
                  <a:cubicBezTo>
                    <a:pt x="19939" y="9152"/>
                    <a:pt x="18580" y="7077"/>
                    <a:pt x="16819" y="7077"/>
                  </a:cubicBezTo>
                  <a:cubicBezTo>
                    <a:pt x="16720" y="7077"/>
                    <a:pt x="16620" y="7084"/>
                    <a:pt x="16519" y="7097"/>
                  </a:cubicBezTo>
                  <a:cubicBezTo>
                    <a:pt x="17098" y="6611"/>
                    <a:pt x="17608" y="5846"/>
                    <a:pt x="17028" y="5151"/>
                  </a:cubicBezTo>
                  <a:cubicBezTo>
                    <a:pt x="16743" y="4821"/>
                    <a:pt x="16374" y="4695"/>
                    <a:pt x="15991" y="4695"/>
                  </a:cubicBezTo>
                  <a:cubicBezTo>
                    <a:pt x="15566" y="4695"/>
                    <a:pt x="15123" y="4851"/>
                    <a:pt x="14757" y="5058"/>
                  </a:cubicBezTo>
                  <a:cubicBezTo>
                    <a:pt x="16055" y="2764"/>
                    <a:pt x="14131" y="307"/>
                    <a:pt x="11721" y="29"/>
                  </a:cubicBezTo>
                  <a:cubicBezTo>
                    <a:pt x="11562" y="10"/>
                    <a:pt x="11395" y="0"/>
                    <a:pt x="1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1654403" y="1613453"/>
              <a:ext cx="109018" cy="117408"/>
            </a:xfrm>
            <a:custGeom>
              <a:avLst/>
              <a:gdLst/>
              <a:ahLst/>
              <a:cxnLst/>
              <a:rect l="l" t="t" r="r" b="b"/>
              <a:pathLst>
                <a:path w="2040" h="2197" extrusionOk="0">
                  <a:moveTo>
                    <a:pt x="634" y="0"/>
                  </a:moveTo>
                  <a:cubicBezTo>
                    <a:pt x="425" y="0"/>
                    <a:pt x="211" y="44"/>
                    <a:pt x="0" y="111"/>
                  </a:cubicBezTo>
                  <a:cubicBezTo>
                    <a:pt x="116" y="203"/>
                    <a:pt x="232" y="342"/>
                    <a:pt x="325" y="505"/>
                  </a:cubicBezTo>
                  <a:cubicBezTo>
                    <a:pt x="533" y="875"/>
                    <a:pt x="510" y="1223"/>
                    <a:pt x="394" y="1548"/>
                  </a:cubicBezTo>
                  <a:cubicBezTo>
                    <a:pt x="406" y="1536"/>
                    <a:pt x="417" y="1530"/>
                    <a:pt x="429" y="1530"/>
                  </a:cubicBezTo>
                  <a:cubicBezTo>
                    <a:pt x="441" y="1530"/>
                    <a:pt x="452" y="1536"/>
                    <a:pt x="464" y="1548"/>
                  </a:cubicBezTo>
                  <a:cubicBezTo>
                    <a:pt x="672" y="1710"/>
                    <a:pt x="881" y="1942"/>
                    <a:pt x="1020" y="2196"/>
                  </a:cubicBezTo>
                  <a:lnTo>
                    <a:pt x="1113" y="2196"/>
                  </a:lnTo>
                  <a:cubicBezTo>
                    <a:pt x="997" y="2150"/>
                    <a:pt x="927" y="2034"/>
                    <a:pt x="1043" y="1965"/>
                  </a:cubicBezTo>
                  <a:cubicBezTo>
                    <a:pt x="1507" y="1548"/>
                    <a:pt x="2040" y="899"/>
                    <a:pt x="1460" y="319"/>
                  </a:cubicBezTo>
                  <a:cubicBezTo>
                    <a:pt x="1215" y="88"/>
                    <a:pt x="930" y="0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1515671" y="1381575"/>
              <a:ext cx="144983" cy="234121"/>
            </a:xfrm>
            <a:custGeom>
              <a:avLst/>
              <a:gdLst/>
              <a:ahLst/>
              <a:cxnLst/>
              <a:rect l="l" t="t" r="r" b="b"/>
              <a:pathLst>
                <a:path w="2713" h="4381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1228"/>
                    <a:pt x="673" y="2897"/>
                    <a:pt x="441" y="4380"/>
                  </a:cubicBezTo>
                  <a:cubicBezTo>
                    <a:pt x="839" y="4247"/>
                    <a:pt x="1253" y="4130"/>
                    <a:pt x="1645" y="4130"/>
                  </a:cubicBezTo>
                  <a:cubicBezTo>
                    <a:pt x="1731" y="4130"/>
                    <a:pt x="1817" y="4136"/>
                    <a:pt x="1901" y="4148"/>
                  </a:cubicBezTo>
                  <a:cubicBezTo>
                    <a:pt x="2712" y="2410"/>
                    <a:pt x="1623" y="69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1503273" y="1738503"/>
              <a:ext cx="341909" cy="218142"/>
            </a:xfrm>
            <a:custGeom>
              <a:avLst/>
              <a:gdLst/>
              <a:ahLst/>
              <a:cxnLst/>
              <a:rect l="l" t="t" r="r" b="b"/>
              <a:pathLst>
                <a:path w="6398" h="4082" extrusionOk="0">
                  <a:moveTo>
                    <a:pt x="4224" y="1"/>
                  </a:moveTo>
                  <a:cubicBezTo>
                    <a:pt x="4122" y="1"/>
                    <a:pt x="4020" y="7"/>
                    <a:pt x="3917" y="19"/>
                  </a:cubicBezTo>
                  <a:lnTo>
                    <a:pt x="3941" y="65"/>
                  </a:lnTo>
                  <a:cubicBezTo>
                    <a:pt x="4891" y="436"/>
                    <a:pt x="5493" y="1131"/>
                    <a:pt x="4775" y="2336"/>
                  </a:cubicBezTo>
                  <a:cubicBezTo>
                    <a:pt x="4313" y="3095"/>
                    <a:pt x="3545" y="3408"/>
                    <a:pt x="2740" y="3408"/>
                  </a:cubicBezTo>
                  <a:cubicBezTo>
                    <a:pt x="2414" y="3408"/>
                    <a:pt x="2083" y="3357"/>
                    <a:pt x="1762" y="3263"/>
                  </a:cubicBezTo>
                  <a:cubicBezTo>
                    <a:pt x="1183" y="3101"/>
                    <a:pt x="627" y="2846"/>
                    <a:pt x="94" y="2568"/>
                  </a:cubicBezTo>
                  <a:cubicBezTo>
                    <a:pt x="70" y="2637"/>
                    <a:pt x="24" y="2707"/>
                    <a:pt x="1" y="2776"/>
                  </a:cubicBezTo>
                  <a:cubicBezTo>
                    <a:pt x="936" y="3603"/>
                    <a:pt x="2121" y="4082"/>
                    <a:pt x="3342" y="4082"/>
                  </a:cubicBezTo>
                  <a:cubicBezTo>
                    <a:pt x="3695" y="4082"/>
                    <a:pt x="4051" y="4042"/>
                    <a:pt x="4404" y="3958"/>
                  </a:cubicBezTo>
                  <a:cubicBezTo>
                    <a:pt x="5447" y="3704"/>
                    <a:pt x="6397" y="3008"/>
                    <a:pt x="6351" y="1849"/>
                  </a:cubicBezTo>
                  <a:cubicBezTo>
                    <a:pt x="6287" y="664"/>
                    <a:pt x="5296" y="1"/>
                    <a:pt x="4224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1503273" y="1360520"/>
              <a:ext cx="177154" cy="246465"/>
            </a:xfrm>
            <a:custGeom>
              <a:avLst/>
              <a:gdLst/>
              <a:ahLst/>
              <a:cxnLst/>
              <a:rect l="l" t="t" r="r" b="b"/>
              <a:pathLst>
                <a:path w="3315" h="4612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116"/>
                    <a:pt x="163" y="255"/>
                    <a:pt x="233" y="394"/>
                  </a:cubicBezTo>
                  <a:cubicBezTo>
                    <a:pt x="1855" y="1089"/>
                    <a:pt x="2944" y="2804"/>
                    <a:pt x="2133" y="4542"/>
                  </a:cubicBezTo>
                  <a:cubicBezTo>
                    <a:pt x="2249" y="4542"/>
                    <a:pt x="2342" y="4566"/>
                    <a:pt x="2434" y="4612"/>
                  </a:cubicBezTo>
                  <a:cubicBezTo>
                    <a:pt x="3315" y="2642"/>
                    <a:pt x="1948" y="62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1495845" y="1601268"/>
              <a:ext cx="407052" cy="373332"/>
            </a:xfrm>
            <a:custGeom>
              <a:avLst/>
              <a:gdLst/>
              <a:ahLst/>
              <a:cxnLst/>
              <a:rect l="l" t="t" r="r" b="b"/>
              <a:pathLst>
                <a:path w="7617" h="6986" extrusionOk="0">
                  <a:moveTo>
                    <a:pt x="3669" y="1"/>
                  </a:moveTo>
                  <a:cubicBezTo>
                    <a:pt x="3372" y="1"/>
                    <a:pt x="3066" y="78"/>
                    <a:pt x="2782" y="200"/>
                  </a:cubicBezTo>
                  <a:cubicBezTo>
                    <a:pt x="2851" y="246"/>
                    <a:pt x="2921" y="292"/>
                    <a:pt x="2967" y="339"/>
                  </a:cubicBezTo>
                  <a:cubicBezTo>
                    <a:pt x="3178" y="272"/>
                    <a:pt x="3392" y="228"/>
                    <a:pt x="3601" y="228"/>
                  </a:cubicBezTo>
                  <a:cubicBezTo>
                    <a:pt x="3897" y="228"/>
                    <a:pt x="4182" y="316"/>
                    <a:pt x="4427" y="547"/>
                  </a:cubicBezTo>
                  <a:cubicBezTo>
                    <a:pt x="5007" y="1127"/>
                    <a:pt x="4474" y="1776"/>
                    <a:pt x="4010" y="2193"/>
                  </a:cubicBezTo>
                  <a:cubicBezTo>
                    <a:pt x="3894" y="2262"/>
                    <a:pt x="3964" y="2401"/>
                    <a:pt x="4056" y="2424"/>
                  </a:cubicBezTo>
                  <a:lnTo>
                    <a:pt x="3987" y="2424"/>
                  </a:lnTo>
                  <a:cubicBezTo>
                    <a:pt x="3848" y="2170"/>
                    <a:pt x="3639" y="1938"/>
                    <a:pt x="3408" y="1776"/>
                  </a:cubicBezTo>
                  <a:cubicBezTo>
                    <a:pt x="3396" y="1764"/>
                    <a:pt x="3390" y="1758"/>
                    <a:pt x="3384" y="1758"/>
                  </a:cubicBezTo>
                  <a:cubicBezTo>
                    <a:pt x="3379" y="1758"/>
                    <a:pt x="3373" y="1764"/>
                    <a:pt x="3361" y="1776"/>
                  </a:cubicBezTo>
                  <a:cubicBezTo>
                    <a:pt x="3338" y="1799"/>
                    <a:pt x="3338" y="1845"/>
                    <a:pt x="3315" y="1868"/>
                  </a:cubicBezTo>
                  <a:cubicBezTo>
                    <a:pt x="3315" y="1868"/>
                    <a:pt x="3315" y="1891"/>
                    <a:pt x="3338" y="1891"/>
                  </a:cubicBezTo>
                  <a:cubicBezTo>
                    <a:pt x="3477" y="2054"/>
                    <a:pt x="3593" y="2193"/>
                    <a:pt x="3686" y="2378"/>
                  </a:cubicBezTo>
                  <a:cubicBezTo>
                    <a:pt x="3732" y="2424"/>
                    <a:pt x="3755" y="2471"/>
                    <a:pt x="3755" y="2517"/>
                  </a:cubicBezTo>
                  <a:cubicBezTo>
                    <a:pt x="3871" y="2563"/>
                    <a:pt x="3987" y="2587"/>
                    <a:pt x="4080" y="2633"/>
                  </a:cubicBezTo>
                  <a:lnTo>
                    <a:pt x="4056" y="2587"/>
                  </a:lnTo>
                  <a:cubicBezTo>
                    <a:pt x="4159" y="2575"/>
                    <a:pt x="4261" y="2569"/>
                    <a:pt x="4363" y="2569"/>
                  </a:cubicBezTo>
                  <a:cubicBezTo>
                    <a:pt x="5435" y="2569"/>
                    <a:pt x="6426" y="3232"/>
                    <a:pt x="6490" y="4417"/>
                  </a:cubicBezTo>
                  <a:cubicBezTo>
                    <a:pt x="6536" y="5576"/>
                    <a:pt x="5563" y="6295"/>
                    <a:pt x="4543" y="6526"/>
                  </a:cubicBezTo>
                  <a:cubicBezTo>
                    <a:pt x="4188" y="6610"/>
                    <a:pt x="3830" y="6650"/>
                    <a:pt x="3474" y="6650"/>
                  </a:cubicBezTo>
                  <a:cubicBezTo>
                    <a:pt x="2250" y="6650"/>
                    <a:pt x="1056" y="6176"/>
                    <a:pt x="140" y="5368"/>
                  </a:cubicBezTo>
                  <a:cubicBezTo>
                    <a:pt x="94" y="5437"/>
                    <a:pt x="47" y="5530"/>
                    <a:pt x="1" y="5599"/>
                  </a:cubicBezTo>
                  <a:cubicBezTo>
                    <a:pt x="937" y="6400"/>
                    <a:pt x="2357" y="6985"/>
                    <a:pt x="3694" y="6985"/>
                  </a:cubicBezTo>
                  <a:cubicBezTo>
                    <a:pt x="4642" y="6985"/>
                    <a:pt x="5548" y="6691"/>
                    <a:pt x="6212" y="5970"/>
                  </a:cubicBezTo>
                  <a:cubicBezTo>
                    <a:pt x="7616" y="4456"/>
                    <a:pt x="6257" y="2381"/>
                    <a:pt x="4496" y="2381"/>
                  </a:cubicBezTo>
                  <a:cubicBezTo>
                    <a:pt x="4397" y="2381"/>
                    <a:pt x="4297" y="2388"/>
                    <a:pt x="4196" y="2401"/>
                  </a:cubicBezTo>
                  <a:cubicBezTo>
                    <a:pt x="4775" y="1915"/>
                    <a:pt x="5285" y="1150"/>
                    <a:pt x="4705" y="455"/>
                  </a:cubicBezTo>
                  <a:cubicBezTo>
                    <a:pt x="4419" y="129"/>
                    <a:pt x="4051" y="1"/>
                    <a:pt x="3669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33"/>
          <p:cNvGrpSpPr/>
          <p:nvPr/>
        </p:nvGrpSpPr>
        <p:grpSpPr>
          <a:xfrm>
            <a:off x="306050" y="1708825"/>
            <a:ext cx="1510200" cy="3050850"/>
            <a:chOff x="306050" y="1708825"/>
            <a:chExt cx="1510200" cy="3050850"/>
          </a:xfrm>
        </p:grpSpPr>
        <p:sp>
          <p:nvSpPr>
            <p:cNvPr id="882" name="Google Shape;882;p33"/>
            <p:cNvSpPr/>
            <p:nvPr/>
          </p:nvSpPr>
          <p:spPr>
            <a:xfrm>
              <a:off x="306050" y="4585675"/>
              <a:ext cx="1510200" cy="174000"/>
            </a:xfrm>
            <a:prstGeom prst="ellipse">
              <a:avLst/>
            </a:pr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 flipH="1">
              <a:off x="1266473" y="2804593"/>
              <a:ext cx="101869" cy="292165"/>
            </a:xfrm>
            <a:custGeom>
              <a:avLst/>
              <a:gdLst/>
              <a:ahLst/>
              <a:cxnLst/>
              <a:rect l="l" t="t" r="r" b="b"/>
              <a:pathLst>
                <a:path w="1274" h="3654" extrusionOk="0">
                  <a:moveTo>
                    <a:pt x="56" y="0"/>
                  </a:moveTo>
                  <a:cubicBezTo>
                    <a:pt x="56" y="1"/>
                    <a:pt x="0" y="2880"/>
                    <a:pt x="344" y="3466"/>
                  </a:cubicBezTo>
                  <a:cubicBezTo>
                    <a:pt x="424" y="3602"/>
                    <a:pt x="517" y="3654"/>
                    <a:pt x="613" y="3654"/>
                  </a:cubicBezTo>
                  <a:cubicBezTo>
                    <a:pt x="928" y="3654"/>
                    <a:pt x="1273" y="3085"/>
                    <a:pt x="1273" y="3085"/>
                  </a:cubicBezTo>
                  <a:lnTo>
                    <a:pt x="846" y="175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 flipH="1">
              <a:off x="819253" y="1708825"/>
              <a:ext cx="836621" cy="915194"/>
            </a:xfrm>
            <a:custGeom>
              <a:avLst/>
              <a:gdLst/>
              <a:ahLst/>
              <a:cxnLst/>
              <a:rect l="l" t="t" r="r" b="b"/>
              <a:pathLst>
                <a:path w="10463" h="11446" extrusionOk="0">
                  <a:moveTo>
                    <a:pt x="8632" y="3271"/>
                  </a:moveTo>
                  <a:cubicBezTo>
                    <a:pt x="8639" y="3274"/>
                    <a:pt x="8645" y="3277"/>
                    <a:pt x="8652" y="3280"/>
                  </a:cubicBezTo>
                  <a:lnTo>
                    <a:pt x="8652" y="3280"/>
                  </a:lnTo>
                  <a:cubicBezTo>
                    <a:pt x="8645" y="3277"/>
                    <a:pt x="8639" y="3274"/>
                    <a:pt x="8632" y="3271"/>
                  </a:cubicBezTo>
                  <a:close/>
                  <a:moveTo>
                    <a:pt x="5719" y="0"/>
                  </a:moveTo>
                  <a:cubicBezTo>
                    <a:pt x="5661" y="0"/>
                    <a:pt x="5605" y="9"/>
                    <a:pt x="5557" y="28"/>
                  </a:cubicBezTo>
                  <a:cubicBezTo>
                    <a:pt x="5259" y="149"/>
                    <a:pt x="5417" y="483"/>
                    <a:pt x="5482" y="716"/>
                  </a:cubicBezTo>
                  <a:cubicBezTo>
                    <a:pt x="5318" y="459"/>
                    <a:pt x="4871" y="353"/>
                    <a:pt x="4431" y="353"/>
                  </a:cubicBezTo>
                  <a:cubicBezTo>
                    <a:pt x="4074" y="353"/>
                    <a:pt x="3723" y="423"/>
                    <a:pt x="3531" y="539"/>
                  </a:cubicBezTo>
                  <a:cubicBezTo>
                    <a:pt x="3249" y="713"/>
                    <a:pt x="3086" y="1028"/>
                    <a:pt x="3312" y="1259"/>
                  </a:cubicBezTo>
                  <a:lnTo>
                    <a:pt x="3312" y="1259"/>
                  </a:lnTo>
                  <a:cubicBezTo>
                    <a:pt x="3218" y="1194"/>
                    <a:pt x="3099" y="1138"/>
                    <a:pt x="2989" y="1138"/>
                  </a:cubicBezTo>
                  <a:cubicBezTo>
                    <a:pt x="2923" y="1138"/>
                    <a:pt x="2860" y="1158"/>
                    <a:pt x="2807" y="1208"/>
                  </a:cubicBezTo>
                  <a:cubicBezTo>
                    <a:pt x="2844" y="1320"/>
                    <a:pt x="2937" y="1394"/>
                    <a:pt x="3030" y="1468"/>
                  </a:cubicBezTo>
                  <a:cubicBezTo>
                    <a:pt x="2996" y="1444"/>
                    <a:pt x="2956" y="1434"/>
                    <a:pt x="2910" y="1434"/>
                  </a:cubicBezTo>
                  <a:cubicBezTo>
                    <a:pt x="2503" y="1434"/>
                    <a:pt x="1662" y="2269"/>
                    <a:pt x="1562" y="2527"/>
                  </a:cubicBezTo>
                  <a:cubicBezTo>
                    <a:pt x="1469" y="2787"/>
                    <a:pt x="1283" y="3661"/>
                    <a:pt x="1720" y="3726"/>
                  </a:cubicBezTo>
                  <a:cubicBezTo>
                    <a:pt x="1412" y="3799"/>
                    <a:pt x="1393" y="4023"/>
                    <a:pt x="1536" y="4023"/>
                  </a:cubicBezTo>
                  <a:cubicBezTo>
                    <a:pt x="1574" y="4023"/>
                    <a:pt x="1624" y="4007"/>
                    <a:pt x="1682" y="3967"/>
                  </a:cubicBezTo>
                  <a:lnTo>
                    <a:pt x="1682" y="3967"/>
                  </a:lnTo>
                  <a:cubicBezTo>
                    <a:pt x="1237" y="4274"/>
                    <a:pt x="948" y="4906"/>
                    <a:pt x="670" y="5352"/>
                  </a:cubicBezTo>
                  <a:cubicBezTo>
                    <a:pt x="372" y="5826"/>
                    <a:pt x="1" y="6755"/>
                    <a:pt x="326" y="7284"/>
                  </a:cubicBezTo>
                  <a:cubicBezTo>
                    <a:pt x="410" y="7426"/>
                    <a:pt x="561" y="7519"/>
                    <a:pt x="717" y="7519"/>
                  </a:cubicBezTo>
                  <a:cubicBezTo>
                    <a:pt x="785" y="7519"/>
                    <a:pt x="855" y="7501"/>
                    <a:pt x="921" y="7461"/>
                  </a:cubicBezTo>
                  <a:lnTo>
                    <a:pt x="921" y="7461"/>
                  </a:lnTo>
                  <a:cubicBezTo>
                    <a:pt x="651" y="7712"/>
                    <a:pt x="196" y="8083"/>
                    <a:pt x="540" y="8464"/>
                  </a:cubicBezTo>
                  <a:cubicBezTo>
                    <a:pt x="649" y="8588"/>
                    <a:pt x="827" y="8636"/>
                    <a:pt x="1008" y="8636"/>
                  </a:cubicBezTo>
                  <a:cubicBezTo>
                    <a:pt x="1142" y="8636"/>
                    <a:pt x="1278" y="8610"/>
                    <a:pt x="1390" y="8568"/>
                  </a:cubicBezTo>
                  <a:lnTo>
                    <a:pt x="1390" y="8568"/>
                  </a:lnTo>
                  <a:cubicBezTo>
                    <a:pt x="1294" y="8629"/>
                    <a:pt x="1232" y="8739"/>
                    <a:pt x="1283" y="8854"/>
                  </a:cubicBezTo>
                  <a:cubicBezTo>
                    <a:pt x="1295" y="8855"/>
                    <a:pt x="1306" y="8856"/>
                    <a:pt x="1318" y="8856"/>
                  </a:cubicBezTo>
                  <a:cubicBezTo>
                    <a:pt x="1384" y="8856"/>
                    <a:pt x="1450" y="8838"/>
                    <a:pt x="1499" y="8802"/>
                  </a:cubicBezTo>
                  <a:lnTo>
                    <a:pt x="1499" y="8802"/>
                  </a:lnTo>
                  <a:cubicBezTo>
                    <a:pt x="1162" y="9127"/>
                    <a:pt x="1168" y="9602"/>
                    <a:pt x="1357" y="10006"/>
                  </a:cubicBezTo>
                  <a:cubicBezTo>
                    <a:pt x="1538" y="10375"/>
                    <a:pt x="1835" y="10545"/>
                    <a:pt x="2182" y="10545"/>
                  </a:cubicBezTo>
                  <a:cubicBezTo>
                    <a:pt x="2316" y="10545"/>
                    <a:pt x="2457" y="10520"/>
                    <a:pt x="2602" y="10471"/>
                  </a:cubicBezTo>
                  <a:lnTo>
                    <a:pt x="2602" y="10471"/>
                  </a:lnTo>
                  <a:cubicBezTo>
                    <a:pt x="2558" y="10647"/>
                    <a:pt x="2638" y="10725"/>
                    <a:pt x="2731" y="10725"/>
                  </a:cubicBezTo>
                  <a:cubicBezTo>
                    <a:pt x="2796" y="10725"/>
                    <a:pt x="2867" y="10688"/>
                    <a:pt x="2909" y="10620"/>
                  </a:cubicBezTo>
                  <a:lnTo>
                    <a:pt x="2909" y="10620"/>
                  </a:lnTo>
                  <a:cubicBezTo>
                    <a:pt x="2811" y="11141"/>
                    <a:pt x="3318" y="11446"/>
                    <a:pt x="3818" y="11446"/>
                  </a:cubicBezTo>
                  <a:cubicBezTo>
                    <a:pt x="4263" y="11446"/>
                    <a:pt x="4702" y="11204"/>
                    <a:pt x="4702" y="10657"/>
                  </a:cubicBezTo>
                  <a:cubicBezTo>
                    <a:pt x="4846" y="10740"/>
                    <a:pt x="5005" y="10769"/>
                    <a:pt x="5169" y="10769"/>
                  </a:cubicBezTo>
                  <a:cubicBezTo>
                    <a:pt x="5428" y="10769"/>
                    <a:pt x="5699" y="10695"/>
                    <a:pt x="5938" y="10638"/>
                  </a:cubicBezTo>
                  <a:cubicBezTo>
                    <a:pt x="6681" y="10462"/>
                    <a:pt x="7080" y="10025"/>
                    <a:pt x="7145" y="9245"/>
                  </a:cubicBezTo>
                  <a:cubicBezTo>
                    <a:pt x="7211" y="8371"/>
                    <a:pt x="7136" y="7526"/>
                    <a:pt x="7043" y="6652"/>
                  </a:cubicBezTo>
                  <a:lnTo>
                    <a:pt x="7043" y="6652"/>
                  </a:lnTo>
                  <a:cubicBezTo>
                    <a:pt x="7189" y="7633"/>
                    <a:pt x="8053" y="8791"/>
                    <a:pt x="9124" y="8791"/>
                  </a:cubicBezTo>
                  <a:cubicBezTo>
                    <a:pt x="9149" y="8791"/>
                    <a:pt x="9174" y="8791"/>
                    <a:pt x="9199" y="8789"/>
                  </a:cubicBezTo>
                  <a:cubicBezTo>
                    <a:pt x="10063" y="8743"/>
                    <a:pt x="10462" y="7349"/>
                    <a:pt x="9505" y="7117"/>
                  </a:cubicBezTo>
                  <a:lnTo>
                    <a:pt x="9505" y="7117"/>
                  </a:lnTo>
                  <a:cubicBezTo>
                    <a:pt x="9550" y="7123"/>
                    <a:pt x="9592" y="7126"/>
                    <a:pt x="9631" y="7126"/>
                  </a:cubicBezTo>
                  <a:cubicBezTo>
                    <a:pt x="10451" y="7126"/>
                    <a:pt x="10232" y="5826"/>
                    <a:pt x="9478" y="5826"/>
                  </a:cubicBezTo>
                  <a:cubicBezTo>
                    <a:pt x="9455" y="5826"/>
                    <a:pt x="9432" y="5827"/>
                    <a:pt x="9409" y="5829"/>
                  </a:cubicBezTo>
                  <a:lnTo>
                    <a:pt x="9409" y="5829"/>
                  </a:lnTo>
                  <a:cubicBezTo>
                    <a:pt x="9623" y="5746"/>
                    <a:pt x="9327" y="5486"/>
                    <a:pt x="9124" y="5454"/>
                  </a:cubicBezTo>
                  <a:cubicBezTo>
                    <a:pt x="9803" y="4880"/>
                    <a:pt x="9448" y="3794"/>
                    <a:pt x="8775" y="3352"/>
                  </a:cubicBezTo>
                  <a:lnTo>
                    <a:pt x="8775" y="3352"/>
                  </a:lnTo>
                  <a:cubicBezTo>
                    <a:pt x="8805" y="3367"/>
                    <a:pt x="8835" y="3377"/>
                    <a:pt x="8866" y="3377"/>
                  </a:cubicBezTo>
                  <a:cubicBezTo>
                    <a:pt x="8903" y="3377"/>
                    <a:pt x="8940" y="3361"/>
                    <a:pt x="8976" y="3317"/>
                  </a:cubicBezTo>
                  <a:cubicBezTo>
                    <a:pt x="8929" y="3196"/>
                    <a:pt x="8762" y="3113"/>
                    <a:pt x="8651" y="3057"/>
                  </a:cubicBezTo>
                  <a:lnTo>
                    <a:pt x="8651" y="3057"/>
                  </a:lnTo>
                  <a:cubicBezTo>
                    <a:pt x="8683" y="3068"/>
                    <a:pt x="8713" y="3073"/>
                    <a:pt x="8740" y="3073"/>
                  </a:cubicBezTo>
                  <a:cubicBezTo>
                    <a:pt x="8968" y="3073"/>
                    <a:pt x="9006" y="2720"/>
                    <a:pt x="8948" y="2546"/>
                  </a:cubicBezTo>
                  <a:cubicBezTo>
                    <a:pt x="8809" y="2081"/>
                    <a:pt x="8418" y="1663"/>
                    <a:pt x="7926" y="1580"/>
                  </a:cubicBezTo>
                  <a:cubicBezTo>
                    <a:pt x="7787" y="1557"/>
                    <a:pt x="7640" y="1545"/>
                    <a:pt x="7491" y="1545"/>
                  </a:cubicBezTo>
                  <a:cubicBezTo>
                    <a:pt x="7274" y="1545"/>
                    <a:pt x="7053" y="1571"/>
                    <a:pt x="6848" y="1626"/>
                  </a:cubicBezTo>
                  <a:lnTo>
                    <a:pt x="6867" y="1589"/>
                  </a:lnTo>
                  <a:cubicBezTo>
                    <a:pt x="6802" y="1050"/>
                    <a:pt x="6839" y="548"/>
                    <a:pt x="6356" y="223"/>
                  </a:cubicBezTo>
                  <a:cubicBezTo>
                    <a:pt x="6209" y="120"/>
                    <a:pt x="5940" y="0"/>
                    <a:pt x="5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 flipH="1">
              <a:off x="1119426" y="2348902"/>
              <a:ext cx="268985" cy="732091"/>
            </a:xfrm>
            <a:custGeom>
              <a:avLst/>
              <a:gdLst/>
              <a:ahLst/>
              <a:cxnLst/>
              <a:rect l="l" t="t" r="r" b="b"/>
              <a:pathLst>
                <a:path w="3364" h="9156" extrusionOk="0">
                  <a:moveTo>
                    <a:pt x="2235" y="1"/>
                  </a:moveTo>
                  <a:cubicBezTo>
                    <a:pt x="2149" y="1"/>
                    <a:pt x="2068" y="13"/>
                    <a:pt x="1998" y="41"/>
                  </a:cubicBezTo>
                  <a:cubicBezTo>
                    <a:pt x="1534" y="236"/>
                    <a:pt x="168" y="3757"/>
                    <a:pt x="84" y="4631"/>
                  </a:cubicBezTo>
                  <a:cubicBezTo>
                    <a:pt x="1" y="5504"/>
                    <a:pt x="1236" y="9155"/>
                    <a:pt x="1236" y="9155"/>
                  </a:cubicBezTo>
                  <a:lnTo>
                    <a:pt x="2072" y="8561"/>
                  </a:lnTo>
                  <a:lnTo>
                    <a:pt x="2184" y="3098"/>
                  </a:lnTo>
                  <a:lnTo>
                    <a:pt x="3364" y="375"/>
                  </a:lnTo>
                  <a:cubicBezTo>
                    <a:pt x="3364" y="375"/>
                    <a:pt x="2715" y="1"/>
                    <a:pt x="2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 flipH="1">
              <a:off x="1267269" y="4431453"/>
              <a:ext cx="381169" cy="202133"/>
            </a:xfrm>
            <a:custGeom>
              <a:avLst/>
              <a:gdLst/>
              <a:ahLst/>
              <a:cxnLst/>
              <a:rect l="l" t="t" r="r" b="b"/>
              <a:pathLst>
                <a:path w="4767" h="2528" extrusionOk="0">
                  <a:moveTo>
                    <a:pt x="4321" y="1"/>
                  </a:moveTo>
                  <a:lnTo>
                    <a:pt x="3596" y="391"/>
                  </a:lnTo>
                  <a:cubicBezTo>
                    <a:pt x="3596" y="391"/>
                    <a:pt x="958" y="2091"/>
                    <a:pt x="1" y="2528"/>
                  </a:cubicBezTo>
                  <a:cubicBezTo>
                    <a:pt x="1915" y="2481"/>
                    <a:pt x="4767" y="2091"/>
                    <a:pt x="4767" y="2091"/>
                  </a:cubicBezTo>
                  <a:lnTo>
                    <a:pt x="43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 flipH="1">
              <a:off x="466400" y="4498299"/>
              <a:ext cx="319520" cy="199974"/>
            </a:xfrm>
            <a:custGeom>
              <a:avLst/>
              <a:gdLst/>
              <a:ahLst/>
              <a:cxnLst/>
              <a:rect l="l" t="t" r="r" b="b"/>
              <a:pathLst>
                <a:path w="3996" h="2501" extrusionOk="0">
                  <a:moveTo>
                    <a:pt x="186" y="1"/>
                  </a:moveTo>
                  <a:lnTo>
                    <a:pt x="0" y="1692"/>
                  </a:lnTo>
                  <a:cubicBezTo>
                    <a:pt x="0" y="1692"/>
                    <a:pt x="2918" y="2370"/>
                    <a:pt x="3996" y="2500"/>
                  </a:cubicBezTo>
                  <a:cubicBezTo>
                    <a:pt x="2407" y="1376"/>
                    <a:pt x="1106" y="29"/>
                    <a:pt x="1106" y="29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 flipH="1">
              <a:off x="616477" y="2945002"/>
              <a:ext cx="813513" cy="1583478"/>
            </a:xfrm>
            <a:custGeom>
              <a:avLst/>
              <a:gdLst/>
              <a:ahLst/>
              <a:cxnLst/>
              <a:rect l="l" t="t" r="r" b="b"/>
              <a:pathLst>
                <a:path w="10174" h="19804" extrusionOk="0">
                  <a:moveTo>
                    <a:pt x="2769" y="0"/>
                  </a:moveTo>
                  <a:lnTo>
                    <a:pt x="2156" y="557"/>
                  </a:lnTo>
                  <a:cubicBezTo>
                    <a:pt x="2156" y="557"/>
                    <a:pt x="1041" y="1496"/>
                    <a:pt x="604" y="4395"/>
                  </a:cubicBezTo>
                  <a:cubicBezTo>
                    <a:pt x="177" y="7284"/>
                    <a:pt x="1059" y="11140"/>
                    <a:pt x="1059" y="11140"/>
                  </a:cubicBezTo>
                  <a:cubicBezTo>
                    <a:pt x="1059" y="11140"/>
                    <a:pt x="809" y="11344"/>
                    <a:pt x="1097" y="12097"/>
                  </a:cubicBezTo>
                  <a:cubicBezTo>
                    <a:pt x="493" y="14141"/>
                    <a:pt x="0" y="19009"/>
                    <a:pt x="0" y="19009"/>
                  </a:cubicBezTo>
                  <a:cubicBezTo>
                    <a:pt x="0" y="19009"/>
                    <a:pt x="435" y="19554"/>
                    <a:pt x="1241" y="19554"/>
                  </a:cubicBezTo>
                  <a:cubicBezTo>
                    <a:pt x="1455" y="19554"/>
                    <a:pt x="1695" y="19515"/>
                    <a:pt x="1961" y="19418"/>
                  </a:cubicBezTo>
                  <a:cubicBezTo>
                    <a:pt x="2202" y="16807"/>
                    <a:pt x="2499" y="11966"/>
                    <a:pt x="2499" y="11966"/>
                  </a:cubicBezTo>
                  <a:cubicBezTo>
                    <a:pt x="2499" y="11966"/>
                    <a:pt x="3676" y="7381"/>
                    <a:pt x="4010" y="5544"/>
                  </a:cubicBezTo>
                  <a:lnTo>
                    <a:pt x="4010" y="5544"/>
                  </a:lnTo>
                  <a:cubicBezTo>
                    <a:pt x="4645" y="7229"/>
                    <a:pt x="5690" y="10065"/>
                    <a:pt x="6104" y="11558"/>
                  </a:cubicBezTo>
                  <a:cubicBezTo>
                    <a:pt x="6727" y="13769"/>
                    <a:pt x="7693" y="18637"/>
                    <a:pt x="7814" y="19650"/>
                  </a:cubicBezTo>
                  <a:cubicBezTo>
                    <a:pt x="8043" y="19759"/>
                    <a:pt x="8274" y="19803"/>
                    <a:pt x="8496" y="19803"/>
                  </a:cubicBezTo>
                  <a:cubicBezTo>
                    <a:pt x="9405" y="19803"/>
                    <a:pt x="10174" y="19065"/>
                    <a:pt x="10174" y="19065"/>
                  </a:cubicBezTo>
                  <a:cubicBezTo>
                    <a:pt x="10174" y="19065"/>
                    <a:pt x="8696" y="14048"/>
                    <a:pt x="7944" y="11929"/>
                  </a:cubicBezTo>
                  <a:cubicBezTo>
                    <a:pt x="8158" y="7526"/>
                    <a:pt x="8343" y="5026"/>
                    <a:pt x="7888" y="3252"/>
                  </a:cubicBezTo>
                  <a:cubicBezTo>
                    <a:pt x="7424" y="1487"/>
                    <a:pt x="5668" y="121"/>
                    <a:pt x="5668" y="121"/>
                  </a:cubicBezTo>
                  <a:lnTo>
                    <a:pt x="2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 flipH="1">
              <a:off x="964145" y="2962033"/>
              <a:ext cx="319520" cy="73321"/>
            </a:xfrm>
            <a:custGeom>
              <a:avLst/>
              <a:gdLst/>
              <a:ahLst/>
              <a:cxnLst/>
              <a:rect l="l" t="t" r="r" b="b"/>
              <a:pathLst>
                <a:path w="3996" h="917" extrusionOk="0">
                  <a:moveTo>
                    <a:pt x="3828" y="1"/>
                  </a:moveTo>
                  <a:lnTo>
                    <a:pt x="697" y="10"/>
                  </a:lnTo>
                  <a:lnTo>
                    <a:pt x="326" y="344"/>
                  </a:lnTo>
                  <a:cubicBezTo>
                    <a:pt x="326" y="344"/>
                    <a:pt x="196" y="456"/>
                    <a:pt x="1" y="725"/>
                  </a:cubicBezTo>
                  <a:cubicBezTo>
                    <a:pt x="766" y="871"/>
                    <a:pt x="1531" y="916"/>
                    <a:pt x="2184" y="916"/>
                  </a:cubicBezTo>
                  <a:cubicBezTo>
                    <a:pt x="3236" y="916"/>
                    <a:pt x="3996" y="800"/>
                    <a:pt x="3996" y="800"/>
                  </a:cubicBezTo>
                  <a:lnTo>
                    <a:pt x="3828" y="1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 flipH="1">
              <a:off x="1100799" y="3280033"/>
              <a:ext cx="49895" cy="131530"/>
            </a:xfrm>
            <a:custGeom>
              <a:avLst/>
              <a:gdLst/>
              <a:ahLst/>
              <a:cxnLst/>
              <a:rect l="l" t="t" r="r" b="b"/>
              <a:pathLst>
                <a:path w="624" h="1645" fill="none" extrusionOk="0">
                  <a:moveTo>
                    <a:pt x="1" y="0"/>
                  </a:moveTo>
                  <a:cubicBezTo>
                    <a:pt x="1" y="0"/>
                    <a:pt x="261" y="678"/>
                    <a:pt x="623" y="1645"/>
                  </a:cubicBezTo>
                </a:path>
              </a:pathLst>
            </a:custGeom>
            <a:noFill/>
            <a:ln w="1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 flipH="1">
              <a:off x="1071133" y="3187919"/>
              <a:ext cx="133053" cy="89952"/>
            </a:xfrm>
            <a:custGeom>
              <a:avLst/>
              <a:gdLst/>
              <a:ahLst/>
              <a:cxnLst/>
              <a:rect l="l" t="t" r="r" b="b"/>
              <a:pathLst>
                <a:path w="1664" h="1125" fill="none" extrusionOk="0">
                  <a:moveTo>
                    <a:pt x="1" y="0"/>
                  </a:moveTo>
                  <a:cubicBezTo>
                    <a:pt x="1" y="0"/>
                    <a:pt x="112" y="715"/>
                    <a:pt x="651" y="1124"/>
                  </a:cubicBezTo>
                  <a:cubicBezTo>
                    <a:pt x="920" y="743"/>
                    <a:pt x="1664" y="279"/>
                    <a:pt x="1664" y="279"/>
                  </a:cubicBezTo>
                </a:path>
              </a:pathLst>
            </a:custGeom>
            <a:noFill/>
            <a:ln w="1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 flipH="1">
              <a:off x="916568" y="2358817"/>
              <a:ext cx="423548" cy="644617"/>
            </a:xfrm>
            <a:custGeom>
              <a:avLst/>
              <a:gdLst/>
              <a:ahLst/>
              <a:cxnLst/>
              <a:rect l="l" t="t" r="r" b="b"/>
              <a:pathLst>
                <a:path w="5297" h="8062" extrusionOk="0">
                  <a:moveTo>
                    <a:pt x="4432" y="1"/>
                  </a:moveTo>
                  <a:lnTo>
                    <a:pt x="3615" y="112"/>
                  </a:lnTo>
                  <a:lnTo>
                    <a:pt x="2760" y="251"/>
                  </a:lnTo>
                  <a:cubicBezTo>
                    <a:pt x="2760" y="251"/>
                    <a:pt x="1125" y="2138"/>
                    <a:pt x="586" y="3132"/>
                  </a:cubicBezTo>
                  <a:cubicBezTo>
                    <a:pt x="47" y="4126"/>
                    <a:pt x="0" y="5008"/>
                    <a:pt x="223" y="5798"/>
                  </a:cubicBezTo>
                  <a:cubicBezTo>
                    <a:pt x="437" y="6578"/>
                    <a:pt x="1032" y="7888"/>
                    <a:pt x="1032" y="7888"/>
                  </a:cubicBezTo>
                  <a:cubicBezTo>
                    <a:pt x="1032" y="7888"/>
                    <a:pt x="2052" y="8062"/>
                    <a:pt x="3023" y="8062"/>
                  </a:cubicBezTo>
                  <a:cubicBezTo>
                    <a:pt x="3509" y="8062"/>
                    <a:pt x="3983" y="8019"/>
                    <a:pt x="4311" y="7888"/>
                  </a:cubicBezTo>
                  <a:cubicBezTo>
                    <a:pt x="5296" y="7498"/>
                    <a:pt x="4637" y="744"/>
                    <a:pt x="4637" y="744"/>
                  </a:cubicBezTo>
                  <a:lnTo>
                    <a:pt x="44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 flipH="1">
              <a:off x="620159" y="2314839"/>
              <a:ext cx="494872" cy="950375"/>
            </a:xfrm>
            <a:custGeom>
              <a:avLst/>
              <a:gdLst/>
              <a:ahLst/>
              <a:cxnLst/>
              <a:rect l="l" t="t" r="r" b="b"/>
              <a:pathLst>
                <a:path w="6189" h="11886" extrusionOk="0">
                  <a:moveTo>
                    <a:pt x="3469" y="4479"/>
                  </a:moveTo>
                  <a:lnTo>
                    <a:pt x="3469" y="4479"/>
                  </a:lnTo>
                  <a:cubicBezTo>
                    <a:pt x="3679" y="4943"/>
                    <a:pt x="3899" y="5482"/>
                    <a:pt x="4135" y="6125"/>
                  </a:cubicBezTo>
                  <a:cubicBezTo>
                    <a:pt x="3828" y="6329"/>
                    <a:pt x="3698" y="6497"/>
                    <a:pt x="4098" y="6617"/>
                  </a:cubicBezTo>
                  <a:cubicBezTo>
                    <a:pt x="4086" y="6617"/>
                    <a:pt x="4074" y="6617"/>
                    <a:pt x="4062" y="6617"/>
                  </a:cubicBezTo>
                  <a:cubicBezTo>
                    <a:pt x="3392" y="6617"/>
                    <a:pt x="3921" y="6878"/>
                    <a:pt x="3921" y="6878"/>
                  </a:cubicBezTo>
                  <a:cubicBezTo>
                    <a:pt x="3921" y="6878"/>
                    <a:pt x="3619" y="7267"/>
                    <a:pt x="3214" y="7829"/>
                  </a:cubicBezTo>
                  <a:lnTo>
                    <a:pt x="3214" y="7829"/>
                  </a:lnTo>
                  <a:cubicBezTo>
                    <a:pt x="3131" y="7450"/>
                    <a:pt x="3051" y="7017"/>
                    <a:pt x="3039" y="6701"/>
                  </a:cubicBezTo>
                  <a:cubicBezTo>
                    <a:pt x="3013" y="6226"/>
                    <a:pt x="3290" y="5129"/>
                    <a:pt x="3469" y="4479"/>
                  </a:cubicBezTo>
                  <a:close/>
                  <a:moveTo>
                    <a:pt x="3827" y="0"/>
                  </a:moveTo>
                  <a:cubicBezTo>
                    <a:pt x="3050" y="0"/>
                    <a:pt x="1617" y="551"/>
                    <a:pt x="1617" y="551"/>
                  </a:cubicBezTo>
                  <a:cubicBezTo>
                    <a:pt x="1617" y="551"/>
                    <a:pt x="233" y="3356"/>
                    <a:pt x="121" y="4323"/>
                  </a:cubicBezTo>
                  <a:cubicBezTo>
                    <a:pt x="1" y="5280"/>
                    <a:pt x="335" y="6924"/>
                    <a:pt x="1227" y="8253"/>
                  </a:cubicBezTo>
                  <a:cubicBezTo>
                    <a:pt x="2119" y="9581"/>
                    <a:pt x="3141" y="10380"/>
                    <a:pt x="4116" y="11885"/>
                  </a:cubicBezTo>
                  <a:cubicBezTo>
                    <a:pt x="4240" y="11378"/>
                    <a:pt x="4161" y="10777"/>
                    <a:pt x="4019" y="10231"/>
                  </a:cubicBezTo>
                  <a:lnTo>
                    <a:pt x="4019" y="10231"/>
                  </a:lnTo>
                  <a:cubicBezTo>
                    <a:pt x="4458" y="9496"/>
                    <a:pt x="5830" y="7148"/>
                    <a:pt x="5993" y="6237"/>
                  </a:cubicBezTo>
                  <a:cubicBezTo>
                    <a:pt x="6188" y="5150"/>
                    <a:pt x="4655" y="551"/>
                    <a:pt x="4256" y="123"/>
                  </a:cubicBezTo>
                  <a:cubicBezTo>
                    <a:pt x="4177" y="35"/>
                    <a:pt x="4023" y="0"/>
                    <a:pt x="3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 flipH="1">
              <a:off x="837093" y="3056386"/>
              <a:ext cx="130095" cy="164233"/>
            </a:xfrm>
            <a:custGeom>
              <a:avLst/>
              <a:gdLst/>
              <a:ahLst/>
              <a:cxnLst/>
              <a:rect l="l" t="t" r="r" b="b"/>
              <a:pathLst>
                <a:path w="1627" h="2054" extrusionOk="0">
                  <a:moveTo>
                    <a:pt x="837" y="1"/>
                  </a:moveTo>
                  <a:lnTo>
                    <a:pt x="493" y="382"/>
                  </a:lnTo>
                  <a:cubicBezTo>
                    <a:pt x="493" y="382"/>
                    <a:pt x="298" y="502"/>
                    <a:pt x="0" y="642"/>
                  </a:cubicBezTo>
                  <a:cubicBezTo>
                    <a:pt x="205" y="1599"/>
                    <a:pt x="976" y="2054"/>
                    <a:pt x="976" y="2054"/>
                  </a:cubicBezTo>
                  <a:lnTo>
                    <a:pt x="1255" y="837"/>
                  </a:lnTo>
                  <a:lnTo>
                    <a:pt x="1626" y="474"/>
                  </a:lnTo>
                  <a:cubicBezTo>
                    <a:pt x="1626" y="474"/>
                    <a:pt x="1283" y="56"/>
                    <a:pt x="837" y="1"/>
                  </a:cubicBezTo>
                  <a:close/>
                </a:path>
              </a:pathLst>
            </a:custGeom>
            <a:solidFill>
              <a:srgbClr val="DA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 flipH="1">
              <a:off x="793275" y="2940524"/>
              <a:ext cx="138970" cy="210288"/>
            </a:xfrm>
            <a:custGeom>
              <a:avLst/>
              <a:gdLst/>
              <a:ahLst/>
              <a:cxnLst/>
              <a:rect l="l" t="t" r="r" b="b"/>
              <a:pathLst>
                <a:path w="1738" h="2630" fill="none" extrusionOk="0">
                  <a:moveTo>
                    <a:pt x="1738" y="2397"/>
                  </a:moveTo>
                  <a:cubicBezTo>
                    <a:pt x="1645" y="2546"/>
                    <a:pt x="1598" y="2630"/>
                    <a:pt x="1598" y="2630"/>
                  </a:cubicBezTo>
                  <a:cubicBezTo>
                    <a:pt x="1598" y="2630"/>
                    <a:pt x="1357" y="1552"/>
                    <a:pt x="0" y="1357"/>
                  </a:cubicBezTo>
                  <a:cubicBezTo>
                    <a:pt x="316" y="874"/>
                    <a:pt x="650" y="400"/>
                    <a:pt x="929" y="0"/>
                  </a:cubicBezTo>
                </a:path>
              </a:pathLst>
            </a:custGeom>
            <a:solidFill>
              <a:srgbClr val="000000">
                <a:alpha val="20110"/>
              </a:srgbClr>
            </a:solidFill>
            <a:ln w="1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 flipH="1">
              <a:off x="985653" y="1897770"/>
              <a:ext cx="411634" cy="643898"/>
            </a:xfrm>
            <a:custGeom>
              <a:avLst/>
              <a:gdLst/>
              <a:ahLst/>
              <a:cxnLst/>
              <a:rect l="l" t="t" r="r" b="b"/>
              <a:pathLst>
                <a:path w="5148" h="8053" extrusionOk="0">
                  <a:moveTo>
                    <a:pt x="2503" y="1"/>
                  </a:moveTo>
                  <a:cubicBezTo>
                    <a:pt x="1724" y="1"/>
                    <a:pt x="416" y="127"/>
                    <a:pt x="242" y="954"/>
                  </a:cubicBezTo>
                  <a:cubicBezTo>
                    <a:pt x="0" y="2143"/>
                    <a:pt x="1598" y="5033"/>
                    <a:pt x="1598" y="5033"/>
                  </a:cubicBezTo>
                  <a:lnTo>
                    <a:pt x="3475" y="4141"/>
                  </a:lnTo>
                  <a:lnTo>
                    <a:pt x="3475" y="6017"/>
                  </a:lnTo>
                  <a:lnTo>
                    <a:pt x="3075" y="8052"/>
                  </a:lnTo>
                  <a:lnTo>
                    <a:pt x="5147" y="5767"/>
                  </a:lnTo>
                  <a:lnTo>
                    <a:pt x="3911" y="1251"/>
                  </a:lnTo>
                  <a:lnTo>
                    <a:pt x="3057" y="155"/>
                  </a:lnTo>
                  <a:lnTo>
                    <a:pt x="3085" y="25"/>
                  </a:lnTo>
                  <a:cubicBezTo>
                    <a:pt x="3085" y="25"/>
                    <a:pt x="2845" y="1"/>
                    <a:pt x="2503" y="1"/>
                  </a:cubicBezTo>
                  <a:close/>
                </a:path>
              </a:pathLst>
            </a:custGeom>
            <a:solidFill>
              <a:srgbClr val="DA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 flipH="1">
              <a:off x="967106" y="2011552"/>
              <a:ext cx="108586" cy="112660"/>
            </a:xfrm>
            <a:custGeom>
              <a:avLst/>
              <a:gdLst/>
              <a:ahLst/>
              <a:cxnLst/>
              <a:rect l="l" t="t" r="r" b="b"/>
              <a:pathLst>
                <a:path w="1358" h="1409" extrusionOk="0">
                  <a:moveTo>
                    <a:pt x="574" y="1"/>
                  </a:moveTo>
                  <a:cubicBezTo>
                    <a:pt x="197" y="1"/>
                    <a:pt x="1" y="730"/>
                    <a:pt x="1" y="730"/>
                  </a:cubicBezTo>
                  <a:lnTo>
                    <a:pt x="270" y="1231"/>
                  </a:lnTo>
                  <a:cubicBezTo>
                    <a:pt x="414" y="1356"/>
                    <a:pt x="550" y="1408"/>
                    <a:pt x="670" y="1408"/>
                  </a:cubicBezTo>
                  <a:cubicBezTo>
                    <a:pt x="1131" y="1408"/>
                    <a:pt x="1358" y="627"/>
                    <a:pt x="893" y="163"/>
                  </a:cubicBezTo>
                  <a:cubicBezTo>
                    <a:pt x="775" y="47"/>
                    <a:pt x="669" y="1"/>
                    <a:pt x="574" y="1"/>
                  </a:cubicBezTo>
                  <a:close/>
                </a:path>
              </a:pathLst>
            </a:custGeom>
            <a:solidFill>
              <a:srgbClr val="DA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 flipH="1">
              <a:off x="1061458" y="1889294"/>
              <a:ext cx="100350" cy="167271"/>
            </a:xfrm>
            <a:custGeom>
              <a:avLst/>
              <a:gdLst/>
              <a:ahLst/>
              <a:cxnLst/>
              <a:rect l="l" t="t" r="r" b="b"/>
              <a:pathLst>
                <a:path w="1255" h="2092" extrusionOk="0">
                  <a:moveTo>
                    <a:pt x="0" y="1"/>
                  </a:moveTo>
                  <a:cubicBezTo>
                    <a:pt x="0" y="1"/>
                    <a:pt x="270" y="2008"/>
                    <a:pt x="1255" y="2091"/>
                  </a:cubicBezTo>
                  <a:cubicBezTo>
                    <a:pt x="994" y="818"/>
                    <a:pt x="929" y="187"/>
                    <a:pt x="929" y="1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 flipH="1">
              <a:off x="1205545" y="2072801"/>
              <a:ext cx="54373" cy="97388"/>
            </a:xfrm>
            <a:custGeom>
              <a:avLst/>
              <a:gdLst/>
              <a:ahLst/>
              <a:cxnLst/>
              <a:rect l="l" t="t" r="r" b="b"/>
              <a:pathLst>
                <a:path w="680" h="1218" fill="none" extrusionOk="0">
                  <a:moveTo>
                    <a:pt x="75" y="1"/>
                  </a:moveTo>
                  <a:lnTo>
                    <a:pt x="205" y="874"/>
                  </a:lnTo>
                  <a:lnTo>
                    <a:pt x="1" y="1125"/>
                  </a:lnTo>
                  <a:cubicBezTo>
                    <a:pt x="1" y="1125"/>
                    <a:pt x="530" y="1218"/>
                    <a:pt x="679" y="995"/>
                  </a:cubicBezTo>
                </a:path>
              </a:pathLst>
            </a:custGeom>
            <a:solidFill>
              <a:srgbClr val="000000">
                <a:alpha val="20110"/>
              </a:srgbClr>
            </a:solidFill>
            <a:ln w="1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 flipH="1">
              <a:off x="1153571" y="2161957"/>
              <a:ext cx="66207" cy="42457"/>
            </a:xfrm>
            <a:custGeom>
              <a:avLst/>
              <a:gdLst/>
              <a:ahLst/>
              <a:cxnLst/>
              <a:rect l="l" t="t" r="r" b="b"/>
              <a:pathLst>
                <a:path w="828" h="531" fill="none" extrusionOk="0">
                  <a:moveTo>
                    <a:pt x="827" y="1"/>
                  </a:moveTo>
                  <a:cubicBezTo>
                    <a:pt x="827" y="1"/>
                    <a:pt x="688" y="502"/>
                    <a:pt x="1" y="530"/>
                  </a:cubicBezTo>
                </a:path>
              </a:pathLst>
            </a:custGeom>
            <a:solidFill>
              <a:srgbClr val="000000">
                <a:alpha val="20110"/>
              </a:srgbClr>
            </a:solidFill>
            <a:ln w="1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 flipH="1">
              <a:off x="1012444" y="2004436"/>
              <a:ext cx="49095" cy="94430"/>
            </a:xfrm>
            <a:custGeom>
              <a:avLst/>
              <a:gdLst/>
              <a:ahLst/>
              <a:cxnLst/>
              <a:rect l="l" t="t" r="r" b="b"/>
              <a:pathLst>
                <a:path w="614" h="1181" fill="none" extrusionOk="0">
                  <a:moveTo>
                    <a:pt x="614" y="540"/>
                  </a:moveTo>
                  <a:cubicBezTo>
                    <a:pt x="614" y="540"/>
                    <a:pt x="168" y="1"/>
                    <a:pt x="1" y="986"/>
                  </a:cubicBezTo>
                  <a:cubicBezTo>
                    <a:pt x="502" y="893"/>
                    <a:pt x="75" y="1181"/>
                    <a:pt x="75" y="1181"/>
                  </a:cubicBezTo>
                </a:path>
              </a:pathLst>
            </a:custGeom>
            <a:noFill/>
            <a:ln w="1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 flipH="1">
              <a:off x="1192912" y="2048094"/>
              <a:ext cx="23108" cy="32303"/>
            </a:xfrm>
            <a:custGeom>
              <a:avLst/>
              <a:gdLst/>
              <a:ahLst/>
              <a:cxnLst/>
              <a:rect l="l" t="t" r="r" b="b"/>
              <a:pathLst>
                <a:path w="289" h="404" extrusionOk="0">
                  <a:moveTo>
                    <a:pt x="113" y="0"/>
                  </a:moveTo>
                  <a:cubicBezTo>
                    <a:pt x="106" y="0"/>
                    <a:pt x="100" y="1"/>
                    <a:pt x="93" y="3"/>
                  </a:cubicBezTo>
                  <a:cubicBezTo>
                    <a:pt x="28" y="22"/>
                    <a:pt x="0" y="124"/>
                    <a:pt x="28" y="226"/>
                  </a:cubicBezTo>
                  <a:cubicBezTo>
                    <a:pt x="54" y="331"/>
                    <a:pt x="122" y="403"/>
                    <a:pt x="184" y="403"/>
                  </a:cubicBezTo>
                  <a:cubicBezTo>
                    <a:pt x="188" y="403"/>
                    <a:pt x="191" y="403"/>
                    <a:pt x="195" y="403"/>
                  </a:cubicBezTo>
                  <a:cubicBezTo>
                    <a:pt x="260" y="384"/>
                    <a:pt x="288" y="282"/>
                    <a:pt x="260" y="170"/>
                  </a:cubicBezTo>
                  <a:cubicBezTo>
                    <a:pt x="235" y="70"/>
                    <a:pt x="17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 flipH="1">
              <a:off x="1259837" y="2077039"/>
              <a:ext cx="23108" cy="32463"/>
            </a:xfrm>
            <a:custGeom>
              <a:avLst/>
              <a:gdLst/>
              <a:ahLst/>
              <a:cxnLst/>
              <a:rect l="l" t="t" r="r" b="b"/>
              <a:pathLst>
                <a:path w="289" h="406" extrusionOk="0">
                  <a:moveTo>
                    <a:pt x="112" y="1"/>
                  </a:moveTo>
                  <a:cubicBezTo>
                    <a:pt x="106" y="1"/>
                    <a:pt x="100" y="2"/>
                    <a:pt x="94" y="3"/>
                  </a:cubicBezTo>
                  <a:cubicBezTo>
                    <a:pt x="29" y="22"/>
                    <a:pt x="1" y="124"/>
                    <a:pt x="29" y="236"/>
                  </a:cubicBezTo>
                  <a:cubicBezTo>
                    <a:pt x="54" y="328"/>
                    <a:pt x="110" y="406"/>
                    <a:pt x="175" y="406"/>
                  </a:cubicBezTo>
                  <a:cubicBezTo>
                    <a:pt x="182" y="406"/>
                    <a:pt x="189" y="405"/>
                    <a:pt x="196" y="403"/>
                  </a:cubicBezTo>
                  <a:cubicBezTo>
                    <a:pt x="261" y="384"/>
                    <a:pt x="289" y="282"/>
                    <a:pt x="261" y="171"/>
                  </a:cubicBezTo>
                  <a:cubicBezTo>
                    <a:pt x="236" y="78"/>
                    <a:pt x="172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 flipH="1">
              <a:off x="1167724" y="1973891"/>
              <a:ext cx="88436" cy="43257"/>
            </a:xfrm>
            <a:custGeom>
              <a:avLst/>
              <a:gdLst/>
              <a:ahLst/>
              <a:cxnLst/>
              <a:rect l="l" t="t" r="r" b="b"/>
              <a:pathLst>
                <a:path w="1106" h="541" extrusionOk="0">
                  <a:moveTo>
                    <a:pt x="478" y="0"/>
                  </a:moveTo>
                  <a:cubicBezTo>
                    <a:pt x="106" y="0"/>
                    <a:pt x="0" y="541"/>
                    <a:pt x="0" y="541"/>
                  </a:cubicBezTo>
                  <a:lnTo>
                    <a:pt x="1106" y="374"/>
                  </a:lnTo>
                  <a:cubicBezTo>
                    <a:pt x="840" y="97"/>
                    <a:pt x="635" y="0"/>
                    <a:pt x="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 flipH="1">
              <a:off x="1284304" y="2021148"/>
              <a:ext cx="64208" cy="66605"/>
            </a:xfrm>
            <a:custGeom>
              <a:avLst/>
              <a:gdLst/>
              <a:ahLst/>
              <a:cxnLst/>
              <a:rect l="l" t="t" r="r" b="b"/>
              <a:pathLst>
                <a:path w="803" h="833" extrusionOk="0">
                  <a:moveTo>
                    <a:pt x="449" y="0"/>
                  </a:moveTo>
                  <a:cubicBezTo>
                    <a:pt x="232" y="0"/>
                    <a:pt x="1" y="154"/>
                    <a:pt x="31" y="833"/>
                  </a:cubicBezTo>
                  <a:lnTo>
                    <a:pt x="802" y="108"/>
                  </a:lnTo>
                  <a:cubicBezTo>
                    <a:pt x="802" y="108"/>
                    <a:pt x="631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 flipH="1">
              <a:off x="1151332" y="2541605"/>
              <a:ext cx="95152" cy="459916"/>
            </a:xfrm>
            <a:custGeom>
              <a:avLst/>
              <a:gdLst/>
              <a:ahLst/>
              <a:cxnLst/>
              <a:rect l="l" t="t" r="r" b="b"/>
              <a:pathLst>
                <a:path w="1190" h="5752" fill="none" extrusionOk="0">
                  <a:moveTo>
                    <a:pt x="1189" y="0"/>
                  </a:moveTo>
                  <a:cubicBezTo>
                    <a:pt x="1189" y="0"/>
                    <a:pt x="0" y="1440"/>
                    <a:pt x="9" y="2249"/>
                  </a:cubicBezTo>
                  <a:cubicBezTo>
                    <a:pt x="19" y="3057"/>
                    <a:pt x="1096" y="5751"/>
                    <a:pt x="1096" y="5751"/>
                  </a:cubicBezTo>
                </a:path>
              </a:pathLst>
            </a:custGeom>
            <a:solidFill>
              <a:srgbClr val="000000">
                <a:alpha val="20110"/>
              </a:srgbClr>
            </a:solidFill>
            <a:ln w="1850" cap="rnd" cmpd="sng">
              <a:solidFill>
                <a:srgbClr val="BCCA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 flipH="1">
              <a:off x="1157330" y="2587582"/>
              <a:ext cx="20870" cy="20229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26" y="0"/>
                  </a:moveTo>
                  <a:cubicBezTo>
                    <a:pt x="66" y="0"/>
                    <a:pt x="10" y="52"/>
                    <a:pt x="10" y="113"/>
                  </a:cubicBezTo>
                  <a:cubicBezTo>
                    <a:pt x="1" y="187"/>
                    <a:pt x="57" y="243"/>
                    <a:pt x="122" y="252"/>
                  </a:cubicBezTo>
                  <a:cubicBezTo>
                    <a:pt x="196" y="252"/>
                    <a:pt x="252" y="206"/>
                    <a:pt x="261" y="131"/>
                  </a:cubicBezTo>
                  <a:cubicBezTo>
                    <a:pt x="261" y="66"/>
                    <a:pt x="215" y="1"/>
                    <a:pt x="140" y="1"/>
                  </a:cubicBezTo>
                  <a:cubicBezTo>
                    <a:pt x="135" y="0"/>
                    <a:pt x="131" y="0"/>
                    <a:pt x="126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 flipH="1">
              <a:off x="1212262" y="2710240"/>
              <a:ext cx="20870" cy="20229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0" y="0"/>
                  </a:moveTo>
                  <a:cubicBezTo>
                    <a:pt x="65" y="0"/>
                    <a:pt x="10" y="47"/>
                    <a:pt x="0" y="121"/>
                  </a:cubicBezTo>
                  <a:cubicBezTo>
                    <a:pt x="0" y="186"/>
                    <a:pt x="56" y="251"/>
                    <a:pt x="121" y="251"/>
                  </a:cubicBezTo>
                  <a:cubicBezTo>
                    <a:pt x="126" y="252"/>
                    <a:pt x="131" y="252"/>
                    <a:pt x="135" y="252"/>
                  </a:cubicBezTo>
                  <a:cubicBezTo>
                    <a:pt x="195" y="252"/>
                    <a:pt x="251" y="200"/>
                    <a:pt x="251" y="140"/>
                  </a:cubicBezTo>
                  <a:cubicBezTo>
                    <a:pt x="260" y="74"/>
                    <a:pt x="205" y="9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 flipH="1">
              <a:off x="1191472" y="2809790"/>
              <a:ext cx="20870" cy="20069"/>
            </a:xfrm>
            <a:custGeom>
              <a:avLst/>
              <a:gdLst/>
              <a:ahLst/>
              <a:cxnLst/>
              <a:rect l="l" t="t" r="r" b="b"/>
              <a:pathLst>
                <a:path w="261" h="251" extrusionOk="0">
                  <a:moveTo>
                    <a:pt x="140" y="0"/>
                  </a:moveTo>
                  <a:cubicBezTo>
                    <a:pt x="66" y="0"/>
                    <a:pt x="10" y="47"/>
                    <a:pt x="0" y="121"/>
                  </a:cubicBezTo>
                  <a:cubicBezTo>
                    <a:pt x="0" y="186"/>
                    <a:pt x="47" y="251"/>
                    <a:pt x="121" y="251"/>
                  </a:cubicBezTo>
                  <a:cubicBezTo>
                    <a:pt x="186" y="251"/>
                    <a:pt x="251" y="205"/>
                    <a:pt x="251" y="139"/>
                  </a:cubicBezTo>
                  <a:cubicBezTo>
                    <a:pt x="261" y="65"/>
                    <a:pt x="205" y="9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 flipH="1">
              <a:off x="1150613" y="2931489"/>
              <a:ext cx="20870" cy="20229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25" y="1"/>
                  </a:moveTo>
                  <a:cubicBezTo>
                    <a:pt x="66" y="1"/>
                    <a:pt x="10" y="53"/>
                    <a:pt x="10" y="113"/>
                  </a:cubicBezTo>
                  <a:cubicBezTo>
                    <a:pt x="0" y="188"/>
                    <a:pt x="56" y="243"/>
                    <a:pt x="121" y="253"/>
                  </a:cubicBezTo>
                  <a:cubicBezTo>
                    <a:pt x="196" y="253"/>
                    <a:pt x="251" y="206"/>
                    <a:pt x="261" y="132"/>
                  </a:cubicBezTo>
                  <a:cubicBezTo>
                    <a:pt x="261" y="67"/>
                    <a:pt x="214" y="2"/>
                    <a:pt x="140" y="2"/>
                  </a:cubicBezTo>
                  <a:cubicBezTo>
                    <a:pt x="135" y="1"/>
                    <a:pt x="130" y="1"/>
                    <a:pt x="125" y="1"/>
                  </a:cubicBez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 flipH="1">
              <a:off x="835655" y="2609171"/>
              <a:ext cx="31984" cy="66205"/>
            </a:xfrm>
            <a:custGeom>
              <a:avLst/>
              <a:gdLst/>
              <a:ahLst/>
              <a:cxnLst/>
              <a:rect l="l" t="t" r="r" b="b"/>
              <a:pathLst>
                <a:path w="400" h="828" fill="none" extrusionOk="0">
                  <a:moveTo>
                    <a:pt x="400" y="827"/>
                  </a:moveTo>
                  <a:lnTo>
                    <a:pt x="0" y="1"/>
                  </a:lnTo>
                </a:path>
              </a:pathLst>
            </a:custGeom>
            <a:solidFill>
              <a:srgbClr val="000000">
                <a:alpha val="20110"/>
              </a:srgbClr>
            </a:solidFill>
            <a:ln w="1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 flipH="1">
              <a:off x="855644" y="2629241"/>
              <a:ext cx="17191" cy="5277"/>
            </a:xfrm>
            <a:custGeom>
              <a:avLst/>
              <a:gdLst/>
              <a:ahLst/>
              <a:cxnLst/>
              <a:rect l="l" t="t" r="r" b="b"/>
              <a:pathLst>
                <a:path w="215" h="66" fill="none" extrusionOk="0">
                  <a:moveTo>
                    <a:pt x="0" y="0"/>
                  </a:moveTo>
                  <a:cubicBezTo>
                    <a:pt x="0" y="0"/>
                    <a:pt x="19" y="10"/>
                    <a:pt x="214" y="66"/>
                  </a:cubicBezTo>
                </a:path>
              </a:pathLst>
            </a:custGeom>
            <a:solidFill>
              <a:srgbClr val="000000">
                <a:alpha val="20110"/>
              </a:srgbClr>
            </a:solidFill>
            <a:ln w="1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 flipH="1">
              <a:off x="796953" y="3034877"/>
              <a:ext cx="185827" cy="217724"/>
            </a:xfrm>
            <a:custGeom>
              <a:avLst/>
              <a:gdLst/>
              <a:ahLst/>
              <a:cxnLst/>
              <a:rect l="l" t="t" r="r" b="b"/>
              <a:pathLst>
                <a:path w="2324" h="2723" fill="none" extrusionOk="0">
                  <a:moveTo>
                    <a:pt x="130" y="0"/>
                  </a:moveTo>
                  <a:cubicBezTo>
                    <a:pt x="130" y="0"/>
                    <a:pt x="0" y="911"/>
                    <a:pt x="530" y="1691"/>
                  </a:cubicBezTo>
                  <a:cubicBezTo>
                    <a:pt x="1060" y="2462"/>
                    <a:pt x="1831" y="2667"/>
                    <a:pt x="2323" y="2722"/>
                  </a:cubicBezTo>
                </a:path>
              </a:pathLst>
            </a:custGeom>
            <a:noFill/>
            <a:ln w="1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 flipH="1">
              <a:off x="1282066" y="3037835"/>
              <a:ext cx="61809" cy="95869"/>
            </a:xfrm>
            <a:custGeom>
              <a:avLst/>
              <a:gdLst/>
              <a:ahLst/>
              <a:cxnLst/>
              <a:rect l="l" t="t" r="r" b="b"/>
              <a:pathLst>
                <a:path w="773" h="1199" extrusionOk="0">
                  <a:moveTo>
                    <a:pt x="503" y="0"/>
                  </a:moveTo>
                  <a:cubicBezTo>
                    <a:pt x="503" y="0"/>
                    <a:pt x="75" y="214"/>
                    <a:pt x="38" y="549"/>
                  </a:cubicBezTo>
                  <a:cubicBezTo>
                    <a:pt x="1" y="883"/>
                    <a:pt x="140" y="1199"/>
                    <a:pt x="140" y="1199"/>
                  </a:cubicBezTo>
                  <a:cubicBezTo>
                    <a:pt x="140" y="1199"/>
                    <a:pt x="642" y="437"/>
                    <a:pt x="772" y="261"/>
                  </a:cubicBezTo>
                  <a:cubicBezTo>
                    <a:pt x="642" y="158"/>
                    <a:pt x="503" y="0"/>
                    <a:pt x="503" y="0"/>
                  </a:cubicBezTo>
                  <a:close/>
                </a:path>
              </a:pathLst>
            </a:custGeom>
            <a:solidFill>
              <a:srgbClr val="DA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 flipH="1">
              <a:off x="1071134" y="2203536"/>
              <a:ext cx="48376" cy="107863"/>
            </a:xfrm>
            <a:custGeom>
              <a:avLst/>
              <a:gdLst/>
              <a:ahLst/>
              <a:cxnLst/>
              <a:rect l="l" t="t" r="r" b="b"/>
              <a:pathLst>
                <a:path w="605" h="1349" extrusionOk="0">
                  <a:moveTo>
                    <a:pt x="605" y="1"/>
                  </a:moveTo>
                  <a:lnTo>
                    <a:pt x="1" y="317"/>
                  </a:lnTo>
                  <a:lnTo>
                    <a:pt x="1" y="1348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CD6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 flipH="1">
              <a:off x="685568" y="2366973"/>
              <a:ext cx="303928" cy="426493"/>
            </a:xfrm>
            <a:custGeom>
              <a:avLst/>
              <a:gdLst/>
              <a:ahLst/>
              <a:cxnLst/>
              <a:rect l="l" t="t" r="r" b="b"/>
              <a:pathLst>
                <a:path w="3801" h="5334" fill="none" extrusionOk="0">
                  <a:moveTo>
                    <a:pt x="1" y="317"/>
                  </a:moveTo>
                  <a:lnTo>
                    <a:pt x="2100" y="1"/>
                  </a:lnTo>
                  <a:lnTo>
                    <a:pt x="3801" y="533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 flipH="1">
              <a:off x="1166205" y="2370012"/>
              <a:ext cx="75882" cy="43897"/>
            </a:xfrm>
            <a:custGeom>
              <a:avLst/>
              <a:gdLst/>
              <a:ahLst/>
              <a:cxnLst/>
              <a:rect l="l" t="t" r="r" b="b"/>
              <a:pathLst>
                <a:path w="949" h="549" fill="none" extrusionOk="0">
                  <a:moveTo>
                    <a:pt x="949" y="548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 flipH="1">
              <a:off x="676614" y="3242852"/>
              <a:ext cx="202139" cy="1258531"/>
            </a:xfrm>
            <a:custGeom>
              <a:avLst/>
              <a:gdLst/>
              <a:ahLst/>
              <a:cxnLst/>
              <a:rect l="l" t="t" r="r" b="b"/>
              <a:pathLst>
                <a:path w="2528" h="15740" fill="none" extrusionOk="0">
                  <a:moveTo>
                    <a:pt x="0" y="1"/>
                  </a:moveTo>
                  <a:lnTo>
                    <a:pt x="316" y="7981"/>
                  </a:lnTo>
                  <a:lnTo>
                    <a:pt x="2527" y="1573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 flipH="1">
              <a:off x="959495" y="2547177"/>
              <a:ext cx="138976" cy="76602"/>
            </a:xfrm>
            <a:custGeom>
              <a:avLst/>
              <a:gdLst/>
              <a:ahLst/>
              <a:cxnLst/>
              <a:rect l="l" t="t" r="r" b="b"/>
              <a:pathLst>
                <a:path w="2472" h="958" extrusionOk="0">
                  <a:moveTo>
                    <a:pt x="37" y="0"/>
                  </a:moveTo>
                  <a:lnTo>
                    <a:pt x="0" y="864"/>
                  </a:lnTo>
                  <a:lnTo>
                    <a:pt x="2434" y="957"/>
                  </a:lnTo>
                  <a:lnTo>
                    <a:pt x="2472" y="8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 flipH="1">
              <a:off x="959495" y="2547177"/>
              <a:ext cx="138976" cy="76602"/>
            </a:xfrm>
            <a:custGeom>
              <a:avLst/>
              <a:gdLst/>
              <a:ahLst/>
              <a:cxnLst/>
              <a:rect l="l" t="t" r="r" b="b"/>
              <a:pathLst>
                <a:path w="2472" h="958" extrusionOk="0">
                  <a:moveTo>
                    <a:pt x="37" y="0"/>
                  </a:moveTo>
                  <a:lnTo>
                    <a:pt x="0" y="864"/>
                  </a:lnTo>
                  <a:lnTo>
                    <a:pt x="2434" y="957"/>
                  </a:lnTo>
                  <a:lnTo>
                    <a:pt x="2472" y="8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 rot="-119992">
              <a:off x="979185" y="2557232"/>
              <a:ext cx="99607" cy="5649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Staatliches"/>
                </a:rPr>
                <a:t>246</a:t>
              </a:r>
            </a:p>
          </p:txBody>
        </p:sp>
        <p:sp>
          <p:nvSpPr>
            <p:cNvPr id="922" name="Google Shape;922;p33"/>
            <p:cNvSpPr/>
            <p:nvPr/>
          </p:nvSpPr>
          <p:spPr>
            <a:xfrm flipH="1">
              <a:off x="1251422" y="2988339"/>
              <a:ext cx="54582" cy="45652"/>
            </a:xfrm>
            <a:custGeom>
              <a:avLst/>
              <a:gdLst/>
              <a:ahLst/>
              <a:cxnLst/>
              <a:rect l="l" t="t" r="r" b="b"/>
              <a:pathLst>
                <a:path w="3386" h="2832" extrusionOk="0">
                  <a:moveTo>
                    <a:pt x="3036" y="146"/>
                  </a:moveTo>
                  <a:lnTo>
                    <a:pt x="3386" y="1547"/>
                  </a:lnTo>
                  <a:lnTo>
                    <a:pt x="2540" y="2832"/>
                  </a:lnTo>
                  <a:lnTo>
                    <a:pt x="0" y="1489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923" name="Google Shape;923;p33"/>
            <p:cNvSpPr/>
            <p:nvPr/>
          </p:nvSpPr>
          <p:spPr>
            <a:xfrm flipH="1">
              <a:off x="1254639" y="3019284"/>
              <a:ext cx="96592" cy="142644"/>
            </a:xfrm>
            <a:custGeom>
              <a:avLst/>
              <a:gdLst/>
              <a:ahLst/>
              <a:cxnLst/>
              <a:rect l="l" t="t" r="r" b="b"/>
              <a:pathLst>
                <a:path w="1208" h="1784" fill="none" extrusionOk="0">
                  <a:moveTo>
                    <a:pt x="1208" y="0"/>
                  </a:moveTo>
                  <a:cubicBezTo>
                    <a:pt x="1208" y="0"/>
                    <a:pt x="307" y="1292"/>
                    <a:pt x="0" y="1784"/>
                  </a:cubicBezTo>
                </a:path>
              </a:pathLst>
            </a:custGeom>
            <a:noFill/>
            <a:ln w="1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33"/>
          <p:cNvSpPr txBox="1">
            <a:spLocks noGrp="1"/>
          </p:cNvSpPr>
          <p:nvPr>
            <p:ph type="ctrTitle"/>
          </p:nvPr>
        </p:nvSpPr>
        <p:spPr>
          <a:xfrm>
            <a:off x="1479710" y="1079923"/>
            <a:ext cx="6367890" cy="3318373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r>
              <a:rPr lang="en" dirty="0"/>
              <a:t>IMAGE</a:t>
            </a:r>
            <a:br>
              <a:rPr lang="en" dirty="0"/>
            </a:br>
            <a:r>
              <a:rPr lang="en" dirty="0"/>
              <a:t>PICKER</a:t>
            </a:r>
            <a:endParaRPr lang="ko-KR" altLang="en-US" dirty="0"/>
          </a:p>
        </p:txBody>
      </p:sp>
      <p:sp>
        <p:nvSpPr>
          <p:cNvPr id="925" name="Google Shape;925;p33"/>
          <p:cNvSpPr txBox="1">
            <a:spLocks noGrp="1"/>
          </p:cNvSpPr>
          <p:nvPr>
            <p:ph type="subTitle" idx="1"/>
          </p:nvPr>
        </p:nvSpPr>
        <p:spPr>
          <a:xfrm>
            <a:off x="3939733" y="4066177"/>
            <a:ext cx="47151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dirty="0"/>
              <a:t>B611093</a:t>
            </a:r>
            <a:r>
              <a:rPr lang="en" altLang="ko-KR" dirty="0"/>
              <a:t> </a:t>
            </a:r>
            <a:r>
              <a:rPr lang="ko-KR" altLang="en-US" dirty="0"/>
              <a:t>서영희 </a:t>
            </a:r>
            <a:endParaRPr lang="en-US"/>
          </a:p>
          <a:p>
            <a:pPr marL="0" indent="0" algn="l"/>
            <a:r>
              <a:rPr lang="en-US" dirty="0"/>
              <a:t>B611150</a:t>
            </a:r>
            <a:r>
              <a:rPr lang="en-US" altLang="ko-KR" dirty="0"/>
              <a:t> </a:t>
            </a:r>
            <a:r>
              <a:rPr lang="ko-KR" altLang="en-US" dirty="0"/>
              <a:t>이석준 </a:t>
            </a:r>
            <a:endParaRPr dirty="0"/>
          </a:p>
        </p:txBody>
      </p:sp>
      <p:sp>
        <p:nvSpPr>
          <p:cNvPr id="926" name="Google Shape;926;p33"/>
          <p:cNvSpPr/>
          <p:nvPr/>
        </p:nvSpPr>
        <p:spPr>
          <a:xfrm>
            <a:off x="3175298" y="701474"/>
            <a:ext cx="757500" cy="757500"/>
          </a:xfrm>
          <a:prstGeom prst="diamond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3"/>
          <p:cNvSpPr/>
          <p:nvPr/>
        </p:nvSpPr>
        <p:spPr>
          <a:xfrm>
            <a:off x="4111623" y="593550"/>
            <a:ext cx="973500" cy="973500"/>
          </a:xfrm>
          <a:prstGeom prst="mathMultiply">
            <a:avLst>
              <a:gd name="adj1" fmla="val 2352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5290102" y="742959"/>
            <a:ext cx="678600" cy="674700"/>
          </a:xfrm>
          <a:prstGeom prst="plus">
            <a:avLst>
              <a:gd name="adj" fmla="val 2500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" name="Google Shape;929;p33"/>
          <p:cNvGrpSpPr/>
          <p:nvPr/>
        </p:nvGrpSpPr>
        <p:grpSpPr>
          <a:xfrm>
            <a:off x="7104800" y="1461233"/>
            <a:ext cx="976564" cy="616728"/>
            <a:chOff x="7104800" y="1461233"/>
            <a:chExt cx="976564" cy="616728"/>
          </a:xfrm>
        </p:grpSpPr>
        <p:sp>
          <p:nvSpPr>
            <p:cNvPr id="930" name="Google Shape;930;p33"/>
            <p:cNvSpPr/>
            <p:nvPr/>
          </p:nvSpPr>
          <p:spPr>
            <a:xfrm>
              <a:off x="7125685" y="1474522"/>
              <a:ext cx="933920" cy="588108"/>
            </a:xfrm>
            <a:custGeom>
              <a:avLst/>
              <a:gdLst/>
              <a:ahLst/>
              <a:cxnLst/>
              <a:rect l="l" t="t" r="r" b="b"/>
              <a:pathLst>
                <a:path w="19677" h="12391" extrusionOk="0">
                  <a:moveTo>
                    <a:pt x="7879" y="1"/>
                  </a:moveTo>
                  <a:cubicBezTo>
                    <a:pt x="7502" y="1"/>
                    <a:pt x="7119" y="51"/>
                    <a:pt x="6745" y="151"/>
                  </a:cubicBezTo>
                  <a:cubicBezTo>
                    <a:pt x="5076" y="615"/>
                    <a:pt x="3083" y="2237"/>
                    <a:pt x="3686" y="4161"/>
                  </a:cubicBezTo>
                  <a:cubicBezTo>
                    <a:pt x="3709" y="4161"/>
                    <a:pt x="3732" y="4184"/>
                    <a:pt x="3732" y="4207"/>
                  </a:cubicBezTo>
                  <a:cubicBezTo>
                    <a:pt x="3794" y="4228"/>
                    <a:pt x="3746" y="4303"/>
                    <a:pt x="3701" y="4303"/>
                  </a:cubicBezTo>
                  <a:cubicBezTo>
                    <a:pt x="3696" y="4303"/>
                    <a:pt x="3691" y="4302"/>
                    <a:pt x="3686" y="4300"/>
                  </a:cubicBezTo>
                  <a:cubicBezTo>
                    <a:pt x="3664" y="4332"/>
                    <a:pt x="3628" y="4349"/>
                    <a:pt x="3590" y="4349"/>
                  </a:cubicBezTo>
                  <a:cubicBezTo>
                    <a:pt x="3547" y="4349"/>
                    <a:pt x="3502" y="4326"/>
                    <a:pt x="3477" y="4277"/>
                  </a:cubicBezTo>
                  <a:cubicBezTo>
                    <a:pt x="3477" y="4253"/>
                    <a:pt x="3477" y="4207"/>
                    <a:pt x="3454" y="4184"/>
                  </a:cubicBezTo>
                  <a:cubicBezTo>
                    <a:pt x="3041" y="3997"/>
                    <a:pt x="2541" y="3873"/>
                    <a:pt x="2056" y="3873"/>
                  </a:cubicBezTo>
                  <a:cubicBezTo>
                    <a:pt x="1397" y="3873"/>
                    <a:pt x="765" y="4103"/>
                    <a:pt x="418" y="4717"/>
                  </a:cubicBezTo>
                  <a:cubicBezTo>
                    <a:pt x="1" y="5505"/>
                    <a:pt x="742" y="6084"/>
                    <a:pt x="1391" y="6316"/>
                  </a:cubicBezTo>
                  <a:cubicBezTo>
                    <a:pt x="1947" y="6501"/>
                    <a:pt x="2527" y="6501"/>
                    <a:pt x="3129" y="6501"/>
                  </a:cubicBezTo>
                  <a:cubicBezTo>
                    <a:pt x="3153" y="6501"/>
                    <a:pt x="3153" y="6501"/>
                    <a:pt x="3176" y="6525"/>
                  </a:cubicBezTo>
                  <a:cubicBezTo>
                    <a:pt x="3153" y="6386"/>
                    <a:pt x="3153" y="6247"/>
                    <a:pt x="3176" y="6107"/>
                  </a:cubicBezTo>
                  <a:cubicBezTo>
                    <a:pt x="3176" y="6012"/>
                    <a:pt x="3250" y="5965"/>
                    <a:pt x="3319" y="5965"/>
                  </a:cubicBezTo>
                  <a:cubicBezTo>
                    <a:pt x="3383" y="5965"/>
                    <a:pt x="3442" y="6006"/>
                    <a:pt x="3431" y="6084"/>
                  </a:cubicBezTo>
                  <a:cubicBezTo>
                    <a:pt x="3408" y="6501"/>
                    <a:pt x="3477" y="6872"/>
                    <a:pt x="3639" y="7220"/>
                  </a:cubicBezTo>
                  <a:cubicBezTo>
                    <a:pt x="3671" y="7298"/>
                    <a:pt x="3617" y="7356"/>
                    <a:pt x="3558" y="7356"/>
                  </a:cubicBezTo>
                  <a:cubicBezTo>
                    <a:pt x="3529" y="7356"/>
                    <a:pt x="3500" y="7343"/>
                    <a:pt x="3477" y="7313"/>
                  </a:cubicBezTo>
                  <a:cubicBezTo>
                    <a:pt x="3361" y="7127"/>
                    <a:pt x="3268" y="6919"/>
                    <a:pt x="3222" y="6710"/>
                  </a:cubicBezTo>
                  <a:cubicBezTo>
                    <a:pt x="3199" y="6733"/>
                    <a:pt x="3176" y="6733"/>
                    <a:pt x="3153" y="6756"/>
                  </a:cubicBezTo>
                  <a:cubicBezTo>
                    <a:pt x="3037" y="6756"/>
                    <a:pt x="2921" y="6780"/>
                    <a:pt x="2782" y="6780"/>
                  </a:cubicBezTo>
                  <a:cubicBezTo>
                    <a:pt x="2527" y="7011"/>
                    <a:pt x="2272" y="7266"/>
                    <a:pt x="2110" y="7567"/>
                  </a:cubicBezTo>
                  <a:cubicBezTo>
                    <a:pt x="1785" y="8193"/>
                    <a:pt x="1808" y="8657"/>
                    <a:pt x="2272" y="9143"/>
                  </a:cubicBezTo>
                  <a:cubicBezTo>
                    <a:pt x="2561" y="9442"/>
                    <a:pt x="2865" y="9560"/>
                    <a:pt x="3174" y="9560"/>
                  </a:cubicBezTo>
                  <a:cubicBezTo>
                    <a:pt x="3632" y="9560"/>
                    <a:pt x="4100" y="9300"/>
                    <a:pt x="4543" y="8981"/>
                  </a:cubicBezTo>
                  <a:cubicBezTo>
                    <a:pt x="4563" y="8971"/>
                    <a:pt x="4585" y="8966"/>
                    <a:pt x="4606" y="8966"/>
                  </a:cubicBezTo>
                  <a:cubicBezTo>
                    <a:pt x="4681" y="8966"/>
                    <a:pt x="4752" y="9025"/>
                    <a:pt x="4752" y="9097"/>
                  </a:cubicBezTo>
                  <a:cubicBezTo>
                    <a:pt x="4659" y="11206"/>
                    <a:pt x="7000" y="12318"/>
                    <a:pt x="8807" y="12388"/>
                  </a:cubicBezTo>
                  <a:cubicBezTo>
                    <a:pt x="8863" y="12390"/>
                    <a:pt x="8919" y="12391"/>
                    <a:pt x="8975" y="12391"/>
                  </a:cubicBezTo>
                  <a:cubicBezTo>
                    <a:pt x="10883" y="12391"/>
                    <a:pt x="12666" y="11242"/>
                    <a:pt x="13072" y="9306"/>
                  </a:cubicBezTo>
                  <a:cubicBezTo>
                    <a:pt x="13091" y="9220"/>
                    <a:pt x="13156" y="9181"/>
                    <a:pt x="13224" y="9181"/>
                  </a:cubicBezTo>
                  <a:cubicBezTo>
                    <a:pt x="13322" y="9181"/>
                    <a:pt x="13423" y="9262"/>
                    <a:pt x="13396" y="9398"/>
                  </a:cubicBezTo>
                  <a:cubicBezTo>
                    <a:pt x="13885" y="10131"/>
                    <a:pt x="14906" y="10559"/>
                    <a:pt x="15819" y="10559"/>
                  </a:cubicBezTo>
                  <a:cubicBezTo>
                    <a:pt x="16032" y="10559"/>
                    <a:pt x="16239" y="10536"/>
                    <a:pt x="16432" y="10488"/>
                  </a:cubicBezTo>
                  <a:cubicBezTo>
                    <a:pt x="17730" y="10186"/>
                    <a:pt x="18610" y="8518"/>
                    <a:pt x="17313" y="7614"/>
                  </a:cubicBezTo>
                  <a:lnTo>
                    <a:pt x="17313" y="7614"/>
                  </a:lnTo>
                  <a:cubicBezTo>
                    <a:pt x="17150" y="7869"/>
                    <a:pt x="16942" y="8124"/>
                    <a:pt x="16664" y="8309"/>
                  </a:cubicBezTo>
                  <a:cubicBezTo>
                    <a:pt x="16653" y="8317"/>
                    <a:pt x="16641" y="8320"/>
                    <a:pt x="16631" y="8320"/>
                  </a:cubicBezTo>
                  <a:cubicBezTo>
                    <a:pt x="16575" y="8320"/>
                    <a:pt x="16536" y="8232"/>
                    <a:pt x="16594" y="8193"/>
                  </a:cubicBezTo>
                  <a:cubicBezTo>
                    <a:pt x="17035" y="7822"/>
                    <a:pt x="17313" y="7313"/>
                    <a:pt x="17336" y="6733"/>
                  </a:cubicBezTo>
                  <a:cubicBezTo>
                    <a:pt x="17347" y="6652"/>
                    <a:pt x="17417" y="6612"/>
                    <a:pt x="17481" y="6612"/>
                  </a:cubicBezTo>
                  <a:cubicBezTo>
                    <a:pt x="17544" y="6612"/>
                    <a:pt x="17602" y="6652"/>
                    <a:pt x="17591" y="6733"/>
                  </a:cubicBezTo>
                  <a:cubicBezTo>
                    <a:pt x="17568" y="6919"/>
                    <a:pt x="17521" y="7104"/>
                    <a:pt x="17452" y="7289"/>
                  </a:cubicBezTo>
                  <a:cubicBezTo>
                    <a:pt x="17585" y="7324"/>
                    <a:pt x="17728" y="7340"/>
                    <a:pt x="17874" y="7340"/>
                  </a:cubicBezTo>
                  <a:cubicBezTo>
                    <a:pt x="18617" y="7340"/>
                    <a:pt x="19448" y="6909"/>
                    <a:pt x="19584" y="6154"/>
                  </a:cubicBezTo>
                  <a:cubicBezTo>
                    <a:pt x="19677" y="5621"/>
                    <a:pt x="19329" y="5296"/>
                    <a:pt x="18865" y="5157"/>
                  </a:cubicBezTo>
                  <a:cubicBezTo>
                    <a:pt x="18799" y="5124"/>
                    <a:pt x="18313" y="5043"/>
                    <a:pt x="18045" y="5043"/>
                  </a:cubicBezTo>
                  <a:cubicBezTo>
                    <a:pt x="17940" y="5043"/>
                    <a:pt x="17869" y="5055"/>
                    <a:pt x="17869" y="5088"/>
                  </a:cubicBezTo>
                  <a:cubicBezTo>
                    <a:pt x="17880" y="5180"/>
                    <a:pt x="17817" y="5227"/>
                    <a:pt x="17747" y="5227"/>
                  </a:cubicBezTo>
                  <a:cubicBezTo>
                    <a:pt x="17678" y="5227"/>
                    <a:pt x="17602" y="5180"/>
                    <a:pt x="17591" y="5088"/>
                  </a:cubicBezTo>
                  <a:lnTo>
                    <a:pt x="17591" y="5065"/>
                  </a:lnTo>
                  <a:cubicBezTo>
                    <a:pt x="17521" y="5041"/>
                    <a:pt x="17452" y="4902"/>
                    <a:pt x="17544" y="4810"/>
                  </a:cubicBezTo>
                  <a:cubicBezTo>
                    <a:pt x="19004" y="3326"/>
                    <a:pt x="18008" y="1032"/>
                    <a:pt x="16223" y="406"/>
                  </a:cubicBezTo>
                  <a:cubicBezTo>
                    <a:pt x="15798" y="256"/>
                    <a:pt x="15320" y="179"/>
                    <a:pt x="14837" y="179"/>
                  </a:cubicBezTo>
                  <a:cubicBezTo>
                    <a:pt x="13451" y="179"/>
                    <a:pt x="12012" y="811"/>
                    <a:pt x="11565" y="2168"/>
                  </a:cubicBezTo>
                  <a:cubicBezTo>
                    <a:pt x="11543" y="2234"/>
                    <a:pt x="11495" y="2263"/>
                    <a:pt x="11442" y="2263"/>
                  </a:cubicBezTo>
                  <a:cubicBezTo>
                    <a:pt x="11385" y="2263"/>
                    <a:pt x="11323" y="2228"/>
                    <a:pt x="11287" y="2168"/>
                  </a:cubicBezTo>
                  <a:cubicBezTo>
                    <a:pt x="10699" y="734"/>
                    <a:pt x="9324" y="1"/>
                    <a:pt x="7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7104800" y="1461233"/>
              <a:ext cx="976446" cy="616728"/>
            </a:xfrm>
            <a:custGeom>
              <a:avLst/>
              <a:gdLst/>
              <a:ahLst/>
              <a:cxnLst/>
              <a:rect l="l" t="t" r="r" b="b"/>
              <a:pathLst>
                <a:path w="20573" h="12994" extrusionOk="0">
                  <a:moveTo>
                    <a:pt x="8353" y="292"/>
                  </a:moveTo>
                  <a:cubicBezTo>
                    <a:pt x="9786" y="292"/>
                    <a:pt x="11144" y="1026"/>
                    <a:pt x="11727" y="2448"/>
                  </a:cubicBezTo>
                  <a:cubicBezTo>
                    <a:pt x="11763" y="2508"/>
                    <a:pt x="11825" y="2543"/>
                    <a:pt x="11882" y="2543"/>
                  </a:cubicBezTo>
                  <a:cubicBezTo>
                    <a:pt x="11935" y="2543"/>
                    <a:pt x="11983" y="2514"/>
                    <a:pt x="12005" y="2448"/>
                  </a:cubicBezTo>
                  <a:cubicBezTo>
                    <a:pt x="12452" y="1091"/>
                    <a:pt x="13891" y="459"/>
                    <a:pt x="15277" y="459"/>
                  </a:cubicBezTo>
                  <a:cubicBezTo>
                    <a:pt x="15760" y="459"/>
                    <a:pt x="16238" y="536"/>
                    <a:pt x="16663" y="686"/>
                  </a:cubicBezTo>
                  <a:cubicBezTo>
                    <a:pt x="18425" y="1335"/>
                    <a:pt x="19444" y="3606"/>
                    <a:pt x="17984" y="5113"/>
                  </a:cubicBezTo>
                  <a:cubicBezTo>
                    <a:pt x="17892" y="5206"/>
                    <a:pt x="17938" y="5321"/>
                    <a:pt x="18031" y="5345"/>
                  </a:cubicBezTo>
                  <a:lnTo>
                    <a:pt x="18031" y="5368"/>
                  </a:lnTo>
                  <a:cubicBezTo>
                    <a:pt x="18042" y="5460"/>
                    <a:pt x="18112" y="5507"/>
                    <a:pt x="18178" y="5507"/>
                  </a:cubicBezTo>
                  <a:cubicBezTo>
                    <a:pt x="18245" y="5507"/>
                    <a:pt x="18309" y="5460"/>
                    <a:pt x="18309" y="5368"/>
                  </a:cubicBezTo>
                  <a:cubicBezTo>
                    <a:pt x="18309" y="5338"/>
                    <a:pt x="18369" y="5326"/>
                    <a:pt x="18460" y="5326"/>
                  </a:cubicBezTo>
                  <a:cubicBezTo>
                    <a:pt x="18722" y="5326"/>
                    <a:pt x="19237" y="5420"/>
                    <a:pt x="19305" y="5437"/>
                  </a:cubicBezTo>
                  <a:cubicBezTo>
                    <a:pt x="19746" y="5576"/>
                    <a:pt x="20117" y="5924"/>
                    <a:pt x="20024" y="6434"/>
                  </a:cubicBezTo>
                  <a:cubicBezTo>
                    <a:pt x="19870" y="7182"/>
                    <a:pt x="19066" y="7629"/>
                    <a:pt x="18333" y="7629"/>
                  </a:cubicBezTo>
                  <a:cubicBezTo>
                    <a:pt x="18180" y="7629"/>
                    <a:pt x="18031" y="7609"/>
                    <a:pt x="17892" y="7569"/>
                  </a:cubicBezTo>
                  <a:cubicBezTo>
                    <a:pt x="17961" y="7384"/>
                    <a:pt x="18008" y="7199"/>
                    <a:pt x="18031" y="7013"/>
                  </a:cubicBezTo>
                  <a:cubicBezTo>
                    <a:pt x="18042" y="6932"/>
                    <a:pt x="17984" y="6892"/>
                    <a:pt x="17921" y="6892"/>
                  </a:cubicBezTo>
                  <a:cubicBezTo>
                    <a:pt x="17857" y="6892"/>
                    <a:pt x="17787" y="6932"/>
                    <a:pt x="17776" y="7013"/>
                  </a:cubicBezTo>
                  <a:cubicBezTo>
                    <a:pt x="17729" y="7593"/>
                    <a:pt x="17475" y="8102"/>
                    <a:pt x="17011" y="8473"/>
                  </a:cubicBezTo>
                  <a:cubicBezTo>
                    <a:pt x="16973" y="8530"/>
                    <a:pt x="17012" y="8602"/>
                    <a:pt x="17065" y="8602"/>
                  </a:cubicBezTo>
                  <a:cubicBezTo>
                    <a:pt x="17078" y="8602"/>
                    <a:pt x="17091" y="8598"/>
                    <a:pt x="17104" y="8589"/>
                  </a:cubicBezTo>
                  <a:cubicBezTo>
                    <a:pt x="17382" y="8404"/>
                    <a:pt x="17590" y="8172"/>
                    <a:pt x="17753" y="7894"/>
                  </a:cubicBezTo>
                  <a:lnTo>
                    <a:pt x="17753" y="7894"/>
                  </a:lnTo>
                  <a:cubicBezTo>
                    <a:pt x="19050" y="8798"/>
                    <a:pt x="18170" y="10466"/>
                    <a:pt x="16872" y="10791"/>
                  </a:cubicBezTo>
                  <a:cubicBezTo>
                    <a:pt x="16691" y="10832"/>
                    <a:pt x="16498" y="10852"/>
                    <a:pt x="16299" y="10852"/>
                  </a:cubicBezTo>
                  <a:cubicBezTo>
                    <a:pt x="15376" y="10852"/>
                    <a:pt x="14332" y="10422"/>
                    <a:pt x="13836" y="9678"/>
                  </a:cubicBezTo>
                  <a:cubicBezTo>
                    <a:pt x="13864" y="9552"/>
                    <a:pt x="13756" y="9468"/>
                    <a:pt x="13656" y="9468"/>
                  </a:cubicBezTo>
                  <a:cubicBezTo>
                    <a:pt x="13591" y="9468"/>
                    <a:pt x="13530" y="9503"/>
                    <a:pt x="13512" y="9586"/>
                  </a:cubicBezTo>
                  <a:cubicBezTo>
                    <a:pt x="13084" y="11522"/>
                    <a:pt x="11322" y="12671"/>
                    <a:pt x="9394" y="12671"/>
                  </a:cubicBezTo>
                  <a:cubicBezTo>
                    <a:pt x="9337" y="12671"/>
                    <a:pt x="9281" y="12670"/>
                    <a:pt x="9224" y="12668"/>
                  </a:cubicBezTo>
                  <a:cubicBezTo>
                    <a:pt x="7417" y="12598"/>
                    <a:pt x="5099" y="11486"/>
                    <a:pt x="5192" y="9400"/>
                  </a:cubicBezTo>
                  <a:cubicBezTo>
                    <a:pt x="5192" y="9316"/>
                    <a:pt x="5131" y="9257"/>
                    <a:pt x="5062" y="9257"/>
                  </a:cubicBezTo>
                  <a:cubicBezTo>
                    <a:pt x="5036" y="9257"/>
                    <a:pt x="5009" y="9265"/>
                    <a:pt x="4983" y="9284"/>
                  </a:cubicBezTo>
                  <a:cubicBezTo>
                    <a:pt x="4542" y="9588"/>
                    <a:pt x="4068" y="9842"/>
                    <a:pt x="3610" y="9842"/>
                  </a:cubicBezTo>
                  <a:cubicBezTo>
                    <a:pt x="3298" y="9842"/>
                    <a:pt x="2994" y="9724"/>
                    <a:pt x="2712" y="9423"/>
                  </a:cubicBezTo>
                  <a:cubicBezTo>
                    <a:pt x="2248" y="8937"/>
                    <a:pt x="2202" y="8473"/>
                    <a:pt x="2550" y="7871"/>
                  </a:cubicBezTo>
                  <a:cubicBezTo>
                    <a:pt x="2712" y="7569"/>
                    <a:pt x="2967" y="7291"/>
                    <a:pt x="3222" y="7060"/>
                  </a:cubicBezTo>
                  <a:cubicBezTo>
                    <a:pt x="3361" y="7060"/>
                    <a:pt x="3477" y="7060"/>
                    <a:pt x="3593" y="7036"/>
                  </a:cubicBezTo>
                  <a:cubicBezTo>
                    <a:pt x="3616" y="7036"/>
                    <a:pt x="3639" y="7013"/>
                    <a:pt x="3662" y="6990"/>
                  </a:cubicBezTo>
                  <a:cubicBezTo>
                    <a:pt x="3708" y="7199"/>
                    <a:pt x="3801" y="7407"/>
                    <a:pt x="3917" y="7593"/>
                  </a:cubicBezTo>
                  <a:cubicBezTo>
                    <a:pt x="3940" y="7630"/>
                    <a:pt x="3970" y="7646"/>
                    <a:pt x="3998" y="7646"/>
                  </a:cubicBezTo>
                  <a:cubicBezTo>
                    <a:pt x="4057" y="7646"/>
                    <a:pt x="4111" y="7578"/>
                    <a:pt x="4079" y="7500"/>
                  </a:cubicBezTo>
                  <a:cubicBezTo>
                    <a:pt x="3894" y="7152"/>
                    <a:pt x="3848" y="6781"/>
                    <a:pt x="3871" y="6387"/>
                  </a:cubicBezTo>
                  <a:cubicBezTo>
                    <a:pt x="3882" y="6295"/>
                    <a:pt x="3819" y="6248"/>
                    <a:pt x="3749" y="6248"/>
                  </a:cubicBezTo>
                  <a:cubicBezTo>
                    <a:pt x="3680" y="6248"/>
                    <a:pt x="3604" y="6295"/>
                    <a:pt x="3593" y="6387"/>
                  </a:cubicBezTo>
                  <a:cubicBezTo>
                    <a:pt x="3593" y="6527"/>
                    <a:pt x="3593" y="6666"/>
                    <a:pt x="3616" y="6805"/>
                  </a:cubicBezTo>
                  <a:cubicBezTo>
                    <a:pt x="3593" y="6781"/>
                    <a:pt x="3593" y="6781"/>
                    <a:pt x="3546" y="6781"/>
                  </a:cubicBezTo>
                  <a:cubicBezTo>
                    <a:pt x="3430" y="6786"/>
                    <a:pt x="3314" y="6789"/>
                    <a:pt x="3199" y="6789"/>
                  </a:cubicBezTo>
                  <a:cubicBezTo>
                    <a:pt x="2736" y="6789"/>
                    <a:pt x="2276" y="6744"/>
                    <a:pt x="1831" y="6596"/>
                  </a:cubicBezTo>
                  <a:cubicBezTo>
                    <a:pt x="1159" y="6364"/>
                    <a:pt x="441" y="5785"/>
                    <a:pt x="858" y="5020"/>
                  </a:cubicBezTo>
                  <a:cubicBezTo>
                    <a:pt x="1204" y="4395"/>
                    <a:pt x="1832" y="4159"/>
                    <a:pt x="2488" y="4159"/>
                  </a:cubicBezTo>
                  <a:cubicBezTo>
                    <a:pt x="2976" y="4159"/>
                    <a:pt x="3479" y="4290"/>
                    <a:pt x="3894" y="4487"/>
                  </a:cubicBezTo>
                  <a:cubicBezTo>
                    <a:pt x="3894" y="4510"/>
                    <a:pt x="3917" y="4533"/>
                    <a:pt x="3917" y="4557"/>
                  </a:cubicBezTo>
                  <a:cubicBezTo>
                    <a:pt x="3942" y="4606"/>
                    <a:pt x="3987" y="4629"/>
                    <a:pt x="4030" y="4629"/>
                  </a:cubicBezTo>
                  <a:cubicBezTo>
                    <a:pt x="4068" y="4629"/>
                    <a:pt x="4104" y="4612"/>
                    <a:pt x="4126" y="4580"/>
                  </a:cubicBezTo>
                  <a:cubicBezTo>
                    <a:pt x="4132" y="4583"/>
                    <a:pt x="4139" y="4584"/>
                    <a:pt x="4146" y="4584"/>
                  </a:cubicBezTo>
                  <a:cubicBezTo>
                    <a:pt x="4188" y="4584"/>
                    <a:pt x="4232" y="4527"/>
                    <a:pt x="4172" y="4487"/>
                  </a:cubicBezTo>
                  <a:cubicBezTo>
                    <a:pt x="4172" y="4464"/>
                    <a:pt x="4149" y="4441"/>
                    <a:pt x="4126" y="4441"/>
                  </a:cubicBezTo>
                  <a:cubicBezTo>
                    <a:pt x="3523" y="2517"/>
                    <a:pt x="5516" y="895"/>
                    <a:pt x="7185" y="455"/>
                  </a:cubicBezTo>
                  <a:cubicBezTo>
                    <a:pt x="7570" y="346"/>
                    <a:pt x="7964" y="292"/>
                    <a:pt x="8353" y="292"/>
                  </a:cubicBezTo>
                  <a:close/>
                  <a:moveTo>
                    <a:pt x="8332" y="1"/>
                  </a:moveTo>
                  <a:cubicBezTo>
                    <a:pt x="7921" y="1"/>
                    <a:pt x="7503" y="58"/>
                    <a:pt x="7092" y="177"/>
                  </a:cubicBezTo>
                  <a:cubicBezTo>
                    <a:pt x="5400" y="663"/>
                    <a:pt x="3338" y="2309"/>
                    <a:pt x="3824" y="4255"/>
                  </a:cubicBezTo>
                  <a:cubicBezTo>
                    <a:pt x="3438" y="4046"/>
                    <a:pt x="2965" y="3933"/>
                    <a:pt x="2494" y="3933"/>
                  </a:cubicBezTo>
                  <a:cubicBezTo>
                    <a:pt x="1664" y="3933"/>
                    <a:pt x="844" y="4283"/>
                    <a:pt x="533" y="5066"/>
                  </a:cubicBezTo>
                  <a:cubicBezTo>
                    <a:pt x="0" y="6434"/>
                    <a:pt x="1762" y="6990"/>
                    <a:pt x="2967" y="7060"/>
                  </a:cubicBezTo>
                  <a:cubicBezTo>
                    <a:pt x="2272" y="7685"/>
                    <a:pt x="1646" y="8728"/>
                    <a:pt x="2341" y="9609"/>
                  </a:cubicBezTo>
                  <a:cubicBezTo>
                    <a:pt x="2640" y="9980"/>
                    <a:pt x="3027" y="10122"/>
                    <a:pt x="3433" y="10122"/>
                  </a:cubicBezTo>
                  <a:cubicBezTo>
                    <a:pt x="3939" y="10122"/>
                    <a:pt x="4476" y="9902"/>
                    <a:pt x="4914" y="9632"/>
                  </a:cubicBezTo>
                  <a:cubicBezTo>
                    <a:pt x="4983" y="11625"/>
                    <a:pt x="7115" y="12784"/>
                    <a:pt x="8923" y="12969"/>
                  </a:cubicBezTo>
                  <a:cubicBezTo>
                    <a:pt x="9089" y="12985"/>
                    <a:pt x="9255" y="12993"/>
                    <a:pt x="9420" y="12993"/>
                  </a:cubicBezTo>
                  <a:cubicBezTo>
                    <a:pt x="11395" y="12993"/>
                    <a:pt x="13234" y="11855"/>
                    <a:pt x="13790" y="9887"/>
                  </a:cubicBezTo>
                  <a:cubicBezTo>
                    <a:pt x="14247" y="10676"/>
                    <a:pt x="15318" y="11089"/>
                    <a:pt x="16306" y="11089"/>
                  </a:cubicBezTo>
                  <a:cubicBezTo>
                    <a:pt x="16768" y="11089"/>
                    <a:pt x="17213" y="10999"/>
                    <a:pt x="17567" y="10814"/>
                  </a:cubicBezTo>
                  <a:cubicBezTo>
                    <a:pt x="18726" y="10188"/>
                    <a:pt x="19074" y="8659"/>
                    <a:pt x="18100" y="7778"/>
                  </a:cubicBezTo>
                  <a:lnTo>
                    <a:pt x="18100" y="7778"/>
                  </a:lnTo>
                  <a:cubicBezTo>
                    <a:pt x="18194" y="7793"/>
                    <a:pt x="18291" y="7800"/>
                    <a:pt x="18389" y="7800"/>
                  </a:cubicBezTo>
                  <a:cubicBezTo>
                    <a:pt x="19390" y="7800"/>
                    <a:pt x="20572" y="7067"/>
                    <a:pt x="20256" y="5970"/>
                  </a:cubicBezTo>
                  <a:cubicBezTo>
                    <a:pt x="20117" y="5460"/>
                    <a:pt x="19630" y="5206"/>
                    <a:pt x="19143" y="5113"/>
                  </a:cubicBezTo>
                  <a:cubicBezTo>
                    <a:pt x="19030" y="5075"/>
                    <a:pt x="18792" y="5037"/>
                    <a:pt x="18571" y="5037"/>
                  </a:cubicBezTo>
                  <a:cubicBezTo>
                    <a:pt x="18521" y="5037"/>
                    <a:pt x="18471" y="5039"/>
                    <a:pt x="18425" y="5043"/>
                  </a:cubicBezTo>
                  <a:cubicBezTo>
                    <a:pt x="19607" y="3514"/>
                    <a:pt x="18772" y="1289"/>
                    <a:pt x="17034" y="524"/>
                  </a:cubicBezTo>
                  <a:cubicBezTo>
                    <a:pt x="16503" y="287"/>
                    <a:pt x="15880" y="166"/>
                    <a:pt x="15249" y="166"/>
                  </a:cubicBezTo>
                  <a:cubicBezTo>
                    <a:pt x="13845" y="166"/>
                    <a:pt x="12403" y="767"/>
                    <a:pt x="11843" y="2031"/>
                  </a:cubicBezTo>
                  <a:cubicBezTo>
                    <a:pt x="11139" y="714"/>
                    <a:pt x="9776" y="1"/>
                    <a:pt x="8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7886926" y="1491609"/>
              <a:ext cx="137499" cy="223406"/>
            </a:xfrm>
            <a:custGeom>
              <a:avLst/>
              <a:gdLst/>
              <a:ahLst/>
              <a:cxnLst/>
              <a:rect l="l" t="t" r="r" b="b"/>
              <a:pathLst>
                <a:path w="2897" h="4707" extrusionOk="0">
                  <a:moveTo>
                    <a:pt x="0" y="0"/>
                  </a:moveTo>
                  <a:lnTo>
                    <a:pt x="0" y="0"/>
                  </a:lnTo>
                  <a:cubicBezTo>
                    <a:pt x="742" y="1182"/>
                    <a:pt x="834" y="3291"/>
                    <a:pt x="417" y="4705"/>
                  </a:cubicBezTo>
                  <a:cubicBezTo>
                    <a:pt x="440" y="4706"/>
                    <a:pt x="462" y="4707"/>
                    <a:pt x="485" y="4707"/>
                  </a:cubicBezTo>
                  <a:cubicBezTo>
                    <a:pt x="725" y="4707"/>
                    <a:pt x="995" y="4637"/>
                    <a:pt x="1233" y="4637"/>
                  </a:cubicBezTo>
                  <a:cubicBezTo>
                    <a:pt x="1350" y="4637"/>
                    <a:pt x="1459" y="4654"/>
                    <a:pt x="1553" y="4705"/>
                  </a:cubicBezTo>
                  <a:cubicBezTo>
                    <a:pt x="2897" y="3221"/>
                    <a:pt x="1924" y="672"/>
                    <a:pt x="162" y="46"/>
                  </a:cubicBezTo>
                  <a:cubicBezTo>
                    <a:pt x="116" y="23"/>
                    <a:pt x="70" y="23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7958408" y="1713787"/>
              <a:ext cx="101238" cy="109401"/>
            </a:xfrm>
            <a:custGeom>
              <a:avLst/>
              <a:gdLst/>
              <a:ahLst/>
              <a:cxnLst/>
              <a:rect l="l" t="t" r="r" b="b"/>
              <a:pathLst>
                <a:path w="2133" h="2305" extrusionOk="0">
                  <a:moveTo>
                    <a:pt x="533" y="0"/>
                  </a:moveTo>
                  <a:lnTo>
                    <a:pt x="533" y="0"/>
                  </a:lnTo>
                  <a:cubicBezTo>
                    <a:pt x="696" y="186"/>
                    <a:pt x="858" y="418"/>
                    <a:pt x="997" y="719"/>
                  </a:cubicBezTo>
                  <a:cubicBezTo>
                    <a:pt x="1252" y="1368"/>
                    <a:pt x="696" y="2017"/>
                    <a:pt x="139" y="2225"/>
                  </a:cubicBezTo>
                  <a:cubicBezTo>
                    <a:pt x="93" y="2248"/>
                    <a:pt x="47" y="2248"/>
                    <a:pt x="0" y="2272"/>
                  </a:cubicBezTo>
                  <a:cubicBezTo>
                    <a:pt x="112" y="2294"/>
                    <a:pt x="228" y="2305"/>
                    <a:pt x="346" y="2305"/>
                  </a:cubicBezTo>
                  <a:cubicBezTo>
                    <a:pt x="1087" y="2305"/>
                    <a:pt x="1900" y="1873"/>
                    <a:pt x="2040" y="1113"/>
                  </a:cubicBezTo>
                  <a:cubicBezTo>
                    <a:pt x="2133" y="603"/>
                    <a:pt x="1762" y="255"/>
                    <a:pt x="1321" y="116"/>
                  </a:cubicBezTo>
                  <a:cubicBezTo>
                    <a:pt x="1252" y="93"/>
                    <a:pt x="788" y="24"/>
                    <a:pt x="533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7765891" y="1835864"/>
              <a:ext cx="243150" cy="140252"/>
            </a:xfrm>
            <a:custGeom>
              <a:avLst/>
              <a:gdLst/>
              <a:ahLst/>
              <a:cxnLst/>
              <a:rect l="l" t="t" r="r" b="b"/>
              <a:pathLst>
                <a:path w="5123" h="2955" extrusionOk="0">
                  <a:moveTo>
                    <a:pt x="3825" y="1"/>
                  </a:moveTo>
                  <a:cubicBezTo>
                    <a:pt x="3709" y="186"/>
                    <a:pt x="3570" y="348"/>
                    <a:pt x="3407" y="511"/>
                  </a:cubicBezTo>
                  <a:cubicBezTo>
                    <a:pt x="3245" y="858"/>
                    <a:pt x="2990" y="1206"/>
                    <a:pt x="2620" y="1507"/>
                  </a:cubicBezTo>
                  <a:cubicBezTo>
                    <a:pt x="2097" y="1899"/>
                    <a:pt x="1538" y="2064"/>
                    <a:pt x="983" y="2064"/>
                  </a:cubicBezTo>
                  <a:cubicBezTo>
                    <a:pt x="651" y="2064"/>
                    <a:pt x="321" y="2005"/>
                    <a:pt x="1" y="1901"/>
                  </a:cubicBezTo>
                  <a:lnTo>
                    <a:pt x="1" y="1901"/>
                  </a:lnTo>
                  <a:cubicBezTo>
                    <a:pt x="531" y="2583"/>
                    <a:pt x="1509" y="2955"/>
                    <a:pt x="2380" y="2955"/>
                  </a:cubicBezTo>
                  <a:cubicBezTo>
                    <a:pt x="2575" y="2955"/>
                    <a:pt x="2766" y="2936"/>
                    <a:pt x="2944" y="2898"/>
                  </a:cubicBezTo>
                  <a:cubicBezTo>
                    <a:pt x="4242" y="2573"/>
                    <a:pt x="5122" y="905"/>
                    <a:pt x="382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7585524" y="1910667"/>
              <a:ext cx="159521" cy="149649"/>
            </a:xfrm>
            <a:custGeom>
              <a:avLst/>
              <a:gdLst/>
              <a:ahLst/>
              <a:cxnLst/>
              <a:rect l="l" t="t" r="r" b="b"/>
              <a:pathLst>
                <a:path w="3361" h="3153" extrusionOk="0">
                  <a:moveTo>
                    <a:pt x="2990" y="1"/>
                  </a:moveTo>
                  <a:cubicBezTo>
                    <a:pt x="2410" y="1275"/>
                    <a:pt x="1205" y="2365"/>
                    <a:pt x="0" y="3153"/>
                  </a:cubicBezTo>
                  <a:cubicBezTo>
                    <a:pt x="1622" y="2898"/>
                    <a:pt x="2990" y="1832"/>
                    <a:pt x="3360" y="186"/>
                  </a:cubicBezTo>
                  <a:cubicBezTo>
                    <a:pt x="3245" y="117"/>
                    <a:pt x="3105" y="47"/>
                    <a:pt x="2990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7557995" y="1474000"/>
              <a:ext cx="523369" cy="603913"/>
            </a:xfrm>
            <a:custGeom>
              <a:avLst/>
              <a:gdLst/>
              <a:ahLst/>
              <a:cxnLst/>
              <a:rect l="l" t="t" r="r" b="b"/>
              <a:pathLst>
                <a:path w="11027" h="12724" extrusionOk="0">
                  <a:moveTo>
                    <a:pt x="6675" y="0"/>
                  </a:moveTo>
                  <a:lnTo>
                    <a:pt x="6675" y="0"/>
                  </a:lnTo>
                  <a:cubicBezTo>
                    <a:pt x="6768" y="116"/>
                    <a:pt x="6860" y="255"/>
                    <a:pt x="6930" y="371"/>
                  </a:cubicBezTo>
                  <a:cubicBezTo>
                    <a:pt x="7000" y="394"/>
                    <a:pt x="7046" y="417"/>
                    <a:pt x="7092" y="417"/>
                  </a:cubicBezTo>
                  <a:cubicBezTo>
                    <a:pt x="8854" y="1043"/>
                    <a:pt x="9850" y="3245"/>
                    <a:pt x="8506" y="4751"/>
                  </a:cubicBezTo>
                  <a:cubicBezTo>
                    <a:pt x="8668" y="4821"/>
                    <a:pt x="8830" y="4937"/>
                    <a:pt x="8969" y="5076"/>
                  </a:cubicBezTo>
                  <a:cubicBezTo>
                    <a:pt x="9224" y="5076"/>
                    <a:pt x="9688" y="5145"/>
                    <a:pt x="9757" y="5168"/>
                  </a:cubicBezTo>
                  <a:cubicBezTo>
                    <a:pt x="10198" y="5307"/>
                    <a:pt x="10569" y="5655"/>
                    <a:pt x="10476" y="6165"/>
                  </a:cubicBezTo>
                  <a:cubicBezTo>
                    <a:pt x="10316" y="6925"/>
                    <a:pt x="9517" y="7357"/>
                    <a:pt x="8780" y="7357"/>
                  </a:cubicBezTo>
                  <a:cubicBezTo>
                    <a:pt x="8663" y="7357"/>
                    <a:pt x="8548" y="7346"/>
                    <a:pt x="8436" y="7324"/>
                  </a:cubicBezTo>
                  <a:cubicBezTo>
                    <a:pt x="8321" y="7347"/>
                    <a:pt x="8181" y="7393"/>
                    <a:pt x="8066" y="7416"/>
                  </a:cubicBezTo>
                  <a:cubicBezTo>
                    <a:pt x="8042" y="7486"/>
                    <a:pt x="7996" y="7578"/>
                    <a:pt x="7950" y="7648"/>
                  </a:cubicBezTo>
                  <a:cubicBezTo>
                    <a:pt x="7927" y="7810"/>
                    <a:pt x="7857" y="7972"/>
                    <a:pt x="7787" y="8135"/>
                  </a:cubicBezTo>
                  <a:cubicBezTo>
                    <a:pt x="7950" y="7972"/>
                    <a:pt x="8089" y="7810"/>
                    <a:pt x="8205" y="7625"/>
                  </a:cubicBezTo>
                  <a:lnTo>
                    <a:pt x="8205" y="7625"/>
                  </a:lnTo>
                  <a:cubicBezTo>
                    <a:pt x="9502" y="8529"/>
                    <a:pt x="8622" y="10220"/>
                    <a:pt x="7324" y="10522"/>
                  </a:cubicBezTo>
                  <a:cubicBezTo>
                    <a:pt x="7138" y="10566"/>
                    <a:pt x="6939" y="10588"/>
                    <a:pt x="6734" y="10588"/>
                  </a:cubicBezTo>
                  <a:cubicBezTo>
                    <a:pt x="5870" y="10588"/>
                    <a:pt x="4906" y="10204"/>
                    <a:pt x="4381" y="9548"/>
                  </a:cubicBezTo>
                  <a:cubicBezTo>
                    <a:pt x="4242" y="9502"/>
                    <a:pt x="4103" y="9433"/>
                    <a:pt x="3940" y="9386"/>
                  </a:cubicBezTo>
                  <a:cubicBezTo>
                    <a:pt x="3570" y="11032"/>
                    <a:pt x="2202" y="12098"/>
                    <a:pt x="580" y="12353"/>
                  </a:cubicBezTo>
                  <a:cubicBezTo>
                    <a:pt x="395" y="12492"/>
                    <a:pt x="186" y="12607"/>
                    <a:pt x="1" y="12723"/>
                  </a:cubicBezTo>
                  <a:cubicBezTo>
                    <a:pt x="1924" y="12677"/>
                    <a:pt x="3709" y="11541"/>
                    <a:pt x="4242" y="9618"/>
                  </a:cubicBezTo>
                  <a:cubicBezTo>
                    <a:pt x="4699" y="10407"/>
                    <a:pt x="5769" y="10830"/>
                    <a:pt x="6756" y="10830"/>
                  </a:cubicBezTo>
                  <a:cubicBezTo>
                    <a:pt x="7219" y="10830"/>
                    <a:pt x="7664" y="10737"/>
                    <a:pt x="8019" y="10545"/>
                  </a:cubicBezTo>
                  <a:cubicBezTo>
                    <a:pt x="9178" y="9919"/>
                    <a:pt x="9526" y="8390"/>
                    <a:pt x="8552" y="7509"/>
                  </a:cubicBezTo>
                  <a:lnTo>
                    <a:pt x="8552" y="7509"/>
                  </a:lnTo>
                  <a:cubicBezTo>
                    <a:pt x="8646" y="7524"/>
                    <a:pt x="8743" y="7531"/>
                    <a:pt x="8841" y="7531"/>
                  </a:cubicBezTo>
                  <a:cubicBezTo>
                    <a:pt x="9842" y="7531"/>
                    <a:pt x="11026" y="6798"/>
                    <a:pt x="10731" y="5701"/>
                  </a:cubicBezTo>
                  <a:cubicBezTo>
                    <a:pt x="10569" y="5191"/>
                    <a:pt x="10082" y="4937"/>
                    <a:pt x="9595" y="4844"/>
                  </a:cubicBezTo>
                  <a:cubicBezTo>
                    <a:pt x="9476" y="4824"/>
                    <a:pt x="9219" y="4770"/>
                    <a:pt x="8987" y="4770"/>
                  </a:cubicBezTo>
                  <a:cubicBezTo>
                    <a:pt x="8949" y="4770"/>
                    <a:pt x="8912" y="4771"/>
                    <a:pt x="8877" y="4774"/>
                  </a:cubicBezTo>
                  <a:cubicBezTo>
                    <a:pt x="10059" y="3245"/>
                    <a:pt x="9224" y="1020"/>
                    <a:pt x="7486" y="255"/>
                  </a:cubicBezTo>
                  <a:cubicBezTo>
                    <a:pt x="7231" y="139"/>
                    <a:pt x="6953" y="70"/>
                    <a:pt x="6675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E3A24F1E-CA58-47BF-9B65-2A3CC0B54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67" y="422234"/>
            <a:ext cx="8045066" cy="39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1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664FE121-AF15-4755-BBB4-6FD9F2B6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23" y="218272"/>
            <a:ext cx="2335941" cy="4741384"/>
          </a:xfrm>
          <a:prstGeom prst="rect">
            <a:avLst/>
          </a:prstGeom>
        </p:spPr>
      </p:pic>
      <p:pic>
        <p:nvPicPr>
          <p:cNvPr id="4" name="그림 4" descr="텍스트, 모니터, 전자기기, 화면이(가) 표시된 사진&#10;&#10;자동 생성된 설명">
            <a:extLst>
              <a:ext uri="{FF2B5EF4-FFF2-40B4-BE49-F238E27FC236}">
                <a16:creationId xmlns:a16="http://schemas.microsoft.com/office/drawing/2014/main" id="{21021270-DF79-433C-BF91-1F147ABD1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45" y="252699"/>
            <a:ext cx="2337040" cy="46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7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F9E23395-F90E-40EF-BC2A-78D2238E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13" y="197615"/>
            <a:ext cx="2818252" cy="49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E21F6-76D1-4D83-8D9A-1653182FB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250" y="1586725"/>
            <a:ext cx="4969103" cy="918438"/>
          </a:xfrm>
        </p:spPr>
        <p:txBody>
          <a:bodyPr/>
          <a:lstStyle/>
          <a:p>
            <a:r>
              <a:rPr lang="ko-KR" altLang="en-US" dirty="0" err="1"/>
              <a:t>Thank</a:t>
            </a:r>
            <a:r>
              <a:rPr lang="ko-KR" altLang="en-US" dirty="0"/>
              <a:t> </a:t>
            </a:r>
            <a:r>
              <a:rPr lang="ko-KR" altLang="en-US" dirty="0" err="1"/>
              <a:t>you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D27F95-5897-4700-B3D9-744FC27B56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1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What is Image Picker?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942" name="Google Shape;942;p34"/>
          <p:cNvSpPr txBox="1">
            <a:spLocks noGrp="1"/>
          </p:cNvSpPr>
          <p:nvPr>
            <p:ph type="body" idx="1"/>
          </p:nvPr>
        </p:nvSpPr>
        <p:spPr>
          <a:xfrm>
            <a:off x="713225" y="1213000"/>
            <a:ext cx="7717500" cy="3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Malgun Gothic"/>
                <a:ea typeface="Malgun Gothic"/>
              </a:rPr>
              <a:t>   Classify  images  in  the  album  by  “category”.</a:t>
            </a:r>
            <a:endParaRPr lang="en-US" sz="1400" b="1" dirty="0"/>
          </a:p>
          <a:p>
            <a:pPr marL="15875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158750" indent="0">
              <a:buNone/>
            </a:pPr>
            <a:r>
              <a:rPr lang="en-US" sz="1400" b="1" dirty="0">
                <a:latin typeface="Malgun Gothic"/>
                <a:ea typeface="Malgun Gothic"/>
              </a:rPr>
              <a:t>Make  easy  to  find  the  image  that  you  want</a:t>
            </a:r>
            <a:r>
              <a:rPr lang="en-US" sz="1400" b="1" dirty="0">
                <a:solidFill>
                  <a:schemeClr val="lt2"/>
                </a:solidFill>
                <a:latin typeface="Arial"/>
                <a:cs typeface="Arial"/>
              </a:rPr>
              <a:t>.</a:t>
            </a:r>
            <a:endParaRPr lang="en-US" sz="1400" b="1">
              <a:solidFill>
                <a:schemeClr val="lt2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 dirty="0"/>
          </a:p>
        </p:txBody>
      </p:sp>
      <p:grpSp>
        <p:nvGrpSpPr>
          <p:cNvPr id="943" name="Google Shape;943;p34"/>
          <p:cNvGrpSpPr/>
          <p:nvPr/>
        </p:nvGrpSpPr>
        <p:grpSpPr>
          <a:xfrm>
            <a:off x="7397070" y="575534"/>
            <a:ext cx="1504389" cy="734363"/>
            <a:chOff x="7244670" y="423134"/>
            <a:chExt cx="1504389" cy="734363"/>
          </a:xfrm>
        </p:grpSpPr>
        <p:sp>
          <p:nvSpPr>
            <p:cNvPr id="944" name="Google Shape;944;p34"/>
            <p:cNvSpPr/>
            <p:nvPr/>
          </p:nvSpPr>
          <p:spPr>
            <a:xfrm>
              <a:off x="7259335" y="438710"/>
              <a:ext cx="1484101" cy="705132"/>
            </a:xfrm>
            <a:custGeom>
              <a:avLst/>
              <a:gdLst/>
              <a:ahLst/>
              <a:cxnLst/>
              <a:rect l="l" t="t" r="r" b="b"/>
              <a:pathLst>
                <a:path w="29346" h="13943" extrusionOk="0">
                  <a:moveTo>
                    <a:pt x="22007" y="0"/>
                  </a:moveTo>
                  <a:cubicBezTo>
                    <a:pt x="20617" y="0"/>
                    <a:pt x="19284" y="795"/>
                    <a:pt x="18506" y="2043"/>
                  </a:cubicBezTo>
                  <a:cubicBezTo>
                    <a:pt x="18475" y="2084"/>
                    <a:pt x="18431" y="2102"/>
                    <a:pt x="18388" y="2102"/>
                  </a:cubicBezTo>
                  <a:cubicBezTo>
                    <a:pt x="18332" y="2102"/>
                    <a:pt x="18277" y="2072"/>
                    <a:pt x="18251" y="2020"/>
                  </a:cubicBezTo>
                  <a:cubicBezTo>
                    <a:pt x="18002" y="1202"/>
                    <a:pt x="17374" y="828"/>
                    <a:pt x="16741" y="828"/>
                  </a:cubicBezTo>
                  <a:cubicBezTo>
                    <a:pt x="15957" y="828"/>
                    <a:pt x="15165" y="1401"/>
                    <a:pt x="15076" y="2414"/>
                  </a:cubicBezTo>
                  <a:cubicBezTo>
                    <a:pt x="15446" y="2437"/>
                    <a:pt x="15794" y="2484"/>
                    <a:pt x="16142" y="2599"/>
                  </a:cubicBezTo>
                  <a:cubicBezTo>
                    <a:pt x="16290" y="2642"/>
                    <a:pt x="16244" y="2860"/>
                    <a:pt x="16110" y="2860"/>
                  </a:cubicBezTo>
                  <a:cubicBezTo>
                    <a:pt x="16098" y="2860"/>
                    <a:pt x="16086" y="2858"/>
                    <a:pt x="16072" y="2854"/>
                  </a:cubicBezTo>
                  <a:cubicBezTo>
                    <a:pt x="15646" y="2733"/>
                    <a:pt x="15233" y="2668"/>
                    <a:pt x="14820" y="2668"/>
                  </a:cubicBezTo>
                  <a:cubicBezTo>
                    <a:pt x="14445" y="2668"/>
                    <a:pt x="14070" y="2721"/>
                    <a:pt x="13685" y="2831"/>
                  </a:cubicBezTo>
                  <a:cubicBezTo>
                    <a:pt x="13677" y="2833"/>
                    <a:pt x="13670" y="2833"/>
                    <a:pt x="13663" y="2833"/>
                  </a:cubicBezTo>
                  <a:cubicBezTo>
                    <a:pt x="13564" y="2833"/>
                    <a:pt x="13531" y="2689"/>
                    <a:pt x="13639" y="2646"/>
                  </a:cubicBezTo>
                  <a:cubicBezTo>
                    <a:pt x="13894" y="2553"/>
                    <a:pt x="14149" y="2484"/>
                    <a:pt x="14427" y="2460"/>
                  </a:cubicBezTo>
                  <a:cubicBezTo>
                    <a:pt x="13870" y="1313"/>
                    <a:pt x="12689" y="818"/>
                    <a:pt x="11497" y="818"/>
                  </a:cubicBezTo>
                  <a:cubicBezTo>
                    <a:pt x="11100" y="818"/>
                    <a:pt x="10701" y="873"/>
                    <a:pt x="10325" y="977"/>
                  </a:cubicBezTo>
                  <a:cubicBezTo>
                    <a:pt x="8378" y="1510"/>
                    <a:pt x="7127" y="3179"/>
                    <a:pt x="7266" y="5172"/>
                  </a:cubicBezTo>
                  <a:cubicBezTo>
                    <a:pt x="7266" y="5251"/>
                    <a:pt x="7191" y="5297"/>
                    <a:pt x="7121" y="5297"/>
                  </a:cubicBezTo>
                  <a:cubicBezTo>
                    <a:pt x="7088" y="5297"/>
                    <a:pt x="7056" y="5287"/>
                    <a:pt x="7034" y="5265"/>
                  </a:cubicBezTo>
                  <a:cubicBezTo>
                    <a:pt x="6622" y="4842"/>
                    <a:pt x="5917" y="4562"/>
                    <a:pt x="5289" y="4562"/>
                  </a:cubicBezTo>
                  <a:cubicBezTo>
                    <a:pt x="4504" y="4562"/>
                    <a:pt x="3841" y="5000"/>
                    <a:pt x="4021" y="6145"/>
                  </a:cubicBezTo>
                  <a:cubicBezTo>
                    <a:pt x="4036" y="6190"/>
                    <a:pt x="4003" y="6216"/>
                    <a:pt x="3965" y="6216"/>
                  </a:cubicBezTo>
                  <a:cubicBezTo>
                    <a:pt x="3944" y="6216"/>
                    <a:pt x="3922" y="6208"/>
                    <a:pt x="3905" y="6192"/>
                  </a:cubicBezTo>
                  <a:lnTo>
                    <a:pt x="3882" y="6215"/>
                  </a:lnTo>
                  <a:cubicBezTo>
                    <a:pt x="3901" y="6215"/>
                    <a:pt x="3889" y="6244"/>
                    <a:pt x="3872" y="6244"/>
                  </a:cubicBezTo>
                  <a:cubicBezTo>
                    <a:pt x="3868" y="6244"/>
                    <a:pt x="3863" y="6243"/>
                    <a:pt x="3859" y="6238"/>
                  </a:cubicBezTo>
                  <a:cubicBezTo>
                    <a:pt x="3482" y="6033"/>
                    <a:pt x="3018" y="5930"/>
                    <a:pt x="2545" y="5930"/>
                  </a:cubicBezTo>
                  <a:cubicBezTo>
                    <a:pt x="1362" y="5930"/>
                    <a:pt x="124" y="6575"/>
                    <a:pt x="58" y="7883"/>
                  </a:cubicBezTo>
                  <a:cubicBezTo>
                    <a:pt x="1" y="9260"/>
                    <a:pt x="1080" y="9732"/>
                    <a:pt x="2229" y="9732"/>
                  </a:cubicBezTo>
                  <a:cubicBezTo>
                    <a:pt x="2937" y="9732"/>
                    <a:pt x="3671" y="9553"/>
                    <a:pt x="4183" y="9297"/>
                  </a:cubicBezTo>
                  <a:cubicBezTo>
                    <a:pt x="4199" y="9287"/>
                    <a:pt x="4216" y="9282"/>
                    <a:pt x="4232" y="9282"/>
                  </a:cubicBezTo>
                  <a:cubicBezTo>
                    <a:pt x="4289" y="9282"/>
                    <a:pt x="4340" y="9336"/>
                    <a:pt x="4322" y="9390"/>
                  </a:cubicBezTo>
                  <a:cubicBezTo>
                    <a:pt x="3697" y="11267"/>
                    <a:pt x="5643" y="13237"/>
                    <a:pt x="7312" y="13723"/>
                  </a:cubicBezTo>
                  <a:cubicBezTo>
                    <a:pt x="7620" y="13812"/>
                    <a:pt x="7931" y="13855"/>
                    <a:pt x="8237" y="13855"/>
                  </a:cubicBezTo>
                  <a:cubicBezTo>
                    <a:pt x="9611" y="13855"/>
                    <a:pt x="10877" y="12998"/>
                    <a:pt x="11275" y="11615"/>
                  </a:cubicBezTo>
                  <a:cubicBezTo>
                    <a:pt x="10904" y="11545"/>
                    <a:pt x="10580" y="11383"/>
                    <a:pt x="10278" y="11197"/>
                  </a:cubicBezTo>
                  <a:cubicBezTo>
                    <a:pt x="10220" y="11139"/>
                    <a:pt x="10260" y="11048"/>
                    <a:pt x="10329" y="11048"/>
                  </a:cubicBezTo>
                  <a:cubicBezTo>
                    <a:pt x="10342" y="11048"/>
                    <a:pt x="10356" y="11051"/>
                    <a:pt x="10371" y="11058"/>
                  </a:cubicBezTo>
                  <a:cubicBezTo>
                    <a:pt x="10695" y="11221"/>
                    <a:pt x="11020" y="11336"/>
                    <a:pt x="11344" y="11406"/>
                  </a:cubicBezTo>
                  <a:cubicBezTo>
                    <a:pt x="11365" y="11346"/>
                    <a:pt x="11415" y="11320"/>
                    <a:pt x="11470" y="11320"/>
                  </a:cubicBezTo>
                  <a:cubicBezTo>
                    <a:pt x="11541" y="11320"/>
                    <a:pt x="11619" y="11364"/>
                    <a:pt x="11646" y="11429"/>
                  </a:cubicBezTo>
                  <a:cubicBezTo>
                    <a:pt x="11657" y="11418"/>
                    <a:pt x="11675" y="11412"/>
                    <a:pt x="11689" y="11412"/>
                  </a:cubicBezTo>
                  <a:cubicBezTo>
                    <a:pt x="11704" y="11412"/>
                    <a:pt x="11715" y="11418"/>
                    <a:pt x="11715" y="11429"/>
                  </a:cubicBezTo>
                  <a:cubicBezTo>
                    <a:pt x="11790" y="11435"/>
                    <a:pt x="11864" y="11438"/>
                    <a:pt x="11939" y="11438"/>
                  </a:cubicBezTo>
                  <a:cubicBezTo>
                    <a:pt x="12142" y="11438"/>
                    <a:pt x="12346" y="11417"/>
                    <a:pt x="12550" y="11383"/>
                  </a:cubicBezTo>
                  <a:cubicBezTo>
                    <a:pt x="12557" y="11382"/>
                    <a:pt x="12564" y="11381"/>
                    <a:pt x="12571" y="11381"/>
                  </a:cubicBezTo>
                  <a:cubicBezTo>
                    <a:pt x="12695" y="11381"/>
                    <a:pt x="12751" y="11571"/>
                    <a:pt x="12619" y="11615"/>
                  </a:cubicBezTo>
                  <a:cubicBezTo>
                    <a:pt x="12410" y="11667"/>
                    <a:pt x="12189" y="11693"/>
                    <a:pt x="11964" y="11693"/>
                  </a:cubicBezTo>
                  <a:cubicBezTo>
                    <a:pt x="11889" y="11693"/>
                    <a:pt x="11814" y="11690"/>
                    <a:pt x="11738" y="11684"/>
                  </a:cubicBezTo>
                  <a:lnTo>
                    <a:pt x="11738" y="11684"/>
                  </a:lnTo>
                  <a:cubicBezTo>
                    <a:pt x="11831" y="12796"/>
                    <a:pt x="13175" y="13283"/>
                    <a:pt x="14102" y="13469"/>
                  </a:cubicBezTo>
                  <a:cubicBezTo>
                    <a:pt x="14368" y="13524"/>
                    <a:pt x="14643" y="13554"/>
                    <a:pt x="14915" y="13554"/>
                  </a:cubicBezTo>
                  <a:cubicBezTo>
                    <a:pt x="15897" y="13554"/>
                    <a:pt x="16840" y="13159"/>
                    <a:pt x="17185" y="12124"/>
                  </a:cubicBezTo>
                  <a:cubicBezTo>
                    <a:pt x="17208" y="12066"/>
                    <a:pt x="17260" y="12037"/>
                    <a:pt x="17312" y="12037"/>
                  </a:cubicBezTo>
                  <a:cubicBezTo>
                    <a:pt x="17364" y="12037"/>
                    <a:pt x="17416" y="12066"/>
                    <a:pt x="17439" y="12124"/>
                  </a:cubicBezTo>
                  <a:cubicBezTo>
                    <a:pt x="17956" y="13393"/>
                    <a:pt x="19340" y="13943"/>
                    <a:pt x="20830" y="13943"/>
                  </a:cubicBezTo>
                  <a:cubicBezTo>
                    <a:pt x="23423" y="13943"/>
                    <a:pt x="26339" y="12281"/>
                    <a:pt x="25574" y="9853"/>
                  </a:cubicBezTo>
                  <a:cubicBezTo>
                    <a:pt x="25536" y="9739"/>
                    <a:pt x="25639" y="9656"/>
                    <a:pt x="25741" y="9656"/>
                  </a:cubicBezTo>
                  <a:cubicBezTo>
                    <a:pt x="25763" y="9656"/>
                    <a:pt x="25785" y="9660"/>
                    <a:pt x="25806" y="9668"/>
                  </a:cubicBezTo>
                  <a:cubicBezTo>
                    <a:pt x="25764" y="9647"/>
                    <a:pt x="25797" y="9571"/>
                    <a:pt x="25853" y="9571"/>
                  </a:cubicBezTo>
                  <a:cubicBezTo>
                    <a:pt x="25860" y="9571"/>
                    <a:pt x="25868" y="9573"/>
                    <a:pt x="25875" y="9575"/>
                  </a:cubicBezTo>
                  <a:cubicBezTo>
                    <a:pt x="26082" y="9631"/>
                    <a:pt x="26298" y="9658"/>
                    <a:pt x="26516" y="9658"/>
                  </a:cubicBezTo>
                  <a:cubicBezTo>
                    <a:pt x="27570" y="9658"/>
                    <a:pt x="28666" y="9028"/>
                    <a:pt x="28934" y="7953"/>
                  </a:cubicBezTo>
                  <a:cubicBezTo>
                    <a:pt x="29346" y="6432"/>
                    <a:pt x="27851" y="6072"/>
                    <a:pt x="26583" y="6072"/>
                  </a:cubicBezTo>
                  <a:cubicBezTo>
                    <a:pt x="26209" y="6072"/>
                    <a:pt x="25854" y="6103"/>
                    <a:pt x="25574" y="6145"/>
                  </a:cubicBezTo>
                  <a:cubicBezTo>
                    <a:pt x="25538" y="6202"/>
                    <a:pt x="25487" y="6226"/>
                    <a:pt x="25436" y="6226"/>
                  </a:cubicBezTo>
                  <a:cubicBezTo>
                    <a:pt x="25322" y="6226"/>
                    <a:pt x="25209" y="6104"/>
                    <a:pt x="25273" y="5960"/>
                  </a:cubicBezTo>
                  <a:cubicBezTo>
                    <a:pt x="26362" y="4013"/>
                    <a:pt x="25806" y="1557"/>
                    <a:pt x="23789" y="467"/>
                  </a:cubicBezTo>
                  <a:cubicBezTo>
                    <a:pt x="23211" y="147"/>
                    <a:pt x="22604" y="0"/>
                    <a:pt x="220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7244670" y="423640"/>
              <a:ext cx="1503470" cy="733858"/>
            </a:xfrm>
            <a:custGeom>
              <a:avLst/>
              <a:gdLst/>
              <a:ahLst/>
              <a:cxnLst/>
              <a:rect l="l" t="t" r="r" b="b"/>
              <a:pathLst>
                <a:path w="29729" h="14511" extrusionOk="0">
                  <a:moveTo>
                    <a:pt x="22302" y="1"/>
                  </a:moveTo>
                  <a:cubicBezTo>
                    <a:pt x="20881" y="1"/>
                    <a:pt x="19495" y="727"/>
                    <a:pt x="18703" y="1994"/>
                  </a:cubicBezTo>
                  <a:cubicBezTo>
                    <a:pt x="18356" y="1261"/>
                    <a:pt x="17671" y="909"/>
                    <a:pt x="17000" y="909"/>
                  </a:cubicBezTo>
                  <a:cubicBezTo>
                    <a:pt x="16101" y="909"/>
                    <a:pt x="15227" y="1541"/>
                    <a:pt x="15227" y="2735"/>
                  </a:cubicBezTo>
                  <a:lnTo>
                    <a:pt x="15018" y="2735"/>
                  </a:lnTo>
                  <a:cubicBezTo>
                    <a:pt x="15041" y="2689"/>
                    <a:pt x="15041" y="2642"/>
                    <a:pt x="15018" y="2596"/>
                  </a:cubicBezTo>
                  <a:cubicBezTo>
                    <a:pt x="14424" y="1337"/>
                    <a:pt x="13104" y="778"/>
                    <a:pt x="11775" y="778"/>
                  </a:cubicBezTo>
                  <a:cubicBezTo>
                    <a:pt x="11342" y="778"/>
                    <a:pt x="10909" y="837"/>
                    <a:pt x="10499" y="951"/>
                  </a:cubicBezTo>
                  <a:cubicBezTo>
                    <a:pt x="8598" y="1484"/>
                    <a:pt x="7162" y="3175"/>
                    <a:pt x="7254" y="5169"/>
                  </a:cubicBezTo>
                  <a:cubicBezTo>
                    <a:pt x="6809" y="4822"/>
                    <a:pt x="6282" y="4570"/>
                    <a:pt x="5731" y="4570"/>
                  </a:cubicBezTo>
                  <a:cubicBezTo>
                    <a:pt x="5507" y="4570"/>
                    <a:pt x="5280" y="4611"/>
                    <a:pt x="5053" y="4705"/>
                  </a:cubicBezTo>
                  <a:cubicBezTo>
                    <a:pt x="4381" y="5030"/>
                    <a:pt x="4010" y="5748"/>
                    <a:pt x="4195" y="6466"/>
                  </a:cubicBezTo>
                  <a:cubicBezTo>
                    <a:pt x="4195" y="6490"/>
                    <a:pt x="4195" y="6490"/>
                    <a:pt x="4195" y="6490"/>
                  </a:cubicBezTo>
                  <a:cubicBezTo>
                    <a:pt x="4203" y="6514"/>
                    <a:pt x="4223" y="6524"/>
                    <a:pt x="4243" y="6524"/>
                  </a:cubicBezTo>
                  <a:cubicBezTo>
                    <a:pt x="4282" y="6524"/>
                    <a:pt x="4326" y="6488"/>
                    <a:pt x="4311" y="6443"/>
                  </a:cubicBezTo>
                  <a:cubicBezTo>
                    <a:pt x="4130" y="5305"/>
                    <a:pt x="4800" y="4867"/>
                    <a:pt x="5589" y="4867"/>
                  </a:cubicBezTo>
                  <a:cubicBezTo>
                    <a:pt x="6214" y="4867"/>
                    <a:pt x="6914" y="5142"/>
                    <a:pt x="7324" y="5563"/>
                  </a:cubicBezTo>
                  <a:cubicBezTo>
                    <a:pt x="7346" y="5592"/>
                    <a:pt x="7378" y="5605"/>
                    <a:pt x="7412" y="5605"/>
                  </a:cubicBezTo>
                  <a:cubicBezTo>
                    <a:pt x="7481" y="5605"/>
                    <a:pt x="7556" y="5548"/>
                    <a:pt x="7556" y="5470"/>
                  </a:cubicBezTo>
                  <a:cubicBezTo>
                    <a:pt x="7417" y="3477"/>
                    <a:pt x="8668" y="1808"/>
                    <a:pt x="10592" y="1275"/>
                  </a:cubicBezTo>
                  <a:cubicBezTo>
                    <a:pt x="10974" y="1171"/>
                    <a:pt x="11377" y="1116"/>
                    <a:pt x="11777" y="1116"/>
                  </a:cubicBezTo>
                  <a:cubicBezTo>
                    <a:pt x="12979" y="1116"/>
                    <a:pt x="14160" y="1611"/>
                    <a:pt x="14717" y="2758"/>
                  </a:cubicBezTo>
                  <a:cubicBezTo>
                    <a:pt x="14439" y="2805"/>
                    <a:pt x="14184" y="2851"/>
                    <a:pt x="13929" y="2944"/>
                  </a:cubicBezTo>
                  <a:cubicBezTo>
                    <a:pt x="13821" y="2987"/>
                    <a:pt x="13854" y="3131"/>
                    <a:pt x="13953" y="3131"/>
                  </a:cubicBezTo>
                  <a:cubicBezTo>
                    <a:pt x="13960" y="3131"/>
                    <a:pt x="13967" y="3131"/>
                    <a:pt x="13975" y="3129"/>
                  </a:cubicBezTo>
                  <a:cubicBezTo>
                    <a:pt x="14360" y="3019"/>
                    <a:pt x="14735" y="2966"/>
                    <a:pt x="15110" y="2966"/>
                  </a:cubicBezTo>
                  <a:cubicBezTo>
                    <a:pt x="15523" y="2966"/>
                    <a:pt x="15936" y="3031"/>
                    <a:pt x="16362" y="3152"/>
                  </a:cubicBezTo>
                  <a:cubicBezTo>
                    <a:pt x="16376" y="3156"/>
                    <a:pt x="16388" y="3158"/>
                    <a:pt x="16400" y="3158"/>
                  </a:cubicBezTo>
                  <a:cubicBezTo>
                    <a:pt x="16531" y="3158"/>
                    <a:pt x="16559" y="2940"/>
                    <a:pt x="16432" y="2897"/>
                  </a:cubicBezTo>
                  <a:cubicBezTo>
                    <a:pt x="16084" y="2782"/>
                    <a:pt x="15713" y="2735"/>
                    <a:pt x="15366" y="2712"/>
                  </a:cubicBezTo>
                  <a:cubicBezTo>
                    <a:pt x="15443" y="1709"/>
                    <a:pt x="16241" y="1134"/>
                    <a:pt x="17031" y="1134"/>
                  </a:cubicBezTo>
                  <a:cubicBezTo>
                    <a:pt x="17665" y="1134"/>
                    <a:pt x="18293" y="1503"/>
                    <a:pt x="18541" y="2318"/>
                  </a:cubicBezTo>
                  <a:cubicBezTo>
                    <a:pt x="18566" y="2382"/>
                    <a:pt x="18620" y="2417"/>
                    <a:pt x="18674" y="2417"/>
                  </a:cubicBezTo>
                  <a:cubicBezTo>
                    <a:pt x="18719" y="2417"/>
                    <a:pt x="18764" y="2393"/>
                    <a:pt x="18796" y="2341"/>
                  </a:cubicBezTo>
                  <a:cubicBezTo>
                    <a:pt x="19574" y="1092"/>
                    <a:pt x="20909" y="308"/>
                    <a:pt x="22300" y="308"/>
                  </a:cubicBezTo>
                  <a:cubicBezTo>
                    <a:pt x="22896" y="308"/>
                    <a:pt x="23502" y="452"/>
                    <a:pt x="24079" y="765"/>
                  </a:cubicBezTo>
                  <a:cubicBezTo>
                    <a:pt x="26096" y="1878"/>
                    <a:pt x="26652" y="4311"/>
                    <a:pt x="25563" y="6281"/>
                  </a:cubicBezTo>
                  <a:cubicBezTo>
                    <a:pt x="25499" y="6408"/>
                    <a:pt x="25611" y="6525"/>
                    <a:pt x="25724" y="6525"/>
                  </a:cubicBezTo>
                  <a:cubicBezTo>
                    <a:pt x="25776" y="6525"/>
                    <a:pt x="25828" y="6501"/>
                    <a:pt x="25864" y="6443"/>
                  </a:cubicBezTo>
                  <a:cubicBezTo>
                    <a:pt x="26144" y="6401"/>
                    <a:pt x="26499" y="6370"/>
                    <a:pt x="26873" y="6370"/>
                  </a:cubicBezTo>
                  <a:cubicBezTo>
                    <a:pt x="28141" y="6370"/>
                    <a:pt x="29636" y="6730"/>
                    <a:pt x="29224" y="8251"/>
                  </a:cubicBezTo>
                  <a:cubicBezTo>
                    <a:pt x="28956" y="9326"/>
                    <a:pt x="27860" y="9956"/>
                    <a:pt x="26793" y="9956"/>
                  </a:cubicBezTo>
                  <a:cubicBezTo>
                    <a:pt x="26572" y="9956"/>
                    <a:pt x="26353" y="9929"/>
                    <a:pt x="26142" y="9873"/>
                  </a:cubicBezTo>
                  <a:cubicBezTo>
                    <a:pt x="26137" y="9871"/>
                    <a:pt x="26132" y="9869"/>
                    <a:pt x="26127" y="9869"/>
                  </a:cubicBezTo>
                  <a:cubicBezTo>
                    <a:pt x="26087" y="9869"/>
                    <a:pt x="26054" y="9948"/>
                    <a:pt x="26096" y="9989"/>
                  </a:cubicBezTo>
                  <a:cubicBezTo>
                    <a:pt x="26069" y="9973"/>
                    <a:pt x="26040" y="9966"/>
                    <a:pt x="26012" y="9966"/>
                  </a:cubicBezTo>
                  <a:cubicBezTo>
                    <a:pt x="25916" y="9966"/>
                    <a:pt x="25828" y="10049"/>
                    <a:pt x="25864" y="10174"/>
                  </a:cubicBezTo>
                  <a:cubicBezTo>
                    <a:pt x="26629" y="12586"/>
                    <a:pt x="23717" y="14242"/>
                    <a:pt x="21125" y="14242"/>
                  </a:cubicBezTo>
                  <a:cubicBezTo>
                    <a:pt x="19632" y="14242"/>
                    <a:pt x="18246" y="13693"/>
                    <a:pt x="17729" y="12422"/>
                  </a:cubicBezTo>
                  <a:cubicBezTo>
                    <a:pt x="17706" y="12364"/>
                    <a:pt x="17654" y="12335"/>
                    <a:pt x="17602" y="12335"/>
                  </a:cubicBezTo>
                  <a:cubicBezTo>
                    <a:pt x="17550" y="12335"/>
                    <a:pt x="17498" y="12364"/>
                    <a:pt x="17475" y="12422"/>
                  </a:cubicBezTo>
                  <a:cubicBezTo>
                    <a:pt x="17111" y="13457"/>
                    <a:pt x="16180" y="13852"/>
                    <a:pt x="15202" y="13852"/>
                  </a:cubicBezTo>
                  <a:cubicBezTo>
                    <a:pt x="14932" y="13852"/>
                    <a:pt x="14658" y="13822"/>
                    <a:pt x="14392" y="13767"/>
                  </a:cubicBezTo>
                  <a:cubicBezTo>
                    <a:pt x="13465" y="13581"/>
                    <a:pt x="12121" y="13094"/>
                    <a:pt x="12028" y="12005"/>
                  </a:cubicBezTo>
                  <a:lnTo>
                    <a:pt x="12028" y="12005"/>
                  </a:lnTo>
                  <a:cubicBezTo>
                    <a:pt x="12100" y="12011"/>
                    <a:pt x="12171" y="12014"/>
                    <a:pt x="12241" y="12014"/>
                  </a:cubicBezTo>
                  <a:cubicBezTo>
                    <a:pt x="12471" y="12014"/>
                    <a:pt x="12697" y="11983"/>
                    <a:pt x="12909" y="11913"/>
                  </a:cubicBezTo>
                  <a:cubicBezTo>
                    <a:pt x="13041" y="11869"/>
                    <a:pt x="12985" y="11679"/>
                    <a:pt x="12861" y="11679"/>
                  </a:cubicBezTo>
                  <a:cubicBezTo>
                    <a:pt x="12854" y="11679"/>
                    <a:pt x="12847" y="11680"/>
                    <a:pt x="12840" y="11681"/>
                  </a:cubicBezTo>
                  <a:cubicBezTo>
                    <a:pt x="12636" y="11715"/>
                    <a:pt x="12432" y="11736"/>
                    <a:pt x="12229" y="11736"/>
                  </a:cubicBezTo>
                  <a:cubicBezTo>
                    <a:pt x="12154" y="11736"/>
                    <a:pt x="12080" y="11733"/>
                    <a:pt x="12005" y="11727"/>
                  </a:cubicBezTo>
                  <a:lnTo>
                    <a:pt x="11936" y="11727"/>
                  </a:lnTo>
                  <a:cubicBezTo>
                    <a:pt x="11909" y="11662"/>
                    <a:pt x="11831" y="11618"/>
                    <a:pt x="11760" y="11618"/>
                  </a:cubicBezTo>
                  <a:cubicBezTo>
                    <a:pt x="11705" y="11618"/>
                    <a:pt x="11655" y="11644"/>
                    <a:pt x="11634" y="11704"/>
                  </a:cubicBezTo>
                  <a:cubicBezTo>
                    <a:pt x="11310" y="11634"/>
                    <a:pt x="10985" y="11542"/>
                    <a:pt x="10661" y="11356"/>
                  </a:cubicBezTo>
                  <a:cubicBezTo>
                    <a:pt x="10646" y="11349"/>
                    <a:pt x="10632" y="11346"/>
                    <a:pt x="10619" y="11346"/>
                  </a:cubicBezTo>
                  <a:cubicBezTo>
                    <a:pt x="10550" y="11346"/>
                    <a:pt x="10510" y="11437"/>
                    <a:pt x="10568" y="11495"/>
                  </a:cubicBezTo>
                  <a:cubicBezTo>
                    <a:pt x="10870" y="11704"/>
                    <a:pt x="11217" y="11843"/>
                    <a:pt x="11565" y="11936"/>
                  </a:cubicBezTo>
                  <a:cubicBezTo>
                    <a:pt x="11167" y="13300"/>
                    <a:pt x="9902" y="14153"/>
                    <a:pt x="8529" y="14153"/>
                  </a:cubicBezTo>
                  <a:cubicBezTo>
                    <a:pt x="8222" y="14153"/>
                    <a:pt x="7911" y="14110"/>
                    <a:pt x="7602" y="14021"/>
                  </a:cubicBezTo>
                  <a:cubicBezTo>
                    <a:pt x="5933" y="13535"/>
                    <a:pt x="3987" y="11565"/>
                    <a:pt x="4612" y="9711"/>
                  </a:cubicBezTo>
                  <a:cubicBezTo>
                    <a:pt x="4630" y="9639"/>
                    <a:pt x="4578" y="9580"/>
                    <a:pt x="4521" y="9580"/>
                  </a:cubicBezTo>
                  <a:cubicBezTo>
                    <a:pt x="4505" y="9580"/>
                    <a:pt x="4489" y="9585"/>
                    <a:pt x="4473" y="9595"/>
                  </a:cubicBezTo>
                  <a:cubicBezTo>
                    <a:pt x="3957" y="9853"/>
                    <a:pt x="3215" y="10036"/>
                    <a:pt x="2502" y="10036"/>
                  </a:cubicBezTo>
                  <a:cubicBezTo>
                    <a:pt x="1359" y="10036"/>
                    <a:pt x="291" y="9566"/>
                    <a:pt x="348" y="8181"/>
                  </a:cubicBezTo>
                  <a:cubicBezTo>
                    <a:pt x="414" y="6882"/>
                    <a:pt x="1636" y="6236"/>
                    <a:pt x="2804" y="6236"/>
                  </a:cubicBezTo>
                  <a:cubicBezTo>
                    <a:pt x="3281" y="6236"/>
                    <a:pt x="3749" y="6344"/>
                    <a:pt x="4126" y="6559"/>
                  </a:cubicBezTo>
                  <a:cubicBezTo>
                    <a:pt x="4149" y="6559"/>
                    <a:pt x="4195" y="6536"/>
                    <a:pt x="4172" y="6513"/>
                  </a:cubicBezTo>
                  <a:cubicBezTo>
                    <a:pt x="3774" y="6180"/>
                    <a:pt x="3262" y="6027"/>
                    <a:pt x="2738" y="6027"/>
                  </a:cubicBezTo>
                  <a:cubicBezTo>
                    <a:pt x="1585" y="6027"/>
                    <a:pt x="370" y="6763"/>
                    <a:pt x="163" y="7926"/>
                  </a:cubicBezTo>
                  <a:cubicBezTo>
                    <a:pt x="0" y="8807"/>
                    <a:pt x="533" y="9641"/>
                    <a:pt x="1298" y="10035"/>
                  </a:cubicBezTo>
                  <a:cubicBezTo>
                    <a:pt x="1666" y="10248"/>
                    <a:pt x="2099" y="10348"/>
                    <a:pt x="2515" y="10348"/>
                  </a:cubicBezTo>
                  <a:cubicBezTo>
                    <a:pt x="2597" y="10348"/>
                    <a:pt x="2678" y="10344"/>
                    <a:pt x="2758" y="10337"/>
                  </a:cubicBezTo>
                  <a:cubicBezTo>
                    <a:pt x="2967" y="10337"/>
                    <a:pt x="3199" y="10290"/>
                    <a:pt x="3407" y="10244"/>
                  </a:cubicBezTo>
                  <a:cubicBezTo>
                    <a:pt x="3562" y="10200"/>
                    <a:pt x="3930" y="9964"/>
                    <a:pt x="4124" y="9964"/>
                  </a:cubicBezTo>
                  <a:cubicBezTo>
                    <a:pt x="4132" y="9964"/>
                    <a:pt x="4141" y="9965"/>
                    <a:pt x="4149" y="9966"/>
                  </a:cubicBezTo>
                  <a:cubicBezTo>
                    <a:pt x="4172" y="9977"/>
                    <a:pt x="4195" y="9983"/>
                    <a:pt x="4215" y="9983"/>
                  </a:cubicBezTo>
                  <a:cubicBezTo>
                    <a:pt x="4236" y="9983"/>
                    <a:pt x="4253" y="9977"/>
                    <a:pt x="4265" y="9966"/>
                  </a:cubicBezTo>
                  <a:lnTo>
                    <a:pt x="4265" y="9966"/>
                  </a:lnTo>
                  <a:cubicBezTo>
                    <a:pt x="4242" y="10012"/>
                    <a:pt x="4242" y="10105"/>
                    <a:pt x="4265" y="10267"/>
                  </a:cubicBezTo>
                  <a:cubicBezTo>
                    <a:pt x="4311" y="10452"/>
                    <a:pt x="4288" y="10684"/>
                    <a:pt x="4311" y="10893"/>
                  </a:cubicBezTo>
                  <a:cubicBezTo>
                    <a:pt x="4404" y="11495"/>
                    <a:pt x="4705" y="12052"/>
                    <a:pt x="5076" y="12538"/>
                  </a:cubicBezTo>
                  <a:cubicBezTo>
                    <a:pt x="5655" y="13326"/>
                    <a:pt x="6443" y="13975"/>
                    <a:pt x="7370" y="14276"/>
                  </a:cubicBezTo>
                  <a:cubicBezTo>
                    <a:pt x="7749" y="14406"/>
                    <a:pt x="8143" y="14468"/>
                    <a:pt x="8535" y="14468"/>
                  </a:cubicBezTo>
                  <a:cubicBezTo>
                    <a:pt x="10038" y="14468"/>
                    <a:pt x="11503" y="13554"/>
                    <a:pt x="11889" y="12028"/>
                  </a:cubicBezTo>
                  <a:cubicBezTo>
                    <a:pt x="11913" y="13303"/>
                    <a:pt x="13604" y="13882"/>
                    <a:pt x="14670" y="14021"/>
                  </a:cubicBezTo>
                  <a:cubicBezTo>
                    <a:pt x="14863" y="14052"/>
                    <a:pt x="15056" y="14067"/>
                    <a:pt x="15247" y="14067"/>
                  </a:cubicBezTo>
                  <a:cubicBezTo>
                    <a:pt x="16227" y="14067"/>
                    <a:pt x="17148" y="13659"/>
                    <a:pt x="17614" y="12747"/>
                  </a:cubicBezTo>
                  <a:cubicBezTo>
                    <a:pt x="18274" y="14034"/>
                    <a:pt x="19722" y="14511"/>
                    <a:pt x="21145" y="14511"/>
                  </a:cubicBezTo>
                  <a:cubicBezTo>
                    <a:pt x="21720" y="14511"/>
                    <a:pt x="22291" y="14433"/>
                    <a:pt x="22805" y="14300"/>
                  </a:cubicBezTo>
                  <a:cubicBezTo>
                    <a:pt x="24589" y="13836"/>
                    <a:pt x="26884" y="12214"/>
                    <a:pt x="26165" y="10082"/>
                  </a:cubicBezTo>
                  <a:cubicBezTo>
                    <a:pt x="26165" y="10059"/>
                    <a:pt x="26142" y="10035"/>
                    <a:pt x="26119" y="10012"/>
                  </a:cubicBezTo>
                  <a:lnTo>
                    <a:pt x="26119" y="10012"/>
                  </a:lnTo>
                  <a:cubicBezTo>
                    <a:pt x="26373" y="10094"/>
                    <a:pt x="26641" y="10133"/>
                    <a:pt x="26911" y="10133"/>
                  </a:cubicBezTo>
                  <a:cubicBezTo>
                    <a:pt x="28166" y="10133"/>
                    <a:pt x="29462" y="9285"/>
                    <a:pt x="29595" y="7950"/>
                  </a:cubicBezTo>
                  <a:cubicBezTo>
                    <a:pt x="29729" y="6478"/>
                    <a:pt x="28176" y="6015"/>
                    <a:pt x="26847" y="6015"/>
                  </a:cubicBezTo>
                  <a:cubicBezTo>
                    <a:pt x="26565" y="6015"/>
                    <a:pt x="26293" y="6036"/>
                    <a:pt x="26049" y="6072"/>
                  </a:cubicBezTo>
                  <a:cubicBezTo>
                    <a:pt x="27000" y="4056"/>
                    <a:pt x="26281" y="1576"/>
                    <a:pt x="24242" y="487"/>
                  </a:cubicBezTo>
                  <a:cubicBezTo>
                    <a:pt x="23625" y="157"/>
                    <a:pt x="22960" y="1"/>
                    <a:pt x="2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7859943" y="438457"/>
              <a:ext cx="883754" cy="705385"/>
            </a:xfrm>
            <a:custGeom>
              <a:avLst/>
              <a:gdLst/>
              <a:ahLst/>
              <a:cxnLst/>
              <a:rect l="l" t="t" r="r" b="b"/>
              <a:pathLst>
                <a:path w="17475" h="13948" extrusionOk="0">
                  <a:moveTo>
                    <a:pt x="10135" y="1"/>
                  </a:moveTo>
                  <a:cubicBezTo>
                    <a:pt x="9449" y="1"/>
                    <a:pt x="8776" y="195"/>
                    <a:pt x="8181" y="542"/>
                  </a:cubicBezTo>
                  <a:cubicBezTo>
                    <a:pt x="8552" y="658"/>
                    <a:pt x="8900" y="797"/>
                    <a:pt x="9224" y="959"/>
                  </a:cubicBezTo>
                  <a:cubicBezTo>
                    <a:pt x="10337" y="1469"/>
                    <a:pt x="11449" y="2349"/>
                    <a:pt x="12121" y="3369"/>
                  </a:cubicBezTo>
                  <a:cubicBezTo>
                    <a:pt x="12747" y="4273"/>
                    <a:pt x="12724" y="5200"/>
                    <a:pt x="12608" y="6173"/>
                  </a:cubicBezTo>
                  <a:cubicBezTo>
                    <a:pt x="13512" y="6220"/>
                    <a:pt x="14439" y="6475"/>
                    <a:pt x="14693" y="7448"/>
                  </a:cubicBezTo>
                  <a:cubicBezTo>
                    <a:pt x="14995" y="8468"/>
                    <a:pt x="14114" y="9232"/>
                    <a:pt x="13210" y="9557"/>
                  </a:cubicBezTo>
                  <a:cubicBezTo>
                    <a:pt x="12809" y="11726"/>
                    <a:pt x="10906" y="12836"/>
                    <a:pt x="8964" y="12836"/>
                  </a:cubicBezTo>
                  <a:cubicBezTo>
                    <a:pt x="7545" y="12836"/>
                    <a:pt x="6105" y="12244"/>
                    <a:pt x="5215" y="11040"/>
                  </a:cubicBezTo>
                  <a:cubicBezTo>
                    <a:pt x="4589" y="11689"/>
                    <a:pt x="3824" y="12176"/>
                    <a:pt x="2874" y="12315"/>
                  </a:cubicBezTo>
                  <a:cubicBezTo>
                    <a:pt x="2729" y="12333"/>
                    <a:pt x="2585" y="12341"/>
                    <a:pt x="2444" y="12341"/>
                  </a:cubicBezTo>
                  <a:cubicBezTo>
                    <a:pt x="1663" y="12341"/>
                    <a:pt x="946" y="12082"/>
                    <a:pt x="279" y="11689"/>
                  </a:cubicBezTo>
                  <a:lnTo>
                    <a:pt x="232" y="11689"/>
                  </a:lnTo>
                  <a:cubicBezTo>
                    <a:pt x="163" y="11851"/>
                    <a:pt x="93" y="12014"/>
                    <a:pt x="0" y="12153"/>
                  </a:cubicBezTo>
                  <a:cubicBezTo>
                    <a:pt x="348" y="12941"/>
                    <a:pt x="1437" y="13311"/>
                    <a:pt x="2248" y="13474"/>
                  </a:cubicBezTo>
                  <a:cubicBezTo>
                    <a:pt x="2502" y="13521"/>
                    <a:pt x="2761" y="13547"/>
                    <a:pt x="3019" y="13547"/>
                  </a:cubicBezTo>
                  <a:cubicBezTo>
                    <a:pt x="4010" y="13547"/>
                    <a:pt x="4963" y="13160"/>
                    <a:pt x="5331" y="12129"/>
                  </a:cubicBezTo>
                  <a:cubicBezTo>
                    <a:pt x="5353" y="12063"/>
                    <a:pt x="5396" y="12034"/>
                    <a:pt x="5440" y="12034"/>
                  </a:cubicBezTo>
                  <a:cubicBezTo>
                    <a:pt x="5489" y="12034"/>
                    <a:pt x="5538" y="12069"/>
                    <a:pt x="5562" y="12129"/>
                  </a:cubicBezTo>
                  <a:cubicBezTo>
                    <a:pt x="6087" y="13398"/>
                    <a:pt x="7476" y="13948"/>
                    <a:pt x="8970" y="13948"/>
                  </a:cubicBezTo>
                  <a:cubicBezTo>
                    <a:pt x="11566" y="13948"/>
                    <a:pt x="14477" y="12286"/>
                    <a:pt x="13697" y="9858"/>
                  </a:cubicBezTo>
                  <a:cubicBezTo>
                    <a:pt x="13659" y="9744"/>
                    <a:pt x="13762" y="9661"/>
                    <a:pt x="13864" y="9661"/>
                  </a:cubicBezTo>
                  <a:cubicBezTo>
                    <a:pt x="13886" y="9661"/>
                    <a:pt x="13908" y="9665"/>
                    <a:pt x="13929" y="9673"/>
                  </a:cubicBezTo>
                  <a:cubicBezTo>
                    <a:pt x="13889" y="9633"/>
                    <a:pt x="13918" y="9576"/>
                    <a:pt x="13971" y="9576"/>
                  </a:cubicBezTo>
                  <a:cubicBezTo>
                    <a:pt x="13980" y="9576"/>
                    <a:pt x="13989" y="9577"/>
                    <a:pt x="13998" y="9580"/>
                  </a:cubicBezTo>
                  <a:cubicBezTo>
                    <a:pt x="14205" y="9636"/>
                    <a:pt x="14421" y="9663"/>
                    <a:pt x="14640" y="9663"/>
                  </a:cubicBezTo>
                  <a:cubicBezTo>
                    <a:pt x="15693" y="9663"/>
                    <a:pt x="16793" y="9033"/>
                    <a:pt x="17081" y="7958"/>
                  </a:cubicBezTo>
                  <a:cubicBezTo>
                    <a:pt x="17474" y="6437"/>
                    <a:pt x="15975" y="6077"/>
                    <a:pt x="14706" y="6077"/>
                  </a:cubicBezTo>
                  <a:cubicBezTo>
                    <a:pt x="14332" y="6077"/>
                    <a:pt x="13977" y="6108"/>
                    <a:pt x="13697" y="6150"/>
                  </a:cubicBezTo>
                  <a:cubicBezTo>
                    <a:pt x="13661" y="6207"/>
                    <a:pt x="13610" y="6231"/>
                    <a:pt x="13560" y="6231"/>
                  </a:cubicBezTo>
                  <a:cubicBezTo>
                    <a:pt x="13447" y="6231"/>
                    <a:pt x="13339" y="6109"/>
                    <a:pt x="13419" y="5965"/>
                  </a:cubicBezTo>
                  <a:cubicBezTo>
                    <a:pt x="14508" y="4018"/>
                    <a:pt x="13929" y="1562"/>
                    <a:pt x="11912" y="472"/>
                  </a:cubicBezTo>
                  <a:cubicBezTo>
                    <a:pt x="11340" y="148"/>
                    <a:pt x="10733" y="1"/>
                    <a:pt x="10135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7854077" y="423134"/>
              <a:ext cx="894982" cy="733756"/>
            </a:xfrm>
            <a:custGeom>
              <a:avLst/>
              <a:gdLst/>
              <a:ahLst/>
              <a:cxnLst/>
              <a:rect l="l" t="t" r="r" b="b"/>
              <a:pathLst>
                <a:path w="17697" h="14509" extrusionOk="0">
                  <a:moveTo>
                    <a:pt x="10291" y="0"/>
                  </a:moveTo>
                  <a:cubicBezTo>
                    <a:pt x="9445" y="0"/>
                    <a:pt x="8611" y="257"/>
                    <a:pt x="7903" y="729"/>
                  </a:cubicBezTo>
                  <a:cubicBezTo>
                    <a:pt x="8042" y="752"/>
                    <a:pt x="8158" y="798"/>
                    <a:pt x="8297" y="845"/>
                  </a:cubicBezTo>
                  <a:cubicBezTo>
                    <a:pt x="8892" y="498"/>
                    <a:pt x="9565" y="304"/>
                    <a:pt x="10251" y="304"/>
                  </a:cubicBezTo>
                  <a:cubicBezTo>
                    <a:pt x="10849" y="304"/>
                    <a:pt x="11456" y="451"/>
                    <a:pt x="12028" y="775"/>
                  </a:cubicBezTo>
                  <a:cubicBezTo>
                    <a:pt x="14045" y="1865"/>
                    <a:pt x="14624" y="4321"/>
                    <a:pt x="13512" y="6268"/>
                  </a:cubicBezTo>
                  <a:cubicBezTo>
                    <a:pt x="13448" y="6412"/>
                    <a:pt x="13561" y="6534"/>
                    <a:pt x="13675" y="6534"/>
                  </a:cubicBezTo>
                  <a:cubicBezTo>
                    <a:pt x="13726" y="6534"/>
                    <a:pt x="13777" y="6510"/>
                    <a:pt x="13813" y="6453"/>
                  </a:cubicBezTo>
                  <a:cubicBezTo>
                    <a:pt x="14093" y="6411"/>
                    <a:pt x="14448" y="6380"/>
                    <a:pt x="14822" y="6380"/>
                  </a:cubicBezTo>
                  <a:cubicBezTo>
                    <a:pt x="16090" y="6380"/>
                    <a:pt x="17585" y="6740"/>
                    <a:pt x="17173" y="8261"/>
                  </a:cubicBezTo>
                  <a:cubicBezTo>
                    <a:pt x="16905" y="9336"/>
                    <a:pt x="15809" y="9966"/>
                    <a:pt x="14755" y="9966"/>
                  </a:cubicBezTo>
                  <a:cubicBezTo>
                    <a:pt x="14537" y="9966"/>
                    <a:pt x="14321" y="9939"/>
                    <a:pt x="14114" y="9883"/>
                  </a:cubicBezTo>
                  <a:cubicBezTo>
                    <a:pt x="14105" y="9880"/>
                    <a:pt x="14096" y="9879"/>
                    <a:pt x="14087" y="9879"/>
                  </a:cubicBezTo>
                  <a:cubicBezTo>
                    <a:pt x="14034" y="9879"/>
                    <a:pt x="14005" y="9936"/>
                    <a:pt x="14045" y="9976"/>
                  </a:cubicBezTo>
                  <a:cubicBezTo>
                    <a:pt x="14024" y="9968"/>
                    <a:pt x="14002" y="9964"/>
                    <a:pt x="13980" y="9964"/>
                  </a:cubicBezTo>
                  <a:cubicBezTo>
                    <a:pt x="13878" y="9964"/>
                    <a:pt x="13775" y="10047"/>
                    <a:pt x="13813" y="10161"/>
                  </a:cubicBezTo>
                  <a:cubicBezTo>
                    <a:pt x="14578" y="12589"/>
                    <a:pt x="11662" y="14251"/>
                    <a:pt x="9069" y="14251"/>
                  </a:cubicBezTo>
                  <a:cubicBezTo>
                    <a:pt x="7579" y="14251"/>
                    <a:pt x="6195" y="13701"/>
                    <a:pt x="5678" y="12432"/>
                  </a:cubicBezTo>
                  <a:cubicBezTo>
                    <a:pt x="5655" y="12374"/>
                    <a:pt x="5603" y="12345"/>
                    <a:pt x="5554" y="12345"/>
                  </a:cubicBezTo>
                  <a:cubicBezTo>
                    <a:pt x="5505" y="12345"/>
                    <a:pt x="5458" y="12374"/>
                    <a:pt x="5447" y="12432"/>
                  </a:cubicBezTo>
                  <a:cubicBezTo>
                    <a:pt x="5084" y="13467"/>
                    <a:pt x="4152" y="13862"/>
                    <a:pt x="3163" y="13862"/>
                  </a:cubicBezTo>
                  <a:cubicBezTo>
                    <a:pt x="2890" y="13862"/>
                    <a:pt x="2612" y="13832"/>
                    <a:pt x="2341" y="13777"/>
                  </a:cubicBezTo>
                  <a:cubicBezTo>
                    <a:pt x="1553" y="13614"/>
                    <a:pt x="464" y="13244"/>
                    <a:pt x="116" y="12456"/>
                  </a:cubicBezTo>
                  <a:cubicBezTo>
                    <a:pt x="70" y="12525"/>
                    <a:pt x="47" y="12571"/>
                    <a:pt x="1" y="12618"/>
                  </a:cubicBezTo>
                  <a:cubicBezTo>
                    <a:pt x="441" y="13475"/>
                    <a:pt x="1762" y="13892"/>
                    <a:pt x="2619" y="14031"/>
                  </a:cubicBezTo>
                  <a:cubicBezTo>
                    <a:pt x="2816" y="14062"/>
                    <a:pt x="3012" y="14077"/>
                    <a:pt x="3205" y="14077"/>
                  </a:cubicBezTo>
                  <a:cubicBezTo>
                    <a:pt x="4199" y="14077"/>
                    <a:pt x="5116" y="13669"/>
                    <a:pt x="5563" y="12757"/>
                  </a:cubicBezTo>
                  <a:cubicBezTo>
                    <a:pt x="6221" y="14024"/>
                    <a:pt x="7662" y="14508"/>
                    <a:pt x="9081" y="14508"/>
                  </a:cubicBezTo>
                  <a:cubicBezTo>
                    <a:pt x="9661" y="14508"/>
                    <a:pt x="10237" y="14427"/>
                    <a:pt x="10754" y="14286"/>
                  </a:cubicBezTo>
                  <a:cubicBezTo>
                    <a:pt x="12538" y="13823"/>
                    <a:pt x="14833" y="12224"/>
                    <a:pt x="14137" y="10092"/>
                  </a:cubicBezTo>
                  <a:cubicBezTo>
                    <a:pt x="14114" y="10045"/>
                    <a:pt x="14091" y="10022"/>
                    <a:pt x="14068" y="9999"/>
                  </a:cubicBezTo>
                  <a:lnTo>
                    <a:pt x="14068" y="9999"/>
                  </a:lnTo>
                  <a:cubicBezTo>
                    <a:pt x="14335" y="10088"/>
                    <a:pt x="14617" y="10131"/>
                    <a:pt x="14899" y="10131"/>
                  </a:cubicBezTo>
                  <a:cubicBezTo>
                    <a:pt x="16157" y="10131"/>
                    <a:pt x="17431" y="9285"/>
                    <a:pt x="17544" y="7960"/>
                  </a:cubicBezTo>
                  <a:cubicBezTo>
                    <a:pt x="17696" y="6477"/>
                    <a:pt x="16149" y="6023"/>
                    <a:pt x="14820" y="6023"/>
                  </a:cubicBezTo>
                  <a:cubicBezTo>
                    <a:pt x="14529" y="6023"/>
                    <a:pt x="14248" y="6045"/>
                    <a:pt x="13998" y="6082"/>
                  </a:cubicBezTo>
                  <a:cubicBezTo>
                    <a:pt x="14949" y="4066"/>
                    <a:pt x="14253" y="1563"/>
                    <a:pt x="12214" y="474"/>
                  </a:cubicBezTo>
                  <a:cubicBezTo>
                    <a:pt x="11600" y="152"/>
                    <a:pt x="10942" y="0"/>
                    <a:pt x="1029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34"/>
          <p:cNvGrpSpPr/>
          <p:nvPr/>
        </p:nvGrpSpPr>
        <p:grpSpPr>
          <a:xfrm>
            <a:off x="6813057" y="4296247"/>
            <a:ext cx="2276093" cy="647341"/>
            <a:chOff x="6813057" y="4296247"/>
            <a:chExt cx="2276093" cy="647341"/>
          </a:xfrm>
        </p:grpSpPr>
        <p:sp>
          <p:nvSpPr>
            <p:cNvPr id="949" name="Google Shape;949;p34"/>
            <p:cNvSpPr/>
            <p:nvPr/>
          </p:nvSpPr>
          <p:spPr>
            <a:xfrm>
              <a:off x="6825350" y="4790288"/>
              <a:ext cx="2263800" cy="153300"/>
            </a:xfrm>
            <a:prstGeom prst="ellipse">
              <a:avLst/>
            </a:pr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 flipH="1">
              <a:off x="7811752" y="4564713"/>
              <a:ext cx="127046" cy="337886"/>
            </a:xfrm>
            <a:custGeom>
              <a:avLst/>
              <a:gdLst/>
              <a:ahLst/>
              <a:cxnLst/>
              <a:rect l="l" t="t" r="r" b="b"/>
              <a:pathLst>
                <a:path w="884" h="2351" extrusionOk="0">
                  <a:moveTo>
                    <a:pt x="447" y="0"/>
                  </a:moveTo>
                  <a:cubicBezTo>
                    <a:pt x="196" y="0"/>
                    <a:pt x="1" y="195"/>
                    <a:pt x="1" y="446"/>
                  </a:cubicBezTo>
                  <a:lnTo>
                    <a:pt x="1" y="2351"/>
                  </a:lnTo>
                  <a:lnTo>
                    <a:pt x="883" y="2351"/>
                  </a:lnTo>
                  <a:lnTo>
                    <a:pt x="883" y="446"/>
                  </a:lnTo>
                  <a:cubicBezTo>
                    <a:pt x="883" y="195"/>
                    <a:pt x="688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 flipH="1">
              <a:off x="6818375" y="4445858"/>
              <a:ext cx="2183213" cy="431447"/>
            </a:xfrm>
            <a:custGeom>
              <a:avLst/>
              <a:gdLst/>
              <a:ahLst/>
              <a:cxnLst/>
              <a:rect l="l" t="t" r="r" b="b"/>
              <a:pathLst>
                <a:path w="15191" h="3002" extrusionOk="0">
                  <a:moveTo>
                    <a:pt x="0" y="0"/>
                  </a:moveTo>
                  <a:lnTo>
                    <a:pt x="0" y="149"/>
                  </a:lnTo>
                  <a:lnTo>
                    <a:pt x="0" y="158"/>
                  </a:lnTo>
                  <a:lnTo>
                    <a:pt x="0" y="177"/>
                  </a:lnTo>
                  <a:cubicBezTo>
                    <a:pt x="0" y="214"/>
                    <a:pt x="28" y="242"/>
                    <a:pt x="74" y="251"/>
                  </a:cubicBezTo>
                  <a:lnTo>
                    <a:pt x="12422" y="2955"/>
                  </a:lnTo>
                  <a:cubicBezTo>
                    <a:pt x="12561" y="2983"/>
                    <a:pt x="12710" y="3001"/>
                    <a:pt x="12859" y="3001"/>
                  </a:cubicBezTo>
                  <a:lnTo>
                    <a:pt x="15098" y="3001"/>
                  </a:lnTo>
                  <a:cubicBezTo>
                    <a:pt x="15154" y="3001"/>
                    <a:pt x="15191" y="2955"/>
                    <a:pt x="15191" y="2899"/>
                  </a:cubicBezTo>
                  <a:lnTo>
                    <a:pt x="15191" y="2741"/>
                  </a:lnTo>
                  <a:lnTo>
                    <a:pt x="15088" y="2806"/>
                  </a:lnTo>
                  <a:lnTo>
                    <a:pt x="2769" y="121"/>
                  </a:lnTo>
                  <a:cubicBezTo>
                    <a:pt x="2620" y="84"/>
                    <a:pt x="2471" y="75"/>
                    <a:pt x="2323" y="75"/>
                  </a:cubicBezTo>
                  <a:lnTo>
                    <a:pt x="7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 flipH="1">
              <a:off x="6818375" y="4445858"/>
              <a:ext cx="2183213" cy="431447"/>
            </a:xfrm>
            <a:custGeom>
              <a:avLst/>
              <a:gdLst/>
              <a:ahLst/>
              <a:cxnLst/>
              <a:rect l="l" t="t" r="r" b="b"/>
              <a:pathLst>
                <a:path w="15191" h="3002" extrusionOk="0">
                  <a:moveTo>
                    <a:pt x="0" y="0"/>
                  </a:moveTo>
                  <a:lnTo>
                    <a:pt x="0" y="149"/>
                  </a:lnTo>
                  <a:lnTo>
                    <a:pt x="0" y="158"/>
                  </a:lnTo>
                  <a:lnTo>
                    <a:pt x="0" y="177"/>
                  </a:lnTo>
                  <a:cubicBezTo>
                    <a:pt x="0" y="214"/>
                    <a:pt x="28" y="242"/>
                    <a:pt x="74" y="251"/>
                  </a:cubicBezTo>
                  <a:lnTo>
                    <a:pt x="12422" y="2955"/>
                  </a:lnTo>
                  <a:cubicBezTo>
                    <a:pt x="12561" y="2983"/>
                    <a:pt x="12710" y="3001"/>
                    <a:pt x="12859" y="3001"/>
                  </a:cubicBezTo>
                  <a:lnTo>
                    <a:pt x="15098" y="3001"/>
                  </a:lnTo>
                  <a:cubicBezTo>
                    <a:pt x="15154" y="3001"/>
                    <a:pt x="15191" y="2955"/>
                    <a:pt x="15191" y="2899"/>
                  </a:cubicBezTo>
                  <a:lnTo>
                    <a:pt x="15191" y="2741"/>
                  </a:lnTo>
                  <a:lnTo>
                    <a:pt x="15088" y="2806"/>
                  </a:lnTo>
                  <a:lnTo>
                    <a:pt x="2769" y="121"/>
                  </a:lnTo>
                  <a:cubicBezTo>
                    <a:pt x="2620" y="84"/>
                    <a:pt x="2471" y="75"/>
                    <a:pt x="2323" y="75"/>
                  </a:cubicBezTo>
                  <a:lnTo>
                    <a:pt x="7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 flipH="1">
              <a:off x="6813057" y="4431198"/>
              <a:ext cx="2193991" cy="420668"/>
            </a:xfrm>
            <a:custGeom>
              <a:avLst/>
              <a:gdLst/>
              <a:ahLst/>
              <a:cxnLst/>
              <a:rect l="l" t="t" r="r" b="b"/>
              <a:pathLst>
                <a:path w="15266" h="2927" extrusionOk="0">
                  <a:moveTo>
                    <a:pt x="131" y="0"/>
                  </a:moveTo>
                  <a:cubicBezTo>
                    <a:pt x="20" y="0"/>
                    <a:pt x="1" y="167"/>
                    <a:pt x="112" y="186"/>
                  </a:cubicBezTo>
                  <a:lnTo>
                    <a:pt x="12460" y="2880"/>
                  </a:lnTo>
                  <a:cubicBezTo>
                    <a:pt x="12599" y="2917"/>
                    <a:pt x="12748" y="2927"/>
                    <a:pt x="12897" y="2927"/>
                  </a:cubicBezTo>
                  <a:lnTo>
                    <a:pt x="15136" y="2927"/>
                  </a:lnTo>
                  <a:cubicBezTo>
                    <a:pt x="15247" y="2927"/>
                    <a:pt x="15266" y="2769"/>
                    <a:pt x="15154" y="2750"/>
                  </a:cubicBezTo>
                  <a:lnTo>
                    <a:pt x="2807" y="47"/>
                  </a:lnTo>
                  <a:cubicBezTo>
                    <a:pt x="2667" y="19"/>
                    <a:pt x="2509" y="0"/>
                    <a:pt x="2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 flipH="1">
              <a:off x="8177656" y="4564713"/>
              <a:ext cx="127046" cy="337886"/>
            </a:xfrm>
            <a:custGeom>
              <a:avLst/>
              <a:gdLst/>
              <a:ahLst/>
              <a:cxnLst/>
              <a:rect l="l" t="t" r="r" b="b"/>
              <a:pathLst>
                <a:path w="884" h="2351" extrusionOk="0">
                  <a:moveTo>
                    <a:pt x="447" y="0"/>
                  </a:moveTo>
                  <a:cubicBezTo>
                    <a:pt x="196" y="0"/>
                    <a:pt x="1" y="195"/>
                    <a:pt x="1" y="446"/>
                  </a:cubicBezTo>
                  <a:lnTo>
                    <a:pt x="1" y="2351"/>
                  </a:lnTo>
                  <a:lnTo>
                    <a:pt x="884" y="2351"/>
                  </a:lnTo>
                  <a:lnTo>
                    <a:pt x="884" y="446"/>
                  </a:lnTo>
                  <a:cubicBezTo>
                    <a:pt x="884" y="195"/>
                    <a:pt x="688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 flipH="1">
              <a:off x="7293651" y="4564713"/>
              <a:ext cx="42972" cy="188417"/>
            </a:xfrm>
            <a:custGeom>
              <a:avLst/>
              <a:gdLst/>
              <a:ahLst/>
              <a:cxnLst/>
              <a:rect l="l" t="t" r="r" b="b"/>
              <a:pathLst>
                <a:path w="299" h="1311" extrusionOk="0">
                  <a:moveTo>
                    <a:pt x="149" y="0"/>
                  </a:moveTo>
                  <a:cubicBezTo>
                    <a:pt x="75" y="0"/>
                    <a:pt x="1" y="65"/>
                    <a:pt x="1" y="139"/>
                  </a:cubicBezTo>
                  <a:lnTo>
                    <a:pt x="1" y="1310"/>
                  </a:lnTo>
                  <a:lnTo>
                    <a:pt x="298" y="1310"/>
                  </a:lnTo>
                  <a:lnTo>
                    <a:pt x="298" y="139"/>
                  </a:lnTo>
                  <a:cubicBezTo>
                    <a:pt x="298" y="65"/>
                    <a:pt x="233" y="0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 flipH="1">
              <a:off x="7182845" y="4563276"/>
              <a:ext cx="264584" cy="42972"/>
            </a:xfrm>
            <a:custGeom>
              <a:avLst/>
              <a:gdLst/>
              <a:ahLst/>
              <a:cxnLst/>
              <a:rect l="l" t="t" r="r" b="b"/>
              <a:pathLst>
                <a:path w="1841" h="299" extrusionOk="0">
                  <a:moveTo>
                    <a:pt x="149" y="1"/>
                  </a:moveTo>
                  <a:cubicBezTo>
                    <a:pt x="66" y="1"/>
                    <a:pt x="1" y="75"/>
                    <a:pt x="1" y="149"/>
                  </a:cubicBezTo>
                  <a:cubicBezTo>
                    <a:pt x="1" y="233"/>
                    <a:pt x="66" y="298"/>
                    <a:pt x="149" y="298"/>
                  </a:cubicBezTo>
                  <a:lnTo>
                    <a:pt x="1701" y="298"/>
                  </a:lnTo>
                  <a:cubicBezTo>
                    <a:pt x="1775" y="298"/>
                    <a:pt x="1840" y="233"/>
                    <a:pt x="1840" y="149"/>
                  </a:cubicBezTo>
                  <a:cubicBezTo>
                    <a:pt x="1840" y="75"/>
                    <a:pt x="1775" y="1"/>
                    <a:pt x="1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 flipH="1">
              <a:off x="8568855" y="4296247"/>
              <a:ext cx="41534" cy="188417"/>
            </a:xfrm>
            <a:custGeom>
              <a:avLst/>
              <a:gdLst/>
              <a:ahLst/>
              <a:cxnLst/>
              <a:rect l="l" t="t" r="r" b="b"/>
              <a:pathLst>
                <a:path w="289" h="1311" extrusionOk="0">
                  <a:moveTo>
                    <a:pt x="140" y="1"/>
                  </a:moveTo>
                  <a:cubicBezTo>
                    <a:pt x="65" y="1"/>
                    <a:pt x="0" y="66"/>
                    <a:pt x="0" y="149"/>
                  </a:cubicBezTo>
                  <a:lnTo>
                    <a:pt x="0" y="1311"/>
                  </a:lnTo>
                  <a:lnTo>
                    <a:pt x="288" y="1311"/>
                  </a:lnTo>
                  <a:lnTo>
                    <a:pt x="288" y="149"/>
                  </a:lnTo>
                  <a:cubicBezTo>
                    <a:pt x="288" y="66"/>
                    <a:pt x="223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 flipH="1">
              <a:off x="8456755" y="4296247"/>
              <a:ext cx="265877" cy="41535"/>
            </a:xfrm>
            <a:custGeom>
              <a:avLst/>
              <a:gdLst/>
              <a:ahLst/>
              <a:cxnLst/>
              <a:rect l="l" t="t" r="r" b="b"/>
              <a:pathLst>
                <a:path w="1850" h="289" extrusionOk="0">
                  <a:moveTo>
                    <a:pt x="150" y="1"/>
                  </a:moveTo>
                  <a:cubicBezTo>
                    <a:pt x="75" y="1"/>
                    <a:pt x="1" y="66"/>
                    <a:pt x="1" y="149"/>
                  </a:cubicBezTo>
                  <a:cubicBezTo>
                    <a:pt x="1" y="224"/>
                    <a:pt x="75" y="289"/>
                    <a:pt x="150" y="289"/>
                  </a:cubicBezTo>
                  <a:lnTo>
                    <a:pt x="1701" y="289"/>
                  </a:lnTo>
                  <a:cubicBezTo>
                    <a:pt x="1785" y="289"/>
                    <a:pt x="1850" y="224"/>
                    <a:pt x="1850" y="149"/>
                  </a:cubicBezTo>
                  <a:cubicBezTo>
                    <a:pt x="1850" y="66"/>
                    <a:pt x="1785" y="1"/>
                    <a:pt x="1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C5851F98-F81B-4CDA-BE03-DDEBFFA5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59" y="1137804"/>
            <a:ext cx="2021052" cy="34653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" name="Google Shape;2150;p67"/>
          <p:cNvGrpSpPr/>
          <p:nvPr/>
        </p:nvGrpSpPr>
        <p:grpSpPr>
          <a:xfrm>
            <a:off x="1361675" y="2351475"/>
            <a:ext cx="6420650" cy="914400"/>
            <a:chOff x="1361675" y="2351475"/>
            <a:chExt cx="6420650" cy="914400"/>
          </a:xfrm>
        </p:grpSpPr>
        <p:sp>
          <p:nvSpPr>
            <p:cNvPr id="2151" name="Google Shape;2151;p67"/>
            <p:cNvSpPr/>
            <p:nvPr/>
          </p:nvSpPr>
          <p:spPr>
            <a:xfrm flipH="1">
              <a:off x="1361675" y="2351475"/>
              <a:ext cx="914400" cy="91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7"/>
            <p:cNvSpPr/>
            <p:nvPr/>
          </p:nvSpPr>
          <p:spPr>
            <a:xfrm flipH="1">
              <a:off x="2738238" y="2351475"/>
              <a:ext cx="914400" cy="914400"/>
            </a:xfrm>
            <a:prstGeom prst="diamond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7"/>
            <p:cNvSpPr/>
            <p:nvPr/>
          </p:nvSpPr>
          <p:spPr>
            <a:xfrm flipH="1">
              <a:off x="4114800" y="2351475"/>
              <a:ext cx="914400" cy="914400"/>
            </a:xfrm>
            <a:prstGeom prst="diamond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7"/>
            <p:cNvSpPr/>
            <p:nvPr/>
          </p:nvSpPr>
          <p:spPr>
            <a:xfrm flipH="1">
              <a:off x="5491363" y="2351475"/>
              <a:ext cx="914400" cy="914400"/>
            </a:xfrm>
            <a:prstGeom prst="diamond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7"/>
            <p:cNvSpPr/>
            <p:nvPr/>
          </p:nvSpPr>
          <p:spPr>
            <a:xfrm flipH="1">
              <a:off x="6867925" y="2351475"/>
              <a:ext cx="914400" cy="914400"/>
            </a:xfrm>
            <a:prstGeom prst="diamond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6" name="Google Shape;2156;p67"/>
            <p:cNvCxnSpPr>
              <a:stCxn id="2151" idx="1"/>
              <a:endCxn id="2152" idx="3"/>
            </p:cNvCxnSpPr>
            <p:nvPr/>
          </p:nvCxnSpPr>
          <p:spPr>
            <a:xfrm>
              <a:off x="2276075" y="2808675"/>
              <a:ext cx="462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7" name="Google Shape;2157;p67"/>
            <p:cNvCxnSpPr>
              <a:stCxn id="2152" idx="1"/>
              <a:endCxn id="2153" idx="3"/>
            </p:cNvCxnSpPr>
            <p:nvPr/>
          </p:nvCxnSpPr>
          <p:spPr>
            <a:xfrm>
              <a:off x="3652638" y="2808675"/>
              <a:ext cx="462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8" name="Google Shape;2158;p67"/>
            <p:cNvCxnSpPr>
              <a:stCxn id="2153" idx="1"/>
              <a:endCxn id="2154" idx="3"/>
            </p:cNvCxnSpPr>
            <p:nvPr/>
          </p:nvCxnSpPr>
          <p:spPr>
            <a:xfrm>
              <a:off x="5029200" y="2808675"/>
              <a:ext cx="462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9" name="Google Shape;2159;p67"/>
            <p:cNvCxnSpPr>
              <a:stCxn id="2154" idx="1"/>
              <a:endCxn id="2155" idx="3"/>
            </p:cNvCxnSpPr>
            <p:nvPr/>
          </p:nvCxnSpPr>
          <p:spPr>
            <a:xfrm>
              <a:off x="6405763" y="2808675"/>
              <a:ext cx="462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60" name="Google Shape;2160;p67"/>
          <p:cNvSpPr txBox="1">
            <a:spLocks noGrp="1"/>
          </p:cNvSpPr>
          <p:nvPr>
            <p:ph type="title"/>
          </p:nvPr>
        </p:nvSpPr>
        <p:spPr>
          <a:xfrm>
            <a:off x="667764" y="52653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PRoCESS</a:t>
            </a:r>
            <a:endParaRPr dirty="0" err="1"/>
          </a:p>
        </p:txBody>
      </p:sp>
      <p:sp>
        <p:nvSpPr>
          <p:cNvPr id="2161" name="Google Shape;2161;p67"/>
          <p:cNvSpPr txBox="1"/>
          <p:nvPr/>
        </p:nvSpPr>
        <p:spPr>
          <a:xfrm>
            <a:off x="713225" y="3413750"/>
            <a:ext cx="22113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rPr>
              <a:t>Idea</a:t>
            </a:r>
            <a:endParaRPr sz="2400" dirty="0">
              <a:solidFill>
                <a:schemeClr val="accen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162" name="Google Shape;2162;p67"/>
          <p:cNvSpPr txBox="1"/>
          <p:nvPr/>
        </p:nvSpPr>
        <p:spPr>
          <a:xfrm>
            <a:off x="713225" y="3730700"/>
            <a:ext cx="22113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 found that It's hard to find specific photo in my album.</a:t>
            </a:r>
            <a:endParaRPr lang="ko-KR" altLang="en-US" dirty="0">
              <a:solidFill>
                <a:schemeClr val="dk1"/>
              </a:solidFill>
            </a:endParaRPr>
          </a:p>
          <a:p>
            <a:pPr algn="ctr"/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ex) </a:t>
            </a:r>
            <a:r>
              <a:rPr lang="en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Kakaotalk</a:t>
            </a:r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image</a:t>
            </a:r>
            <a:endParaRPr lang="en">
              <a:solidFill>
                <a:schemeClr val="dk1"/>
              </a:solidFill>
            </a:endParaRPr>
          </a:p>
        </p:txBody>
      </p:sp>
      <p:sp>
        <p:nvSpPr>
          <p:cNvPr id="2163" name="Google Shape;2163;p67"/>
          <p:cNvSpPr txBox="1"/>
          <p:nvPr/>
        </p:nvSpPr>
        <p:spPr>
          <a:xfrm>
            <a:off x="6219475" y="3413750"/>
            <a:ext cx="22113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rPr>
              <a:t>Accuracy</a:t>
            </a:r>
            <a:endParaRPr sz="2400" dirty="0">
              <a:solidFill>
                <a:schemeClr val="accen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164" name="Google Shape;2164;p67"/>
          <p:cNvSpPr txBox="1"/>
          <p:nvPr/>
        </p:nvSpPr>
        <p:spPr>
          <a:xfrm>
            <a:off x="6219475" y="3730700"/>
            <a:ext cx="22113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After we made App, We tried to solve our weakness of model.</a:t>
            </a:r>
          </a:p>
        </p:txBody>
      </p:sp>
      <p:sp>
        <p:nvSpPr>
          <p:cNvPr id="2165" name="Google Shape;2165;p67"/>
          <p:cNvSpPr txBox="1"/>
          <p:nvPr/>
        </p:nvSpPr>
        <p:spPr>
          <a:xfrm>
            <a:off x="3466350" y="3413750"/>
            <a:ext cx="22113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rPr>
              <a:t>Data</a:t>
            </a:r>
            <a:endParaRPr sz="2400" dirty="0">
              <a:solidFill>
                <a:schemeClr val="accen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166" name="Google Shape;2166;p67"/>
          <p:cNvSpPr txBox="1"/>
          <p:nvPr/>
        </p:nvSpPr>
        <p:spPr>
          <a:xfrm>
            <a:off x="3466350" y="3730700"/>
            <a:ext cx="22113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My teammate found Thousands of data argumentation was applied. </a:t>
            </a:r>
          </a:p>
        </p:txBody>
      </p:sp>
      <p:sp>
        <p:nvSpPr>
          <p:cNvPr id="2167" name="Google Shape;2167;p67"/>
          <p:cNvSpPr txBox="1"/>
          <p:nvPr/>
        </p:nvSpPr>
        <p:spPr>
          <a:xfrm>
            <a:off x="2089788" y="1194700"/>
            <a:ext cx="22113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Staatliches"/>
                <a:ea typeface="Staatliches"/>
                <a:cs typeface="Staatliches"/>
              </a:rPr>
              <a:t>model</a:t>
            </a:r>
          </a:p>
        </p:txBody>
      </p:sp>
      <p:sp>
        <p:nvSpPr>
          <p:cNvPr id="2168" name="Google Shape;2168;p67"/>
          <p:cNvSpPr txBox="1"/>
          <p:nvPr/>
        </p:nvSpPr>
        <p:spPr>
          <a:xfrm>
            <a:off x="2089788" y="1511650"/>
            <a:ext cx="22113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I've built CNN model.</a:t>
            </a:r>
          </a:p>
          <a:p>
            <a:pPr algn="ctr"/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And then We built ResNet18 model.</a:t>
            </a:r>
          </a:p>
        </p:txBody>
      </p:sp>
      <p:sp>
        <p:nvSpPr>
          <p:cNvPr id="2169" name="Google Shape;2169;p67"/>
          <p:cNvSpPr txBox="1"/>
          <p:nvPr/>
        </p:nvSpPr>
        <p:spPr>
          <a:xfrm>
            <a:off x="4842913" y="1194700"/>
            <a:ext cx="22113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rPr>
              <a:t>App</a:t>
            </a:r>
            <a:endParaRPr sz="2400" dirty="0">
              <a:solidFill>
                <a:schemeClr val="accen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170" name="Google Shape;2170;p67"/>
          <p:cNvSpPr txBox="1"/>
          <p:nvPr/>
        </p:nvSpPr>
        <p:spPr>
          <a:xfrm>
            <a:off x="4842913" y="1511650"/>
            <a:ext cx="22113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We made Android app called  Image Picker.</a:t>
            </a:r>
          </a:p>
          <a:p>
            <a:pPr algn="ctr"/>
            <a:endParaRPr lang="en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2171" name="Google Shape;2171;p67"/>
          <p:cNvGrpSpPr/>
          <p:nvPr/>
        </p:nvGrpSpPr>
        <p:grpSpPr>
          <a:xfrm>
            <a:off x="3012638" y="2625775"/>
            <a:ext cx="365761" cy="365783"/>
            <a:chOff x="3012638" y="2625775"/>
            <a:chExt cx="365761" cy="365783"/>
          </a:xfrm>
        </p:grpSpPr>
        <p:sp>
          <p:nvSpPr>
            <p:cNvPr id="2172" name="Google Shape;2172;p67"/>
            <p:cNvSpPr/>
            <p:nvPr/>
          </p:nvSpPr>
          <p:spPr>
            <a:xfrm>
              <a:off x="3012638" y="2672340"/>
              <a:ext cx="69083" cy="78209"/>
            </a:xfrm>
            <a:custGeom>
              <a:avLst/>
              <a:gdLst/>
              <a:ahLst/>
              <a:cxnLst/>
              <a:rect l="l" t="t" r="r" b="b"/>
              <a:pathLst>
                <a:path w="3968" h="4464" extrusionOk="0">
                  <a:moveTo>
                    <a:pt x="1980" y="1"/>
                  </a:moveTo>
                  <a:cubicBezTo>
                    <a:pt x="1822" y="1"/>
                    <a:pt x="1659" y="57"/>
                    <a:pt x="1529" y="171"/>
                  </a:cubicBezTo>
                  <a:lnTo>
                    <a:pt x="228" y="1472"/>
                  </a:lnTo>
                  <a:cubicBezTo>
                    <a:pt x="0" y="1700"/>
                    <a:pt x="0" y="2090"/>
                    <a:pt x="228" y="2350"/>
                  </a:cubicBezTo>
                  <a:cubicBezTo>
                    <a:pt x="358" y="2464"/>
                    <a:pt x="521" y="2521"/>
                    <a:pt x="679" y="2521"/>
                  </a:cubicBezTo>
                  <a:cubicBezTo>
                    <a:pt x="838" y="2521"/>
                    <a:pt x="992" y="2464"/>
                    <a:pt x="1106" y="2350"/>
                  </a:cubicBezTo>
                  <a:lnTo>
                    <a:pt x="1366" y="2090"/>
                  </a:lnTo>
                  <a:lnTo>
                    <a:pt x="1366" y="3879"/>
                  </a:lnTo>
                  <a:cubicBezTo>
                    <a:pt x="1366" y="4204"/>
                    <a:pt x="1659" y="4464"/>
                    <a:pt x="1984" y="4464"/>
                  </a:cubicBezTo>
                  <a:cubicBezTo>
                    <a:pt x="2309" y="4464"/>
                    <a:pt x="2602" y="4204"/>
                    <a:pt x="2602" y="3879"/>
                  </a:cubicBezTo>
                  <a:lnTo>
                    <a:pt x="2602" y="2090"/>
                  </a:lnTo>
                  <a:lnTo>
                    <a:pt x="2862" y="2350"/>
                  </a:lnTo>
                  <a:cubicBezTo>
                    <a:pt x="2976" y="2464"/>
                    <a:pt x="3130" y="2521"/>
                    <a:pt x="3285" y="2521"/>
                  </a:cubicBezTo>
                  <a:cubicBezTo>
                    <a:pt x="3439" y="2521"/>
                    <a:pt x="3594" y="2464"/>
                    <a:pt x="3708" y="2350"/>
                  </a:cubicBezTo>
                  <a:cubicBezTo>
                    <a:pt x="3968" y="2090"/>
                    <a:pt x="3968" y="1700"/>
                    <a:pt x="3708" y="1472"/>
                  </a:cubicBezTo>
                  <a:lnTo>
                    <a:pt x="2407" y="171"/>
                  </a:lnTo>
                  <a:cubicBezTo>
                    <a:pt x="2293" y="57"/>
                    <a:pt x="2139" y="1"/>
                    <a:pt x="1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7"/>
            <p:cNvSpPr/>
            <p:nvPr/>
          </p:nvSpPr>
          <p:spPr>
            <a:xfrm>
              <a:off x="3036419" y="2769343"/>
              <a:ext cx="21536" cy="21094"/>
            </a:xfrm>
            <a:custGeom>
              <a:avLst/>
              <a:gdLst/>
              <a:ahLst/>
              <a:cxnLst/>
              <a:rect l="l" t="t" r="r" b="b"/>
              <a:pathLst>
                <a:path w="1237" h="1204" extrusionOk="0">
                  <a:moveTo>
                    <a:pt x="618" y="0"/>
                  </a:moveTo>
                  <a:cubicBezTo>
                    <a:pt x="293" y="0"/>
                    <a:pt x="0" y="260"/>
                    <a:pt x="0" y="618"/>
                  </a:cubicBezTo>
                  <a:cubicBezTo>
                    <a:pt x="0" y="943"/>
                    <a:pt x="293" y="1203"/>
                    <a:pt x="618" y="1203"/>
                  </a:cubicBezTo>
                  <a:cubicBezTo>
                    <a:pt x="943" y="1203"/>
                    <a:pt x="1236" y="943"/>
                    <a:pt x="1236" y="618"/>
                  </a:cubicBezTo>
                  <a:cubicBezTo>
                    <a:pt x="1236" y="260"/>
                    <a:pt x="943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7"/>
            <p:cNvSpPr/>
            <p:nvPr/>
          </p:nvSpPr>
          <p:spPr>
            <a:xfrm>
              <a:off x="3309298" y="2757798"/>
              <a:ext cx="69100" cy="78787"/>
            </a:xfrm>
            <a:custGeom>
              <a:avLst/>
              <a:gdLst/>
              <a:ahLst/>
              <a:cxnLst/>
              <a:rect l="l" t="t" r="r" b="b"/>
              <a:pathLst>
                <a:path w="3969" h="4497" extrusionOk="0">
                  <a:moveTo>
                    <a:pt x="1984" y="0"/>
                  </a:moveTo>
                  <a:cubicBezTo>
                    <a:pt x="1830" y="0"/>
                    <a:pt x="1675" y="57"/>
                    <a:pt x="1562" y="171"/>
                  </a:cubicBezTo>
                  <a:lnTo>
                    <a:pt x="228" y="1472"/>
                  </a:lnTo>
                  <a:cubicBezTo>
                    <a:pt x="1" y="1732"/>
                    <a:pt x="1" y="2122"/>
                    <a:pt x="228" y="2350"/>
                  </a:cubicBezTo>
                  <a:cubicBezTo>
                    <a:pt x="358" y="2464"/>
                    <a:pt x="521" y="2521"/>
                    <a:pt x="680" y="2521"/>
                  </a:cubicBezTo>
                  <a:cubicBezTo>
                    <a:pt x="838" y="2521"/>
                    <a:pt x="993" y="2464"/>
                    <a:pt x="1106" y="2350"/>
                  </a:cubicBezTo>
                  <a:lnTo>
                    <a:pt x="1367" y="2090"/>
                  </a:lnTo>
                  <a:lnTo>
                    <a:pt x="1367" y="3878"/>
                  </a:lnTo>
                  <a:cubicBezTo>
                    <a:pt x="1367" y="4204"/>
                    <a:pt x="1659" y="4496"/>
                    <a:pt x="1984" y="4496"/>
                  </a:cubicBezTo>
                  <a:cubicBezTo>
                    <a:pt x="2310" y="4496"/>
                    <a:pt x="2602" y="4204"/>
                    <a:pt x="2602" y="3878"/>
                  </a:cubicBezTo>
                  <a:lnTo>
                    <a:pt x="2602" y="2090"/>
                  </a:lnTo>
                  <a:lnTo>
                    <a:pt x="2862" y="2350"/>
                  </a:lnTo>
                  <a:cubicBezTo>
                    <a:pt x="2976" y="2464"/>
                    <a:pt x="3131" y="2521"/>
                    <a:pt x="3285" y="2521"/>
                  </a:cubicBezTo>
                  <a:cubicBezTo>
                    <a:pt x="3440" y="2521"/>
                    <a:pt x="3594" y="2464"/>
                    <a:pt x="3708" y="2350"/>
                  </a:cubicBezTo>
                  <a:cubicBezTo>
                    <a:pt x="3968" y="2122"/>
                    <a:pt x="3968" y="1732"/>
                    <a:pt x="3708" y="1472"/>
                  </a:cubicBezTo>
                  <a:lnTo>
                    <a:pt x="2407" y="171"/>
                  </a:lnTo>
                  <a:cubicBezTo>
                    <a:pt x="2293" y="57"/>
                    <a:pt x="2139" y="0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7"/>
            <p:cNvSpPr/>
            <p:nvPr/>
          </p:nvSpPr>
          <p:spPr>
            <a:xfrm>
              <a:off x="3333080" y="2854782"/>
              <a:ext cx="21536" cy="21672"/>
            </a:xfrm>
            <a:custGeom>
              <a:avLst/>
              <a:gdLst/>
              <a:ahLst/>
              <a:cxnLst/>
              <a:rect l="l" t="t" r="r" b="b"/>
              <a:pathLst>
                <a:path w="1237" h="1237" extrusionOk="0">
                  <a:moveTo>
                    <a:pt x="618" y="1"/>
                  </a:moveTo>
                  <a:cubicBezTo>
                    <a:pt x="293" y="1"/>
                    <a:pt x="1" y="294"/>
                    <a:pt x="1" y="619"/>
                  </a:cubicBezTo>
                  <a:cubicBezTo>
                    <a:pt x="1" y="977"/>
                    <a:pt x="293" y="1237"/>
                    <a:pt x="618" y="1237"/>
                  </a:cubicBezTo>
                  <a:cubicBezTo>
                    <a:pt x="944" y="1237"/>
                    <a:pt x="1236" y="977"/>
                    <a:pt x="1236" y="619"/>
                  </a:cubicBezTo>
                  <a:cubicBezTo>
                    <a:pt x="1236" y="294"/>
                    <a:pt x="944" y="1"/>
                    <a:pt x="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7"/>
            <p:cNvSpPr/>
            <p:nvPr/>
          </p:nvSpPr>
          <p:spPr>
            <a:xfrm>
              <a:off x="3013769" y="2625775"/>
              <a:ext cx="363503" cy="365783"/>
            </a:xfrm>
            <a:custGeom>
              <a:avLst/>
              <a:gdLst/>
              <a:ahLst/>
              <a:cxnLst/>
              <a:rect l="l" t="t" r="r" b="b"/>
              <a:pathLst>
                <a:path w="20879" h="20878" extrusionOk="0">
                  <a:moveTo>
                    <a:pt x="10439" y="2081"/>
                  </a:moveTo>
                  <a:cubicBezTo>
                    <a:pt x="10764" y="2114"/>
                    <a:pt x="11025" y="2374"/>
                    <a:pt x="11025" y="2732"/>
                  </a:cubicBezTo>
                  <a:cubicBezTo>
                    <a:pt x="11317" y="2797"/>
                    <a:pt x="11512" y="2894"/>
                    <a:pt x="11740" y="3024"/>
                  </a:cubicBezTo>
                  <a:cubicBezTo>
                    <a:pt x="12033" y="3220"/>
                    <a:pt x="12130" y="3610"/>
                    <a:pt x="11935" y="3902"/>
                  </a:cubicBezTo>
                  <a:cubicBezTo>
                    <a:pt x="11816" y="4062"/>
                    <a:pt x="11635" y="4160"/>
                    <a:pt x="11439" y="4160"/>
                  </a:cubicBezTo>
                  <a:cubicBezTo>
                    <a:pt x="11314" y="4160"/>
                    <a:pt x="11183" y="4121"/>
                    <a:pt x="11057" y="4033"/>
                  </a:cubicBezTo>
                  <a:cubicBezTo>
                    <a:pt x="10931" y="3957"/>
                    <a:pt x="10727" y="3881"/>
                    <a:pt x="10506" y="3881"/>
                  </a:cubicBezTo>
                  <a:cubicBezTo>
                    <a:pt x="10441" y="3881"/>
                    <a:pt x="10375" y="3888"/>
                    <a:pt x="10309" y="3902"/>
                  </a:cubicBezTo>
                  <a:cubicBezTo>
                    <a:pt x="10179" y="3935"/>
                    <a:pt x="10049" y="4033"/>
                    <a:pt x="10017" y="4163"/>
                  </a:cubicBezTo>
                  <a:cubicBezTo>
                    <a:pt x="9984" y="4260"/>
                    <a:pt x="10017" y="4325"/>
                    <a:pt x="10049" y="4358"/>
                  </a:cubicBezTo>
                  <a:cubicBezTo>
                    <a:pt x="10147" y="4520"/>
                    <a:pt x="10699" y="4715"/>
                    <a:pt x="11090" y="4846"/>
                  </a:cubicBezTo>
                  <a:cubicBezTo>
                    <a:pt x="11903" y="5138"/>
                    <a:pt x="12325" y="5854"/>
                    <a:pt x="12195" y="6699"/>
                  </a:cubicBezTo>
                  <a:cubicBezTo>
                    <a:pt x="12098" y="7350"/>
                    <a:pt x="11643" y="7870"/>
                    <a:pt x="11025" y="8097"/>
                  </a:cubicBezTo>
                  <a:lnTo>
                    <a:pt x="11025" y="8260"/>
                  </a:lnTo>
                  <a:cubicBezTo>
                    <a:pt x="11025" y="8569"/>
                    <a:pt x="10761" y="8848"/>
                    <a:pt x="10429" y="8848"/>
                  </a:cubicBezTo>
                  <a:cubicBezTo>
                    <a:pt x="10411" y="8848"/>
                    <a:pt x="10393" y="8847"/>
                    <a:pt x="10374" y="8845"/>
                  </a:cubicBezTo>
                  <a:cubicBezTo>
                    <a:pt x="10049" y="8845"/>
                    <a:pt x="9789" y="8553"/>
                    <a:pt x="9789" y="8228"/>
                  </a:cubicBezTo>
                  <a:lnTo>
                    <a:pt x="9789" y="8162"/>
                  </a:lnTo>
                  <a:cubicBezTo>
                    <a:pt x="9529" y="8097"/>
                    <a:pt x="9269" y="8000"/>
                    <a:pt x="8943" y="7805"/>
                  </a:cubicBezTo>
                  <a:cubicBezTo>
                    <a:pt x="8683" y="7642"/>
                    <a:pt x="8586" y="7252"/>
                    <a:pt x="8748" y="6959"/>
                  </a:cubicBezTo>
                  <a:cubicBezTo>
                    <a:pt x="8853" y="6770"/>
                    <a:pt x="9053" y="6663"/>
                    <a:pt x="9260" y="6663"/>
                  </a:cubicBezTo>
                  <a:cubicBezTo>
                    <a:pt x="9374" y="6663"/>
                    <a:pt x="9490" y="6695"/>
                    <a:pt x="9594" y="6764"/>
                  </a:cubicBezTo>
                  <a:cubicBezTo>
                    <a:pt x="9886" y="6959"/>
                    <a:pt x="9984" y="6992"/>
                    <a:pt x="10407" y="6992"/>
                  </a:cubicBezTo>
                  <a:cubicBezTo>
                    <a:pt x="10797" y="6992"/>
                    <a:pt x="10960" y="6667"/>
                    <a:pt x="10992" y="6471"/>
                  </a:cubicBezTo>
                  <a:cubicBezTo>
                    <a:pt x="11025" y="6309"/>
                    <a:pt x="10992" y="6114"/>
                    <a:pt x="10667" y="6016"/>
                  </a:cubicBezTo>
                  <a:cubicBezTo>
                    <a:pt x="10179" y="5821"/>
                    <a:pt x="9659" y="5626"/>
                    <a:pt x="9269" y="5333"/>
                  </a:cubicBezTo>
                  <a:cubicBezTo>
                    <a:pt x="8456" y="4683"/>
                    <a:pt x="8683" y="3154"/>
                    <a:pt x="9789" y="2764"/>
                  </a:cubicBezTo>
                  <a:lnTo>
                    <a:pt x="9789" y="2699"/>
                  </a:lnTo>
                  <a:cubicBezTo>
                    <a:pt x="9789" y="2341"/>
                    <a:pt x="10082" y="2081"/>
                    <a:pt x="10439" y="2081"/>
                  </a:cubicBezTo>
                  <a:close/>
                  <a:moveTo>
                    <a:pt x="10439" y="0"/>
                  </a:moveTo>
                  <a:cubicBezTo>
                    <a:pt x="7382" y="0"/>
                    <a:pt x="4911" y="2472"/>
                    <a:pt x="4911" y="5496"/>
                  </a:cubicBezTo>
                  <a:cubicBezTo>
                    <a:pt x="4911" y="8325"/>
                    <a:pt x="7057" y="10667"/>
                    <a:pt x="9821" y="10959"/>
                  </a:cubicBezTo>
                  <a:lnTo>
                    <a:pt x="9821" y="13138"/>
                  </a:lnTo>
                  <a:cubicBezTo>
                    <a:pt x="9301" y="12488"/>
                    <a:pt x="8488" y="12065"/>
                    <a:pt x="7578" y="12065"/>
                  </a:cubicBezTo>
                  <a:lnTo>
                    <a:pt x="6927" y="12065"/>
                  </a:lnTo>
                  <a:cubicBezTo>
                    <a:pt x="6700" y="12065"/>
                    <a:pt x="6504" y="12260"/>
                    <a:pt x="6504" y="12455"/>
                  </a:cubicBezTo>
                  <a:cubicBezTo>
                    <a:pt x="6504" y="14049"/>
                    <a:pt x="7805" y="15317"/>
                    <a:pt x="9366" y="15317"/>
                  </a:cubicBezTo>
                  <a:lnTo>
                    <a:pt x="9821" y="15317"/>
                  </a:lnTo>
                  <a:lnTo>
                    <a:pt x="9821" y="18016"/>
                  </a:lnTo>
                  <a:cubicBezTo>
                    <a:pt x="9073" y="18081"/>
                    <a:pt x="8358" y="18276"/>
                    <a:pt x="7675" y="18569"/>
                  </a:cubicBezTo>
                  <a:cubicBezTo>
                    <a:pt x="6179" y="19284"/>
                    <a:pt x="4521" y="19642"/>
                    <a:pt x="2895" y="19642"/>
                  </a:cubicBezTo>
                  <a:lnTo>
                    <a:pt x="586" y="19642"/>
                  </a:lnTo>
                  <a:cubicBezTo>
                    <a:pt x="261" y="19642"/>
                    <a:pt x="0" y="19902"/>
                    <a:pt x="0" y="20260"/>
                  </a:cubicBezTo>
                  <a:cubicBezTo>
                    <a:pt x="0" y="20585"/>
                    <a:pt x="261" y="20878"/>
                    <a:pt x="586" y="20878"/>
                  </a:cubicBezTo>
                  <a:lnTo>
                    <a:pt x="20260" y="20878"/>
                  </a:lnTo>
                  <a:cubicBezTo>
                    <a:pt x="20585" y="20878"/>
                    <a:pt x="20846" y="20585"/>
                    <a:pt x="20846" y="20260"/>
                  </a:cubicBezTo>
                  <a:cubicBezTo>
                    <a:pt x="20878" y="19935"/>
                    <a:pt x="20585" y="19642"/>
                    <a:pt x="20260" y="19642"/>
                  </a:cubicBezTo>
                  <a:lnTo>
                    <a:pt x="17984" y="19642"/>
                  </a:lnTo>
                  <a:cubicBezTo>
                    <a:pt x="16325" y="19642"/>
                    <a:pt x="14667" y="19284"/>
                    <a:pt x="13171" y="18569"/>
                  </a:cubicBezTo>
                  <a:cubicBezTo>
                    <a:pt x="12521" y="18276"/>
                    <a:pt x="11773" y="18081"/>
                    <a:pt x="11057" y="18016"/>
                  </a:cubicBezTo>
                  <a:lnTo>
                    <a:pt x="11057" y="16292"/>
                  </a:lnTo>
                  <a:lnTo>
                    <a:pt x="11480" y="16292"/>
                  </a:lnTo>
                  <a:cubicBezTo>
                    <a:pt x="13073" y="16292"/>
                    <a:pt x="14342" y="15024"/>
                    <a:pt x="14342" y="13463"/>
                  </a:cubicBezTo>
                  <a:cubicBezTo>
                    <a:pt x="14342" y="13236"/>
                    <a:pt x="14179" y="13040"/>
                    <a:pt x="13951" y="13040"/>
                  </a:cubicBezTo>
                  <a:lnTo>
                    <a:pt x="13301" y="13040"/>
                  </a:lnTo>
                  <a:cubicBezTo>
                    <a:pt x="12390" y="13040"/>
                    <a:pt x="11577" y="13463"/>
                    <a:pt x="11057" y="14146"/>
                  </a:cubicBezTo>
                  <a:lnTo>
                    <a:pt x="11057" y="10959"/>
                  </a:lnTo>
                  <a:cubicBezTo>
                    <a:pt x="13789" y="10667"/>
                    <a:pt x="15935" y="8325"/>
                    <a:pt x="15935" y="5496"/>
                  </a:cubicBezTo>
                  <a:cubicBezTo>
                    <a:pt x="15935" y="2472"/>
                    <a:pt x="13464" y="0"/>
                    <a:pt x="10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67"/>
          <p:cNvGrpSpPr/>
          <p:nvPr/>
        </p:nvGrpSpPr>
        <p:grpSpPr>
          <a:xfrm>
            <a:off x="1690525" y="2625800"/>
            <a:ext cx="256685" cy="365758"/>
            <a:chOff x="1690525" y="2625800"/>
            <a:chExt cx="256685" cy="365758"/>
          </a:xfrm>
        </p:grpSpPr>
        <p:sp>
          <p:nvSpPr>
            <p:cNvPr id="2178" name="Google Shape;2178;p67"/>
            <p:cNvSpPr/>
            <p:nvPr/>
          </p:nvSpPr>
          <p:spPr>
            <a:xfrm>
              <a:off x="1768214" y="2941524"/>
              <a:ext cx="85762" cy="50034"/>
            </a:xfrm>
            <a:custGeom>
              <a:avLst/>
              <a:gdLst/>
              <a:ahLst/>
              <a:cxnLst/>
              <a:rect l="l" t="t" r="r" b="b"/>
              <a:pathLst>
                <a:path w="4846" h="2855" extrusionOk="0">
                  <a:moveTo>
                    <a:pt x="2407" y="1"/>
                  </a:moveTo>
                  <a:lnTo>
                    <a:pt x="0" y="391"/>
                  </a:lnTo>
                  <a:lnTo>
                    <a:pt x="1952" y="2635"/>
                  </a:lnTo>
                  <a:cubicBezTo>
                    <a:pt x="2082" y="2781"/>
                    <a:pt x="2252" y="2855"/>
                    <a:pt x="2419" y="2855"/>
                  </a:cubicBezTo>
                  <a:cubicBezTo>
                    <a:pt x="2586" y="2855"/>
                    <a:pt x="2748" y="2781"/>
                    <a:pt x="2862" y="2635"/>
                  </a:cubicBezTo>
                  <a:lnTo>
                    <a:pt x="4846" y="35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7"/>
            <p:cNvSpPr/>
            <p:nvPr/>
          </p:nvSpPr>
          <p:spPr>
            <a:xfrm>
              <a:off x="1759578" y="2900497"/>
              <a:ext cx="103035" cy="27374"/>
            </a:xfrm>
            <a:custGeom>
              <a:avLst/>
              <a:gdLst/>
              <a:ahLst/>
              <a:cxnLst/>
              <a:rect l="l" t="t" r="r" b="b"/>
              <a:pathLst>
                <a:path w="5822" h="1562" extrusionOk="0">
                  <a:moveTo>
                    <a:pt x="1" y="1"/>
                  </a:moveTo>
                  <a:lnTo>
                    <a:pt x="1" y="1561"/>
                  </a:lnTo>
                  <a:lnTo>
                    <a:pt x="2797" y="1106"/>
                  </a:lnTo>
                  <a:lnTo>
                    <a:pt x="2992" y="1106"/>
                  </a:lnTo>
                  <a:lnTo>
                    <a:pt x="5822" y="1529"/>
                  </a:lnTo>
                  <a:lnTo>
                    <a:pt x="5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7"/>
            <p:cNvSpPr/>
            <p:nvPr/>
          </p:nvSpPr>
          <p:spPr>
            <a:xfrm>
              <a:off x="1690525" y="2625800"/>
              <a:ext cx="256685" cy="253043"/>
            </a:xfrm>
            <a:custGeom>
              <a:avLst/>
              <a:gdLst/>
              <a:ahLst/>
              <a:cxnLst/>
              <a:rect l="l" t="t" r="r" b="b"/>
              <a:pathLst>
                <a:path w="14504" h="14439" extrusionOk="0">
                  <a:moveTo>
                    <a:pt x="6797" y="3089"/>
                  </a:moveTo>
                  <a:cubicBezTo>
                    <a:pt x="7122" y="3122"/>
                    <a:pt x="7382" y="3382"/>
                    <a:pt x="7382" y="3740"/>
                  </a:cubicBezTo>
                  <a:cubicBezTo>
                    <a:pt x="7675" y="3805"/>
                    <a:pt x="7903" y="3902"/>
                    <a:pt x="8098" y="4033"/>
                  </a:cubicBezTo>
                  <a:cubicBezTo>
                    <a:pt x="8390" y="4228"/>
                    <a:pt x="8488" y="4618"/>
                    <a:pt x="8293" y="4911"/>
                  </a:cubicBezTo>
                  <a:cubicBezTo>
                    <a:pt x="8189" y="5076"/>
                    <a:pt x="7993" y="5176"/>
                    <a:pt x="7780" y="5176"/>
                  </a:cubicBezTo>
                  <a:cubicBezTo>
                    <a:pt x="7659" y="5176"/>
                    <a:pt x="7533" y="5144"/>
                    <a:pt x="7415" y="5073"/>
                  </a:cubicBezTo>
                  <a:cubicBezTo>
                    <a:pt x="7283" y="4994"/>
                    <a:pt x="7064" y="4893"/>
                    <a:pt x="6848" y="4893"/>
                  </a:cubicBezTo>
                  <a:cubicBezTo>
                    <a:pt x="6798" y="4893"/>
                    <a:pt x="6748" y="4898"/>
                    <a:pt x="6699" y="4911"/>
                  </a:cubicBezTo>
                  <a:cubicBezTo>
                    <a:pt x="6537" y="4943"/>
                    <a:pt x="6407" y="5041"/>
                    <a:pt x="6374" y="5203"/>
                  </a:cubicBezTo>
                  <a:cubicBezTo>
                    <a:pt x="6374" y="5301"/>
                    <a:pt x="6407" y="5366"/>
                    <a:pt x="6407" y="5366"/>
                  </a:cubicBezTo>
                  <a:cubicBezTo>
                    <a:pt x="6504" y="5528"/>
                    <a:pt x="7057" y="5724"/>
                    <a:pt x="7447" y="5854"/>
                  </a:cubicBezTo>
                  <a:cubicBezTo>
                    <a:pt x="8260" y="6146"/>
                    <a:pt x="8716" y="6894"/>
                    <a:pt x="8553" y="7707"/>
                  </a:cubicBezTo>
                  <a:cubicBezTo>
                    <a:pt x="8455" y="8390"/>
                    <a:pt x="8000" y="8910"/>
                    <a:pt x="7382" y="9138"/>
                  </a:cubicBezTo>
                  <a:lnTo>
                    <a:pt x="7382" y="9268"/>
                  </a:lnTo>
                  <a:cubicBezTo>
                    <a:pt x="7382" y="9608"/>
                    <a:pt x="7119" y="9889"/>
                    <a:pt x="6814" y="9889"/>
                  </a:cubicBezTo>
                  <a:cubicBezTo>
                    <a:pt x="6797" y="9889"/>
                    <a:pt x="6781" y="9888"/>
                    <a:pt x="6764" y="9886"/>
                  </a:cubicBezTo>
                  <a:cubicBezTo>
                    <a:pt x="6407" y="9886"/>
                    <a:pt x="6179" y="9593"/>
                    <a:pt x="6179" y="9268"/>
                  </a:cubicBezTo>
                  <a:lnTo>
                    <a:pt x="6179" y="9203"/>
                  </a:lnTo>
                  <a:cubicBezTo>
                    <a:pt x="5886" y="9138"/>
                    <a:pt x="5626" y="9041"/>
                    <a:pt x="5333" y="8845"/>
                  </a:cubicBezTo>
                  <a:cubicBezTo>
                    <a:pt x="5041" y="8650"/>
                    <a:pt x="4943" y="8293"/>
                    <a:pt x="5106" y="8000"/>
                  </a:cubicBezTo>
                  <a:cubicBezTo>
                    <a:pt x="5232" y="7811"/>
                    <a:pt x="5439" y="7703"/>
                    <a:pt x="5649" y="7703"/>
                  </a:cubicBezTo>
                  <a:cubicBezTo>
                    <a:pt x="5764" y="7703"/>
                    <a:pt x="5880" y="7736"/>
                    <a:pt x="5984" y="7805"/>
                  </a:cubicBezTo>
                  <a:cubicBezTo>
                    <a:pt x="6277" y="8000"/>
                    <a:pt x="6374" y="8000"/>
                    <a:pt x="6764" y="8000"/>
                  </a:cubicBezTo>
                  <a:cubicBezTo>
                    <a:pt x="7187" y="8000"/>
                    <a:pt x="7317" y="7707"/>
                    <a:pt x="7350" y="7512"/>
                  </a:cubicBezTo>
                  <a:cubicBezTo>
                    <a:pt x="7382" y="7350"/>
                    <a:pt x="7350" y="7122"/>
                    <a:pt x="7057" y="7024"/>
                  </a:cubicBezTo>
                  <a:cubicBezTo>
                    <a:pt x="6537" y="6829"/>
                    <a:pt x="6016" y="6634"/>
                    <a:pt x="5659" y="6341"/>
                  </a:cubicBezTo>
                  <a:cubicBezTo>
                    <a:pt x="4813" y="5691"/>
                    <a:pt x="5073" y="4195"/>
                    <a:pt x="6179" y="3772"/>
                  </a:cubicBezTo>
                  <a:lnTo>
                    <a:pt x="6179" y="3707"/>
                  </a:lnTo>
                  <a:cubicBezTo>
                    <a:pt x="6179" y="3350"/>
                    <a:pt x="6472" y="3089"/>
                    <a:pt x="6797" y="3089"/>
                  </a:cubicBezTo>
                  <a:close/>
                  <a:moveTo>
                    <a:pt x="6797" y="0"/>
                  </a:moveTo>
                  <a:cubicBezTo>
                    <a:pt x="3057" y="0"/>
                    <a:pt x="0" y="3057"/>
                    <a:pt x="0" y="6797"/>
                  </a:cubicBezTo>
                  <a:cubicBezTo>
                    <a:pt x="0" y="8845"/>
                    <a:pt x="878" y="10732"/>
                    <a:pt x="2439" y="12032"/>
                  </a:cubicBezTo>
                  <a:cubicBezTo>
                    <a:pt x="3155" y="12650"/>
                    <a:pt x="3675" y="13496"/>
                    <a:pt x="3870" y="14439"/>
                  </a:cubicBezTo>
                  <a:lnTo>
                    <a:pt x="9756" y="14439"/>
                  </a:lnTo>
                  <a:cubicBezTo>
                    <a:pt x="9951" y="13496"/>
                    <a:pt x="10472" y="12650"/>
                    <a:pt x="11220" y="12000"/>
                  </a:cubicBezTo>
                  <a:cubicBezTo>
                    <a:pt x="14211" y="9463"/>
                    <a:pt x="14504" y="4846"/>
                    <a:pt x="11642" y="1984"/>
                  </a:cubicBezTo>
                  <a:cubicBezTo>
                    <a:pt x="10374" y="716"/>
                    <a:pt x="8683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1" name="Google Shape;2181;p67"/>
          <p:cNvGrpSpPr/>
          <p:nvPr/>
        </p:nvGrpSpPr>
        <p:grpSpPr>
          <a:xfrm>
            <a:off x="5765750" y="2632213"/>
            <a:ext cx="365750" cy="352913"/>
            <a:chOff x="5765750" y="2632213"/>
            <a:chExt cx="365750" cy="352913"/>
          </a:xfrm>
        </p:grpSpPr>
        <p:sp>
          <p:nvSpPr>
            <p:cNvPr id="2182" name="Google Shape;2182;p67"/>
            <p:cNvSpPr/>
            <p:nvPr/>
          </p:nvSpPr>
          <p:spPr>
            <a:xfrm>
              <a:off x="5765750" y="2781414"/>
              <a:ext cx="148128" cy="203712"/>
            </a:xfrm>
            <a:custGeom>
              <a:avLst/>
              <a:gdLst/>
              <a:ahLst/>
              <a:cxnLst/>
              <a:rect l="l" t="t" r="r" b="b"/>
              <a:pathLst>
                <a:path w="8456" h="11639" extrusionOk="0">
                  <a:moveTo>
                    <a:pt x="4519" y="0"/>
                  </a:moveTo>
                  <a:cubicBezTo>
                    <a:pt x="4268" y="0"/>
                    <a:pt x="4022" y="159"/>
                    <a:pt x="3936" y="419"/>
                  </a:cubicBezTo>
                  <a:lnTo>
                    <a:pt x="3611" y="1427"/>
                  </a:lnTo>
                  <a:cubicBezTo>
                    <a:pt x="3578" y="1558"/>
                    <a:pt x="3513" y="1623"/>
                    <a:pt x="3415" y="1720"/>
                  </a:cubicBezTo>
                  <a:lnTo>
                    <a:pt x="1952" y="2956"/>
                  </a:lnTo>
                  <a:cubicBezTo>
                    <a:pt x="1724" y="3119"/>
                    <a:pt x="1659" y="3411"/>
                    <a:pt x="1757" y="3639"/>
                  </a:cubicBezTo>
                  <a:lnTo>
                    <a:pt x="2050" y="4354"/>
                  </a:lnTo>
                  <a:cubicBezTo>
                    <a:pt x="2128" y="4589"/>
                    <a:pt x="2353" y="4740"/>
                    <a:pt x="2590" y="4740"/>
                  </a:cubicBezTo>
                  <a:cubicBezTo>
                    <a:pt x="2648" y="4740"/>
                    <a:pt x="2707" y="4731"/>
                    <a:pt x="2765" y="4712"/>
                  </a:cubicBezTo>
                  <a:lnTo>
                    <a:pt x="4163" y="4322"/>
                  </a:lnTo>
                  <a:cubicBezTo>
                    <a:pt x="4198" y="4310"/>
                    <a:pt x="4231" y="4305"/>
                    <a:pt x="4263" y="4305"/>
                  </a:cubicBezTo>
                  <a:cubicBezTo>
                    <a:pt x="4411" y="4305"/>
                    <a:pt x="4521" y="4421"/>
                    <a:pt x="4521" y="4582"/>
                  </a:cubicBezTo>
                  <a:cubicBezTo>
                    <a:pt x="4521" y="4679"/>
                    <a:pt x="4489" y="4777"/>
                    <a:pt x="4424" y="4810"/>
                  </a:cubicBezTo>
                  <a:lnTo>
                    <a:pt x="2147" y="6631"/>
                  </a:lnTo>
                  <a:cubicBezTo>
                    <a:pt x="2017" y="6761"/>
                    <a:pt x="1920" y="6923"/>
                    <a:pt x="1920" y="7118"/>
                  </a:cubicBezTo>
                  <a:lnTo>
                    <a:pt x="1920" y="8549"/>
                  </a:lnTo>
                  <a:cubicBezTo>
                    <a:pt x="1367" y="8679"/>
                    <a:pt x="944" y="9167"/>
                    <a:pt x="944" y="9752"/>
                  </a:cubicBezTo>
                  <a:lnTo>
                    <a:pt x="944" y="10403"/>
                  </a:lnTo>
                  <a:lnTo>
                    <a:pt x="619" y="10403"/>
                  </a:lnTo>
                  <a:cubicBezTo>
                    <a:pt x="261" y="10403"/>
                    <a:pt x="1" y="10663"/>
                    <a:pt x="1" y="11021"/>
                  </a:cubicBezTo>
                  <a:cubicBezTo>
                    <a:pt x="1" y="11346"/>
                    <a:pt x="261" y="11639"/>
                    <a:pt x="619" y="11639"/>
                  </a:cubicBezTo>
                  <a:lnTo>
                    <a:pt x="7838" y="11639"/>
                  </a:lnTo>
                  <a:cubicBezTo>
                    <a:pt x="8163" y="11639"/>
                    <a:pt x="8456" y="11346"/>
                    <a:pt x="8456" y="11021"/>
                  </a:cubicBezTo>
                  <a:cubicBezTo>
                    <a:pt x="8456" y="10696"/>
                    <a:pt x="8163" y="10403"/>
                    <a:pt x="7838" y="10403"/>
                  </a:cubicBezTo>
                  <a:lnTo>
                    <a:pt x="7480" y="10403"/>
                  </a:lnTo>
                  <a:lnTo>
                    <a:pt x="7480" y="9752"/>
                  </a:lnTo>
                  <a:cubicBezTo>
                    <a:pt x="7480" y="9232"/>
                    <a:pt x="7123" y="8777"/>
                    <a:pt x="6667" y="8614"/>
                  </a:cubicBezTo>
                  <a:lnTo>
                    <a:pt x="8033" y="4452"/>
                  </a:lnTo>
                  <a:cubicBezTo>
                    <a:pt x="8098" y="4289"/>
                    <a:pt x="8066" y="4127"/>
                    <a:pt x="8001" y="3964"/>
                  </a:cubicBezTo>
                  <a:lnTo>
                    <a:pt x="6570" y="1395"/>
                  </a:lnTo>
                  <a:cubicBezTo>
                    <a:pt x="6505" y="1297"/>
                    <a:pt x="6440" y="1232"/>
                    <a:pt x="6375" y="1200"/>
                  </a:cubicBezTo>
                  <a:lnTo>
                    <a:pt x="4879" y="127"/>
                  </a:lnTo>
                  <a:cubicBezTo>
                    <a:pt x="4770" y="40"/>
                    <a:pt x="4644" y="0"/>
                    <a:pt x="4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7"/>
            <p:cNvSpPr/>
            <p:nvPr/>
          </p:nvSpPr>
          <p:spPr>
            <a:xfrm>
              <a:off x="5947483" y="2739790"/>
              <a:ext cx="23946" cy="23926"/>
            </a:xfrm>
            <a:custGeom>
              <a:avLst/>
              <a:gdLst/>
              <a:ahLst/>
              <a:cxnLst/>
              <a:rect l="l" t="t" r="r" b="b"/>
              <a:pathLst>
                <a:path w="1367" h="1367" extrusionOk="0">
                  <a:moveTo>
                    <a:pt x="684" y="1"/>
                  </a:moveTo>
                  <a:cubicBezTo>
                    <a:pt x="293" y="1"/>
                    <a:pt x="1" y="293"/>
                    <a:pt x="1" y="684"/>
                  </a:cubicBezTo>
                  <a:cubicBezTo>
                    <a:pt x="1" y="1074"/>
                    <a:pt x="293" y="1367"/>
                    <a:pt x="684" y="1367"/>
                  </a:cubicBezTo>
                  <a:cubicBezTo>
                    <a:pt x="1074" y="1367"/>
                    <a:pt x="1366" y="1074"/>
                    <a:pt x="1366" y="684"/>
                  </a:cubicBezTo>
                  <a:cubicBezTo>
                    <a:pt x="1366" y="293"/>
                    <a:pt x="1074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7"/>
            <p:cNvSpPr/>
            <p:nvPr/>
          </p:nvSpPr>
          <p:spPr>
            <a:xfrm>
              <a:off x="5835822" y="2678895"/>
              <a:ext cx="295678" cy="249883"/>
            </a:xfrm>
            <a:custGeom>
              <a:avLst/>
              <a:gdLst/>
              <a:ahLst/>
              <a:cxnLst/>
              <a:rect l="l" t="t" r="r" b="b"/>
              <a:pathLst>
                <a:path w="16879" h="14277" extrusionOk="0">
                  <a:moveTo>
                    <a:pt x="7058" y="2244"/>
                  </a:moveTo>
                  <a:cubicBezTo>
                    <a:pt x="8098" y="2244"/>
                    <a:pt x="8976" y="3089"/>
                    <a:pt x="8976" y="4163"/>
                  </a:cubicBezTo>
                  <a:cubicBezTo>
                    <a:pt x="8976" y="5203"/>
                    <a:pt x="8098" y="6081"/>
                    <a:pt x="7058" y="6081"/>
                  </a:cubicBezTo>
                  <a:cubicBezTo>
                    <a:pt x="5984" y="6081"/>
                    <a:pt x="5139" y="5203"/>
                    <a:pt x="5139" y="4163"/>
                  </a:cubicBezTo>
                  <a:cubicBezTo>
                    <a:pt x="5139" y="3089"/>
                    <a:pt x="5984" y="2244"/>
                    <a:pt x="7058" y="2244"/>
                  </a:cubicBezTo>
                  <a:close/>
                  <a:moveTo>
                    <a:pt x="7383" y="8097"/>
                  </a:moveTo>
                  <a:cubicBezTo>
                    <a:pt x="7708" y="8097"/>
                    <a:pt x="8001" y="8390"/>
                    <a:pt x="8001" y="8715"/>
                  </a:cubicBezTo>
                  <a:cubicBezTo>
                    <a:pt x="8001" y="9073"/>
                    <a:pt x="7708" y="9333"/>
                    <a:pt x="7383" y="9333"/>
                  </a:cubicBezTo>
                  <a:cubicBezTo>
                    <a:pt x="7025" y="9333"/>
                    <a:pt x="6765" y="9073"/>
                    <a:pt x="6765" y="8715"/>
                  </a:cubicBezTo>
                  <a:cubicBezTo>
                    <a:pt x="6765" y="8390"/>
                    <a:pt x="7025" y="8097"/>
                    <a:pt x="7383" y="8097"/>
                  </a:cubicBezTo>
                  <a:close/>
                  <a:moveTo>
                    <a:pt x="12590" y="2561"/>
                  </a:moveTo>
                  <a:cubicBezTo>
                    <a:pt x="12749" y="2561"/>
                    <a:pt x="12911" y="2618"/>
                    <a:pt x="13041" y="2732"/>
                  </a:cubicBezTo>
                  <a:lnTo>
                    <a:pt x="14667" y="4390"/>
                  </a:lnTo>
                  <a:cubicBezTo>
                    <a:pt x="14895" y="4618"/>
                    <a:pt x="14895" y="5008"/>
                    <a:pt x="14667" y="5236"/>
                  </a:cubicBezTo>
                  <a:cubicBezTo>
                    <a:pt x="14537" y="5366"/>
                    <a:pt x="14383" y="5431"/>
                    <a:pt x="14228" y="5431"/>
                  </a:cubicBezTo>
                  <a:cubicBezTo>
                    <a:pt x="14074" y="5431"/>
                    <a:pt x="13919" y="5366"/>
                    <a:pt x="13789" y="5236"/>
                  </a:cubicBezTo>
                  <a:lnTo>
                    <a:pt x="13204" y="4650"/>
                  </a:lnTo>
                  <a:lnTo>
                    <a:pt x="13204" y="6276"/>
                  </a:lnTo>
                  <a:cubicBezTo>
                    <a:pt x="13204" y="7967"/>
                    <a:pt x="11838" y="9333"/>
                    <a:pt x="10147" y="9333"/>
                  </a:cubicBezTo>
                  <a:lnTo>
                    <a:pt x="9659" y="9333"/>
                  </a:lnTo>
                  <a:cubicBezTo>
                    <a:pt x="9334" y="9333"/>
                    <a:pt x="9041" y="9073"/>
                    <a:pt x="9041" y="8715"/>
                  </a:cubicBezTo>
                  <a:cubicBezTo>
                    <a:pt x="9041" y="8390"/>
                    <a:pt x="9334" y="8097"/>
                    <a:pt x="9659" y="8097"/>
                  </a:cubicBezTo>
                  <a:lnTo>
                    <a:pt x="10147" y="8097"/>
                  </a:lnTo>
                  <a:cubicBezTo>
                    <a:pt x="11155" y="8097"/>
                    <a:pt x="12001" y="7284"/>
                    <a:pt x="12001" y="6276"/>
                  </a:cubicBezTo>
                  <a:lnTo>
                    <a:pt x="12001" y="4650"/>
                  </a:lnTo>
                  <a:lnTo>
                    <a:pt x="11415" y="5236"/>
                  </a:lnTo>
                  <a:cubicBezTo>
                    <a:pt x="11285" y="5366"/>
                    <a:pt x="11123" y="5431"/>
                    <a:pt x="10964" y="5431"/>
                  </a:cubicBezTo>
                  <a:cubicBezTo>
                    <a:pt x="10805" y="5431"/>
                    <a:pt x="10651" y="5366"/>
                    <a:pt x="10537" y="5236"/>
                  </a:cubicBezTo>
                  <a:cubicBezTo>
                    <a:pt x="10277" y="5008"/>
                    <a:pt x="10277" y="4618"/>
                    <a:pt x="10537" y="4390"/>
                  </a:cubicBezTo>
                  <a:lnTo>
                    <a:pt x="12163" y="2732"/>
                  </a:lnTo>
                  <a:cubicBezTo>
                    <a:pt x="12277" y="2618"/>
                    <a:pt x="12431" y="2561"/>
                    <a:pt x="12590" y="2561"/>
                  </a:cubicBezTo>
                  <a:close/>
                  <a:moveTo>
                    <a:pt x="8684" y="10732"/>
                  </a:moveTo>
                  <a:cubicBezTo>
                    <a:pt x="9009" y="10732"/>
                    <a:pt x="9301" y="10992"/>
                    <a:pt x="9301" y="11317"/>
                  </a:cubicBezTo>
                  <a:cubicBezTo>
                    <a:pt x="9301" y="11675"/>
                    <a:pt x="9009" y="11935"/>
                    <a:pt x="8684" y="11935"/>
                  </a:cubicBezTo>
                  <a:lnTo>
                    <a:pt x="7383" y="11935"/>
                  </a:lnTo>
                  <a:cubicBezTo>
                    <a:pt x="7025" y="11935"/>
                    <a:pt x="6765" y="11675"/>
                    <a:pt x="6765" y="11317"/>
                  </a:cubicBezTo>
                  <a:cubicBezTo>
                    <a:pt x="6765" y="10992"/>
                    <a:pt x="7025" y="10732"/>
                    <a:pt x="7383" y="10732"/>
                  </a:cubicBezTo>
                  <a:close/>
                  <a:moveTo>
                    <a:pt x="14602" y="9423"/>
                  </a:moveTo>
                  <a:cubicBezTo>
                    <a:pt x="14757" y="9423"/>
                    <a:pt x="14911" y="9480"/>
                    <a:pt x="15025" y="9593"/>
                  </a:cubicBezTo>
                  <a:cubicBezTo>
                    <a:pt x="15285" y="9821"/>
                    <a:pt x="15285" y="10211"/>
                    <a:pt x="15025" y="10471"/>
                  </a:cubicBezTo>
                  <a:lnTo>
                    <a:pt x="14797" y="10667"/>
                  </a:lnTo>
                  <a:lnTo>
                    <a:pt x="15025" y="10894"/>
                  </a:lnTo>
                  <a:cubicBezTo>
                    <a:pt x="15285" y="11122"/>
                    <a:pt x="15285" y="11512"/>
                    <a:pt x="15025" y="11772"/>
                  </a:cubicBezTo>
                  <a:cubicBezTo>
                    <a:pt x="14911" y="11886"/>
                    <a:pt x="14757" y="11943"/>
                    <a:pt x="14602" y="11943"/>
                  </a:cubicBezTo>
                  <a:cubicBezTo>
                    <a:pt x="14448" y="11943"/>
                    <a:pt x="14293" y="11886"/>
                    <a:pt x="14179" y="11772"/>
                  </a:cubicBezTo>
                  <a:lnTo>
                    <a:pt x="13952" y="11545"/>
                  </a:lnTo>
                  <a:lnTo>
                    <a:pt x="13724" y="11772"/>
                  </a:lnTo>
                  <a:cubicBezTo>
                    <a:pt x="13610" y="11886"/>
                    <a:pt x="13456" y="11943"/>
                    <a:pt x="13297" y="11943"/>
                  </a:cubicBezTo>
                  <a:cubicBezTo>
                    <a:pt x="13139" y="11943"/>
                    <a:pt x="12976" y="11886"/>
                    <a:pt x="12846" y="11772"/>
                  </a:cubicBezTo>
                  <a:cubicBezTo>
                    <a:pt x="12618" y="11512"/>
                    <a:pt x="12618" y="11122"/>
                    <a:pt x="12846" y="10894"/>
                  </a:cubicBezTo>
                  <a:lnTo>
                    <a:pt x="13074" y="10667"/>
                  </a:lnTo>
                  <a:lnTo>
                    <a:pt x="12846" y="10471"/>
                  </a:lnTo>
                  <a:cubicBezTo>
                    <a:pt x="12618" y="10211"/>
                    <a:pt x="12618" y="9821"/>
                    <a:pt x="12846" y="9593"/>
                  </a:cubicBezTo>
                  <a:cubicBezTo>
                    <a:pt x="12976" y="9480"/>
                    <a:pt x="13139" y="9423"/>
                    <a:pt x="13297" y="9423"/>
                  </a:cubicBezTo>
                  <a:cubicBezTo>
                    <a:pt x="13456" y="9423"/>
                    <a:pt x="13610" y="9480"/>
                    <a:pt x="13724" y="9593"/>
                  </a:cubicBezTo>
                  <a:lnTo>
                    <a:pt x="13952" y="9821"/>
                  </a:lnTo>
                  <a:lnTo>
                    <a:pt x="14179" y="9593"/>
                  </a:lnTo>
                  <a:cubicBezTo>
                    <a:pt x="14293" y="9480"/>
                    <a:pt x="14448" y="9423"/>
                    <a:pt x="14602" y="9423"/>
                  </a:cubicBezTo>
                  <a:close/>
                  <a:moveTo>
                    <a:pt x="1854" y="0"/>
                  </a:moveTo>
                  <a:cubicBezTo>
                    <a:pt x="814" y="0"/>
                    <a:pt x="1" y="813"/>
                    <a:pt x="1" y="1821"/>
                  </a:cubicBezTo>
                  <a:lnTo>
                    <a:pt x="1" y="4715"/>
                  </a:lnTo>
                  <a:cubicBezTo>
                    <a:pt x="177" y="4664"/>
                    <a:pt x="357" y="4638"/>
                    <a:pt x="534" y="4638"/>
                  </a:cubicBezTo>
                  <a:cubicBezTo>
                    <a:pt x="914" y="4638"/>
                    <a:pt x="1284" y="4754"/>
                    <a:pt x="1594" y="4976"/>
                  </a:cubicBezTo>
                  <a:lnTo>
                    <a:pt x="3090" y="6049"/>
                  </a:lnTo>
                  <a:cubicBezTo>
                    <a:pt x="3318" y="6211"/>
                    <a:pt x="3480" y="6406"/>
                    <a:pt x="3643" y="6667"/>
                  </a:cubicBezTo>
                  <a:lnTo>
                    <a:pt x="5074" y="9236"/>
                  </a:lnTo>
                  <a:cubicBezTo>
                    <a:pt x="5302" y="9691"/>
                    <a:pt x="5367" y="10211"/>
                    <a:pt x="5204" y="10699"/>
                  </a:cubicBezTo>
                  <a:lnTo>
                    <a:pt x="4098" y="14016"/>
                  </a:lnTo>
                  <a:cubicBezTo>
                    <a:pt x="4163" y="14081"/>
                    <a:pt x="4228" y="14179"/>
                    <a:pt x="4293" y="14276"/>
                  </a:cubicBezTo>
                  <a:lnTo>
                    <a:pt x="15057" y="14276"/>
                  </a:lnTo>
                  <a:cubicBezTo>
                    <a:pt x="16066" y="14276"/>
                    <a:pt x="16878" y="13431"/>
                    <a:pt x="16878" y="12423"/>
                  </a:cubicBezTo>
                  <a:lnTo>
                    <a:pt x="16878" y="1821"/>
                  </a:lnTo>
                  <a:cubicBezTo>
                    <a:pt x="16878" y="813"/>
                    <a:pt x="16066" y="0"/>
                    <a:pt x="15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7"/>
            <p:cNvSpPr/>
            <p:nvPr/>
          </p:nvSpPr>
          <p:spPr>
            <a:xfrm>
              <a:off x="5880826" y="2632213"/>
              <a:ext cx="45598" cy="25064"/>
            </a:xfrm>
            <a:custGeom>
              <a:avLst/>
              <a:gdLst/>
              <a:ahLst/>
              <a:cxnLst/>
              <a:rect l="l" t="t" r="r" b="b"/>
              <a:pathLst>
                <a:path w="2603" h="1432" extrusionOk="0">
                  <a:moveTo>
                    <a:pt x="1302" y="1"/>
                  </a:moveTo>
                  <a:cubicBezTo>
                    <a:pt x="586" y="1"/>
                    <a:pt x="1" y="586"/>
                    <a:pt x="1" y="1334"/>
                  </a:cubicBezTo>
                  <a:lnTo>
                    <a:pt x="1" y="1431"/>
                  </a:lnTo>
                  <a:lnTo>
                    <a:pt x="2602" y="1431"/>
                  </a:lnTo>
                  <a:lnTo>
                    <a:pt x="2602" y="1334"/>
                  </a:lnTo>
                  <a:cubicBezTo>
                    <a:pt x="2602" y="586"/>
                    <a:pt x="2017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7"/>
            <p:cNvSpPr/>
            <p:nvPr/>
          </p:nvSpPr>
          <p:spPr>
            <a:xfrm>
              <a:off x="6040906" y="2632213"/>
              <a:ext cx="45598" cy="25064"/>
            </a:xfrm>
            <a:custGeom>
              <a:avLst/>
              <a:gdLst/>
              <a:ahLst/>
              <a:cxnLst/>
              <a:rect l="l" t="t" r="r" b="b"/>
              <a:pathLst>
                <a:path w="2603" h="1432" extrusionOk="0">
                  <a:moveTo>
                    <a:pt x="1302" y="1"/>
                  </a:moveTo>
                  <a:cubicBezTo>
                    <a:pt x="586" y="1"/>
                    <a:pt x="1" y="586"/>
                    <a:pt x="1" y="1334"/>
                  </a:cubicBezTo>
                  <a:lnTo>
                    <a:pt x="1" y="1431"/>
                  </a:lnTo>
                  <a:lnTo>
                    <a:pt x="2602" y="1431"/>
                  </a:lnTo>
                  <a:lnTo>
                    <a:pt x="2602" y="1334"/>
                  </a:lnTo>
                  <a:cubicBezTo>
                    <a:pt x="2602" y="586"/>
                    <a:pt x="2017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67"/>
          <p:cNvGrpSpPr/>
          <p:nvPr/>
        </p:nvGrpSpPr>
        <p:grpSpPr>
          <a:xfrm>
            <a:off x="4382775" y="2625788"/>
            <a:ext cx="378594" cy="365770"/>
            <a:chOff x="4382775" y="2625788"/>
            <a:chExt cx="378594" cy="365770"/>
          </a:xfrm>
        </p:grpSpPr>
        <p:sp>
          <p:nvSpPr>
            <p:cNvPr id="2188" name="Google Shape;2188;p67"/>
            <p:cNvSpPr/>
            <p:nvPr/>
          </p:nvSpPr>
          <p:spPr>
            <a:xfrm>
              <a:off x="4578293" y="2638892"/>
              <a:ext cx="172863" cy="195996"/>
            </a:xfrm>
            <a:custGeom>
              <a:avLst/>
              <a:gdLst/>
              <a:ahLst/>
              <a:cxnLst/>
              <a:rect l="l" t="t" r="r" b="b"/>
              <a:pathLst>
                <a:path w="9919" h="11187" extrusionOk="0">
                  <a:moveTo>
                    <a:pt x="1" y="0"/>
                  </a:moveTo>
                  <a:lnTo>
                    <a:pt x="261" y="2602"/>
                  </a:lnTo>
                  <a:cubicBezTo>
                    <a:pt x="261" y="2764"/>
                    <a:pt x="358" y="2927"/>
                    <a:pt x="488" y="3024"/>
                  </a:cubicBezTo>
                  <a:lnTo>
                    <a:pt x="1269" y="3577"/>
                  </a:lnTo>
                  <a:cubicBezTo>
                    <a:pt x="2114" y="4195"/>
                    <a:pt x="2277" y="5431"/>
                    <a:pt x="1594" y="6244"/>
                  </a:cubicBezTo>
                  <a:lnTo>
                    <a:pt x="1334" y="6536"/>
                  </a:lnTo>
                  <a:cubicBezTo>
                    <a:pt x="1204" y="6732"/>
                    <a:pt x="1171" y="7024"/>
                    <a:pt x="1301" y="7219"/>
                  </a:cubicBezTo>
                  <a:lnTo>
                    <a:pt x="1887" y="8293"/>
                  </a:lnTo>
                  <a:cubicBezTo>
                    <a:pt x="1984" y="8455"/>
                    <a:pt x="2114" y="8553"/>
                    <a:pt x="2309" y="8585"/>
                  </a:cubicBezTo>
                  <a:lnTo>
                    <a:pt x="4131" y="8943"/>
                  </a:lnTo>
                  <a:cubicBezTo>
                    <a:pt x="4651" y="9073"/>
                    <a:pt x="5074" y="9366"/>
                    <a:pt x="5334" y="9788"/>
                  </a:cubicBezTo>
                  <a:cubicBezTo>
                    <a:pt x="5526" y="9770"/>
                    <a:pt x="5717" y="9760"/>
                    <a:pt x="5906" y="9760"/>
                  </a:cubicBezTo>
                  <a:cubicBezTo>
                    <a:pt x="7342" y="9760"/>
                    <a:pt x="8657" y="10296"/>
                    <a:pt x="9691" y="11187"/>
                  </a:cubicBezTo>
                  <a:cubicBezTo>
                    <a:pt x="9919" y="9171"/>
                    <a:pt x="9529" y="7057"/>
                    <a:pt x="8488" y="5171"/>
                  </a:cubicBezTo>
                  <a:cubicBezTo>
                    <a:pt x="8228" y="5691"/>
                    <a:pt x="7870" y="6276"/>
                    <a:pt x="7415" y="6959"/>
                  </a:cubicBezTo>
                  <a:cubicBezTo>
                    <a:pt x="7057" y="7528"/>
                    <a:pt x="6472" y="7813"/>
                    <a:pt x="5882" y="7813"/>
                  </a:cubicBezTo>
                  <a:cubicBezTo>
                    <a:pt x="5293" y="7813"/>
                    <a:pt x="4700" y="7528"/>
                    <a:pt x="4326" y="6959"/>
                  </a:cubicBezTo>
                  <a:cubicBezTo>
                    <a:pt x="2049" y="3415"/>
                    <a:pt x="2049" y="2244"/>
                    <a:pt x="2049" y="1854"/>
                  </a:cubicBezTo>
                  <a:cubicBezTo>
                    <a:pt x="2049" y="1333"/>
                    <a:pt x="2147" y="813"/>
                    <a:pt x="2374" y="358"/>
                  </a:cubicBezTo>
                  <a:cubicBezTo>
                    <a:pt x="1594" y="130"/>
                    <a:pt x="81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7"/>
            <p:cNvSpPr/>
            <p:nvPr/>
          </p:nvSpPr>
          <p:spPr>
            <a:xfrm>
              <a:off x="4404873" y="2838853"/>
              <a:ext cx="209147" cy="152529"/>
            </a:xfrm>
            <a:custGeom>
              <a:avLst/>
              <a:gdLst/>
              <a:ahLst/>
              <a:cxnLst/>
              <a:rect l="l" t="t" r="r" b="b"/>
              <a:pathLst>
                <a:path w="12001" h="8706" extrusionOk="0">
                  <a:moveTo>
                    <a:pt x="2537" y="0"/>
                  </a:moveTo>
                  <a:lnTo>
                    <a:pt x="1" y="1594"/>
                  </a:lnTo>
                  <a:cubicBezTo>
                    <a:pt x="1298" y="5818"/>
                    <a:pt x="5221" y="8706"/>
                    <a:pt x="9619" y="8706"/>
                  </a:cubicBezTo>
                  <a:cubicBezTo>
                    <a:pt x="10402" y="8706"/>
                    <a:pt x="11200" y="8615"/>
                    <a:pt x="12000" y="8423"/>
                  </a:cubicBezTo>
                  <a:cubicBezTo>
                    <a:pt x="10960" y="7480"/>
                    <a:pt x="10244" y="6179"/>
                    <a:pt x="10114" y="4683"/>
                  </a:cubicBezTo>
                  <a:lnTo>
                    <a:pt x="9041" y="4033"/>
                  </a:lnTo>
                  <a:cubicBezTo>
                    <a:pt x="8195" y="3513"/>
                    <a:pt x="7805" y="2537"/>
                    <a:pt x="8033" y="1561"/>
                  </a:cubicBezTo>
                  <a:lnTo>
                    <a:pt x="8033" y="1496"/>
                  </a:lnTo>
                  <a:cubicBezTo>
                    <a:pt x="8163" y="1041"/>
                    <a:pt x="7935" y="553"/>
                    <a:pt x="7513" y="326"/>
                  </a:cubicBezTo>
                  <a:cubicBezTo>
                    <a:pt x="7252" y="748"/>
                    <a:pt x="6992" y="1204"/>
                    <a:pt x="6667" y="1724"/>
                  </a:cubicBezTo>
                  <a:cubicBezTo>
                    <a:pt x="6309" y="2293"/>
                    <a:pt x="5716" y="2578"/>
                    <a:pt x="5122" y="2578"/>
                  </a:cubicBezTo>
                  <a:cubicBezTo>
                    <a:pt x="4529" y="2578"/>
                    <a:pt x="3935" y="2293"/>
                    <a:pt x="3578" y="1724"/>
                  </a:cubicBezTo>
                  <a:cubicBezTo>
                    <a:pt x="3155" y="1074"/>
                    <a:pt x="2797" y="488"/>
                    <a:pt x="2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7"/>
            <p:cNvSpPr/>
            <p:nvPr/>
          </p:nvSpPr>
          <p:spPr>
            <a:xfrm>
              <a:off x="4382775" y="2638892"/>
              <a:ext cx="262981" cy="257526"/>
            </a:xfrm>
            <a:custGeom>
              <a:avLst/>
              <a:gdLst/>
              <a:ahLst/>
              <a:cxnLst/>
              <a:rect l="l" t="t" r="r" b="b"/>
              <a:pathLst>
                <a:path w="15090" h="14699" extrusionOk="0">
                  <a:moveTo>
                    <a:pt x="10016" y="0"/>
                  </a:moveTo>
                  <a:cubicBezTo>
                    <a:pt x="4260" y="520"/>
                    <a:pt x="0" y="5821"/>
                    <a:pt x="976" y="11740"/>
                  </a:cubicBezTo>
                  <a:lnTo>
                    <a:pt x="3220" y="10309"/>
                  </a:lnTo>
                  <a:cubicBezTo>
                    <a:pt x="2537" y="8910"/>
                    <a:pt x="2537" y="8293"/>
                    <a:pt x="2537" y="8065"/>
                  </a:cubicBezTo>
                  <a:cubicBezTo>
                    <a:pt x="2537" y="5951"/>
                    <a:pt x="4260" y="4228"/>
                    <a:pt x="6374" y="4228"/>
                  </a:cubicBezTo>
                  <a:cubicBezTo>
                    <a:pt x="8488" y="4228"/>
                    <a:pt x="10211" y="5951"/>
                    <a:pt x="10211" y="8065"/>
                  </a:cubicBezTo>
                  <a:cubicBezTo>
                    <a:pt x="10211" y="8325"/>
                    <a:pt x="10211" y="9008"/>
                    <a:pt x="9366" y="10666"/>
                  </a:cubicBezTo>
                  <a:cubicBezTo>
                    <a:pt x="10276" y="11154"/>
                    <a:pt x="10732" y="12195"/>
                    <a:pt x="10504" y="13203"/>
                  </a:cubicBezTo>
                  <a:lnTo>
                    <a:pt x="10472" y="13268"/>
                  </a:lnTo>
                  <a:cubicBezTo>
                    <a:pt x="10374" y="13723"/>
                    <a:pt x="10569" y="14146"/>
                    <a:pt x="10927" y="14406"/>
                  </a:cubicBezTo>
                  <a:lnTo>
                    <a:pt x="11415" y="14699"/>
                  </a:lnTo>
                  <a:cubicBezTo>
                    <a:pt x="11740" y="12585"/>
                    <a:pt x="13171" y="10862"/>
                    <a:pt x="15089" y="10146"/>
                  </a:cubicBezTo>
                  <a:lnTo>
                    <a:pt x="13268" y="9788"/>
                  </a:lnTo>
                  <a:cubicBezTo>
                    <a:pt x="12780" y="9658"/>
                    <a:pt x="12325" y="9366"/>
                    <a:pt x="12065" y="8878"/>
                  </a:cubicBezTo>
                  <a:lnTo>
                    <a:pt x="11447" y="7837"/>
                  </a:lnTo>
                  <a:cubicBezTo>
                    <a:pt x="11057" y="7154"/>
                    <a:pt x="11154" y="6341"/>
                    <a:pt x="11642" y="5756"/>
                  </a:cubicBezTo>
                  <a:lnTo>
                    <a:pt x="11870" y="5463"/>
                  </a:lnTo>
                  <a:cubicBezTo>
                    <a:pt x="12098" y="5171"/>
                    <a:pt x="12065" y="4780"/>
                    <a:pt x="11772" y="4553"/>
                  </a:cubicBezTo>
                  <a:lnTo>
                    <a:pt x="11024" y="4032"/>
                  </a:lnTo>
                  <a:cubicBezTo>
                    <a:pt x="10569" y="3707"/>
                    <a:pt x="10309" y="3219"/>
                    <a:pt x="10244" y="2699"/>
                  </a:cubicBezTo>
                  <a:lnTo>
                    <a:pt x="100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7"/>
            <p:cNvSpPr/>
            <p:nvPr/>
          </p:nvSpPr>
          <p:spPr>
            <a:xfrm>
              <a:off x="4634967" y="2625788"/>
              <a:ext cx="91268" cy="128352"/>
            </a:xfrm>
            <a:custGeom>
              <a:avLst/>
              <a:gdLst/>
              <a:ahLst/>
              <a:cxnLst/>
              <a:rect l="l" t="t" r="r" b="b"/>
              <a:pathLst>
                <a:path w="5237" h="7326" extrusionOk="0">
                  <a:moveTo>
                    <a:pt x="2635" y="1951"/>
                  </a:moveTo>
                  <a:cubicBezTo>
                    <a:pt x="2992" y="1951"/>
                    <a:pt x="3285" y="2244"/>
                    <a:pt x="3285" y="2602"/>
                  </a:cubicBezTo>
                  <a:cubicBezTo>
                    <a:pt x="3285" y="2959"/>
                    <a:pt x="2992" y="3252"/>
                    <a:pt x="2635" y="3252"/>
                  </a:cubicBezTo>
                  <a:cubicBezTo>
                    <a:pt x="2277" y="3252"/>
                    <a:pt x="1984" y="2959"/>
                    <a:pt x="1984" y="2602"/>
                  </a:cubicBezTo>
                  <a:cubicBezTo>
                    <a:pt x="1984" y="2244"/>
                    <a:pt x="2277" y="1951"/>
                    <a:pt x="2635" y="1951"/>
                  </a:cubicBezTo>
                  <a:close/>
                  <a:moveTo>
                    <a:pt x="2635" y="0"/>
                  </a:moveTo>
                  <a:cubicBezTo>
                    <a:pt x="1171" y="0"/>
                    <a:pt x="0" y="1171"/>
                    <a:pt x="0" y="2602"/>
                  </a:cubicBezTo>
                  <a:cubicBezTo>
                    <a:pt x="0" y="3642"/>
                    <a:pt x="1334" y="5854"/>
                    <a:pt x="2114" y="7057"/>
                  </a:cubicBezTo>
                  <a:cubicBezTo>
                    <a:pt x="2228" y="7236"/>
                    <a:pt x="2423" y="7325"/>
                    <a:pt x="2622" y="7325"/>
                  </a:cubicBezTo>
                  <a:cubicBezTo>
                    <a:pt x="2822" y="7325"/>
                    <a:pt x="3025" y="7236"/>
                    <a:pt x="3155" y="7057"/>
                  </a:cubicBezTo>
                  <a:cubicBezTo>
                    <a:pt x="3903" y="5854"/>
                    <a:pt x="5236" y="3642"/>
                    <a:pt x="5236" y="2602"/>
                  </a:cubicBezTo>
                  <a:cubicBezTo>
                    <a:pt x="5236" y="1171"/>
                    <a:pt x="4065" y="0"/>
                    <a:pt x="2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7"/>
            <p:cNvSpPr/>
            <p:nvPr/>
          </p:nvSpPr>
          <p:spPr>
            <a:xfrm>
              <a:off x="4448511" y="2734019"/>
              <a:ext cx="90693" cy="128790"/>
            </a:xfrm>
            <a:custGeom>
              <a:avLst/>
              <a:gdLst/>
              <a:ahLst/>
              <a:cxnLst/>
              <a:rect l="l" t="t" r="r" b="b"/>
              <a:pathLst>
                <a:path w="5204" h="7351" extrusionOk="0">
                  <a:moveTo>
                    <a:pt x="2602" y="1985"/>
                  </a:moveTo>
                  <a:cubicBezTo>
                    <a:pt x="2960" y="1985"/>
                    <a:pt x="3252" y="2277"/>
                    <a:pt x="3252" y="2635"/>
                  </a:cubicBezTo>
                  <a:cubicBezTo>
                    <a:pt x="3252" y="2993"/>
                    <a:pt x="2960" y="3285"/>
                    <a:pt x="2602" y="3285"/>
                  </a:cubicBezTo>
                  <a:cubicBezTo>
                    <a:pt x="2244" y="3285"/>
                    <a:pt x="1952" y="2993"/>
                    <a:pt x="1952" y="2635"/>
                  </a:cubicBezTo>
                  <a:cubicBezTo>
                    <a:pt x="1952" y="2277"/>
                    <a:pt x="2244" y="1985"/>
                    <a:pt x="2602" y="1985"/>
                  </a:cubicBezTo>
                  <a:close/>
                  <a:moveTo>
                    <a:pt x="2602" y="1"/>
                  </a:moveTo>
                  <a:cubicBezTo>
                    <a:pt x="1171" y="1"/>
                    <a:pt x="1" y="1172"/>
                    <a:pt x="1" y="2635"/>
                  </a:cubicBezTo>
                  <a:cubicBezTo>
                    <a:pt x="1" y="3643"/>
                    <a:pt x="1334" y="5887"/>
                    <a:pt x="2082" y="7058"/>
                  </a:cubicBezTo>
                  <a:cubicBezTo>
                    <a:pt x="2212" y="7253"/>
                    <a:pt x="2415" y="7350"/>
                    <a:pt x="2614" y="7350"/>
                  </a:cubicBezTo>
                  <a:cubicBezTo>
                    <a:pt x="2813" y="7350"/>
                    <a:pt x="3009" y="7253"/>
                    <a:pt x="3122" y="7058"/>
                  </a:cubicBezTo>
                  <a:cubicBezTo>
                    <a:pt x="3870" y="5887"/>
                    <a:pt x="5204" y="3643"/>
                    <a:pt x="5204" y="2635"/>
                  </a:cubicBezTo>
                  <a:cubicBezTo>
                    <a:pt x="5204" y="1172"/>
                    <a:pt x="4065" y="1"/>
                    <a:pt x="2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7"/>
            <p:cNvSpPr/>
            <p:nvPr/>
          </p:nvSpPr>
          <p:spPr>
            <a:xfrm>
              <a:off x="4655375" y="2910067"/>
              <a:ext cx="52143" cy="23950"/>
            </a:xfrm>
            <a:custGeom>
              <a:avLst/>
              <a:gdLst/>
              <a:ahLst/>
              <a:cxnLst/>
              <a:rect l="l" t="t" r="r" b="b"/>
              <a:pathLst>
                <a:path w="2992" h="1367" extrusionOk="0">
                  <a:moveTo>
                    <a:pt x="0" y="0"/>
                  </a:moveTo>
                  <a:lnTo>
                    <a:pt x="358" y="1366"/>
                  </a:lnTo>
                  <a:lnTo>
                    <a:pt x="2667" y="1366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7"/>
            <p:cNvSpPr/>
            <p:nvPr/>
          </p:nvSpPr>
          <p:spPr>
            <a:xfrm>
              <a:off x="4602099" y="2831442"/>
              <a:ext cx="159270" cy="160115"/>
            </a:xfrm>
            <a:custGeom>
              <a:avLst/>
              <a:gdLst/>
              <a:ahLst/>
              <a:cxnLst/>
              <a:rect l="l" t="t" r="r" b="b"/>
              <a:pathLst>
                <a:path w="9139" h="9139" extrusionOk="0">
                  <a:moveTo>
                    <a:pt x="5542" y="1943"/>
                  </a:moveTo>
                  <a:cubicBezTo>
                    <a:pt x="5723" y="1943"/>
                    <a:pt x="5903" y="2028"/>
                    <a:pt x="6016" y="2179"/>
                  </a:cubicBezTo>
                  <a:lnTo>
                    <a:pt x="6829" y="3253"/>
                  </a:lnTo>
                  <a:cubicBezTo>
                    <a:pt x="7252" y="3253"/>
                    <a:pt x="7512" y="3643"/>
                    <a:pt x="7447" y="4033"/>
                  </a:cubicBezTo>
                  <a:lnTo>
                    <a:pt x="6894" y="6147"/>
                  </a:lnTo>
                  <a:cubicBezTo>
                    <a:pt x="6764" y="6700"/>
                    <a:pt x="6277" y="7090"/>
                    <a:pt x="5724" y="7090"/>
                  </a:cubicBezTo>
                  <a:lnTo>
                    <a:pt x="3415" y="7090"/>
                  </a:lnTo>
                  <a:cubicBezTo>
                    <a:pt x="2830" y="7090"/>
                    <a:pt x="2342" y="6700"/>
                    <a:pt x="2212" y="6147"/>
                  </a:cubicBezTo>
                  <a:lnTo>
                    <a:pt x="1691" y="4033"/>
                  </a:lnTo>
                  <a:cubicBezTo>
                    <a:pt x="1594" y="3643"/>
                    <a:pt x="1854" y="3253"/>
                    <a:pt x="2277" y="3253"/>
                  </a:cubicBezTo>
                  <a:lnTo>
                    <a:pt x="3090" y="2179"/>
                  </a:lnTo>
                  <a:cubicBezTo>
                    <a:pt x="3203" y="2028"/>
                    <a:pt x="3383" y="1943"/>
                    <a:pt x="3565" y="1943"/>
                  </a:cubicBezTo>
                  <a:cubicBezTo>
                    <a:pt x="3695" y="1943"/>
                    <a:pt x="3826" y="1987"/>
                    <a:pt x="3935" y="2082"/>
                  </a:cubicBezTo>
                  <a:cubicBezTo>
                    <a:pt x="4228" y="2277"/>
                    <a:pt x="4260" y="2667"/>
                    <a:pt x="4065" y="2927"/>
                  </a:cubicBezTo>
                  <a:lnTo>
                    <a:pt x="3805" y="3253"/>
                  </a:lnTo>
                  <a:lnTo>
                    <a:pt x="5301" y="3253"/>
                  </a:lnTo>
                  <a:lnTo>
                    <a:pt x="5041" y="2927"/>
                  </a:lnTo>
                  <a:cubicBezTo>
                    <a:pt x="4846" y="2667"/>
                    <a:pt x="4911" y="2277"/>
                    <a:pt x="5171" y="2082"/>
                  </a:cubicBezTo>
                  <a:cubicBezTo>
                    <a:pt x="5280" y="1987"/>
                    <a:pt x="5411" y="1943"/>
                    <a:pt x="5542" y="1943"/>
                  </a:cubicBezTo>
                  <a:close/>
                  <a:moveTo>
                    <a:pt x="4553" y="1"/>
                  </a:moveTo>
                  <a:cubicBezTo>
                    <a:pt x="2049" y="1"/>
                    <a:pt x="0" y="2049"/>
                    <a:pt x="0" y="4553"/>
                  </a:cubicBezTo>
                  <a:cubicBezTo>
                    <a:pt x="0" y="7090"/>
                    <a:pt x="2049" y="9139"/>
                    <a:pt x="4553" y="9139"/>
                  </a:cubicBezTo>
                  <a:cubicBezTo>
                    <a:pt x="7090" y="9139"/>
                    <a:pt x="9138" y="7090"/>
                    <a:pt x="9138" y="4553"/>
                  </a:cubicBezTo>
                  <a:cubicBezTo>
                    <a:pt x="9138" y="2049"/>
                    <a:pt x="7090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67"/>
          <p:cNvGrpSpPr/>
          <p:nvPr/>
        </p:nvGrpSpPr>
        <p:grpSpPr>
          <a:xfrm>
            <a:off x="7142338" y="2625788"/>
            <a:ext cx="365783" cy="365756"/>
            <a:chOff x="7142338" y="2625788"/>
            <a:chExt cx="365783" cy="365756"/>
          </a:xfrm>
        </p:grpSpPr>
        <p:sp>
          <p:nvSpPr>
            <p:cNvPr id="2196" name="Google Shape;2196;p67"/>
            <p:cNvSpPr/>
            <p:nvPr/>
          </p:nvSpPr>
          <p:spPr>
            <a:xfrm>
              <a:off x="7429473" y="2625788"/>
              <a:ext cx="78630" cy="105171"/>
            </a:xfrm>
            <a:custGeom>
              <a:avLst/>
              <a:gdLst/>
              <a:ahLst/>
              <a:cxnLst/>
              <a:rect l="l" t="t" r="r" b="b"/>
              <a:pathLst>
                <a:path w="4488" h="5985" extrusionOk="0">
                  <a:moveTo>
                    <a:pt x="618" y="1"/>
                  </a:moveTo>
                  <a:cubicBezTo>
                    <a:pt x="293" y="1"/>
                    <a:pt x="0" y="261"/>
                    <a:pt x="0" y="586"/>
                  </a:cubicBezTo>
                  <a:lnTo>
                    <a:pt x="0" y="5984"/>
                  </a:lnTo>
                  <a:lnTo>
                    <a:pt x="4488" y="5984"/>
                  </a:lnTo>
                  <a:lnTo>
                    <a:pt x="4488" y="586"/>
                  </a:lnTo>
                  <a:cubicBezTo>
                    <a:pt x="4488" y="261"/>
                    <a:pt x="4228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7"/>
            <p:cNvSpPr/>
            <p:nvPr/>
          </p:nvSpPr>
          <p:spPr>
            <a:xfrm>
              <a:off x="7142338" y="2752083"/>
              <a:ext cx="365783" cy="239460"/>
            </a:xfrm>
            <a:custGeom>
              <a:avLst/>
              <a:gdLst/>
              <a:ahLst/>
              <a:cxnLst/>
              <a:rect l="l" t="t" r="r" b="b"/>
              <a:pathLst>
                <a:path w="20878" h="13627" extrusionOk="0">
                  <a:moveTo>
                    <a:pt x="17333" y="1561"/>
                  </a:moveTo>
                  <a:cubicBezTo>
                    <a:pt x="17658" y="1561"/>
                    <a:pt x="17951" y="1854"/>
                    <a:pt x="17951" y="2179"/>
                  </a:cubicBezTo>
                  <a:cubicBezTo>
                    <a:pt x="17951" y="2569"/>
                    <a:pt x="18244" y="2862"/>
                    <a:pt x="18634" y="2862"/>
                  </a:cubicBezTo>
                  <a:cubicBezTo>
                    <a:pt x="18959" y="2862"/>
                    <a:pt x="19252" y="3155"/>
                    <a:pt x="19252" y="3480"/>
                  </a:cubicBezTo>
                  <a:lnTo>
                    <a:pt x="19252" y="10081"/>
                  </a:lnTo>
                  <a:cubicBezTo>
                    <a:pt x="19252" y="10407"/>
                    <a:pt x="18959" y="10699"/>
                    <a:pt x="18634" y="10699"/>
                  </a:cubicBezTo>
                  <a:cubicBezTo>
                    <a:pt x="18244" y="10699"/>
                    <a:pt x="17951" y="10992"/>
                    <a:pt x="17951" y="11382"/>
                  </a:cubicBezTo>
                  <a:cubicBezTo>
                    <a:pt x="17951" y="11707"/>
                    <a:pt x="17658" y="12000"/>
                    <a:pt x="17333" y="12000"/>
                  </a:cubicBezTo>
                  <a:lnTo>
                    <a:pt x="3610" y="12000"/>
                  </a:lnTo>
                  <a:cubicBezTo>
                    <a:pt x="3252" y="12000"/>
                    <a:pt x="2992" y="11707"/>
                    <a:pt x="2992" y="11382"/>
                  </a:cubicBezTo>
                  <a:cubicBezTo>
                    <a:pt x="2992" y="11024"/>
                    <a:pt x="2699" y="10699"/>
                    <a:pt x="2277" y="10699"/>
                  </a:cubicBezTo>
                  <a:cubicBezTo>
                    <a:pt x="1919" y="10699"/>
                    <a:pt x="1659" y="10439"/>
                    <a:pt x="1659" y="10081"/>
                  </a:cubicBezTo>
                  <a:lnTo>
                    <a:pt x="1659" y="3480"/>
                  </a:lnTo>
                  <a:cubicBezTo>
                    <a:pt x="1659" y="3122"/>
                    <a:pt x="1919" y="2862"/>
                    <a:pt x="2277" y="2862"/>
                  </a:cubicBezTo>
                  <a:cubicBezTo>
                    <a:pt x="2699" y="2862"/>
                    <a:pt x="2992" y="2537"/>
                    <a:pt x="2992" y="2179"/>
                  </a:cubicBezTo>
                  <a:cubicBezTo>
                    <a:pt x="2992" y="1854"/>
                    <a:pt x="3252" y="1561"/>
                    <a:pt x="3610" y="1561"/>
                  </a:cubicBezTo>
                  <a:close/>
                  <a:moveTo>
                    <a:pt x="1821" y="0"/>
                  </a:moveTo>
                  <a:cubicBezTo>
                    <a:pt x="813" y="0"/>
                    <a:pt x="0" y="846"/>
                    <a:pt x="0" y="1854"/>
                  </a:cubicBezTo>
                  <a:lnTo>
                    <a:pt x="0" y="11805"/>
                  </a:lnTo>
                  <a:cubicBezTo>
                    <a:pt x="0" y="12813"/>
                    <a:pt x="813" y="13626"/>
                    <a:pt x="1821" y="13626"/>
                  </a:cubicBezTo>
                  <a:lnTo>
                    <a:pt x="19057" y="13626"/>
                  </a:lnTo>
                  <a:cubicBezTo>
                    <a:pt x="20065" y="13626"/>
                    <a:pt x="20878" y="12813"/>
                    <a:pt x="20878" y="11805"/>
                  </a:cubicBezTo>
                  <a:lnTo>
                    <a:pt x="20878" y="1854"/>
                  </a:lnTo>
                  <a:cubicBezTo>
                    <a:pt x="20878" y="846"/>
                    <a:pt x="20065" y="0"/>
                    <a:pt x="19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7"/>
            <p:cNvSpPr/>
            <p:nvPr/>
          </p:nvSpPr>
          <p:spPr>
            <a:xfrm>
              <a:off x="7307541" y="2853794"/>
              <a:ext cx="35355" cy="36024"/>
            </a:xfrm>
            <a:custGeom>
              <a:avLst/>
              <a:gdLst/>
              <a:ahLst/>
              <a:cxnLst/>
              <a:rect l="l" t="t" r="r" b="b"/>
              <a:pathLst>
                <a:path w="2018" h="2050" extrusionOk="0">
                  <a:moveTo>
                    <a:pt x="1009" y="1"/>
                  </a:moveTo>
                  <a:cubicBezTo>
                    <a:pt x="456" y="1"/>
                    <a:pt x="1" y="489"/>
                    <a:pt x="1" y="1041"/>
                  </a:cubicBezTo>
                  <a:cubicBezTo>
                    <a:pt x="1" y="1594"/>
                    <a:pt x="456" y="2050"/>
                    <a:pt x="1009" y="2050"/>
                  </a:cubicBezTo>
                  <a:cubicBezTo>
                    <a:pt x="1562" y="2050"/>
                    <a:pt x="2017" y="1594"/>
                    <a:pt x="2017" y="1041"/>
                  </a:cubicBezTo>
                  <a:cubicBezTo>
                    <a:pt x="2017" y="456"/>
                    <a:pt x="1562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7"/>
            <p:cNvSpPr/>
            <p:nvPr/>
          </p:nvSpPr>
          <p:spPr>
            <a:xfrm>
              <a:off x="7192459" y="2801234"/>
              <a:ext cx="265533" cy="140018"/>
            </a:xfrm>
            <a:custGeom>
              <a:avLst/>
              <a:gdLst/>
              <a:ahLst/>
              <a:cxnLst/>
              <a:rect l="l" t="t" r="r" b="b"/>
              <a:pathLst>
                <a:path w="15156" h="7968" extrusionOk="0">
                  <a:moveTo>
                    <a:pt x="3285" y="3415"/>
                  </a:moveTo>
                  <a:cubicBezTo>
                    <a:pt x="3643" y="3415"/>
                    <a:pt x="3903" y="3675"/>
                    <a:pt x="3903" y="4032"/>
                  </a:cubicBezTo>
                  <a:cubicBezTo>
                    <a:pt x="3903" y="4358"/>
                    <a:pt x="3643" y="4650"/>
                    <a:pt x="3285" y="4650"/>
                  </a:cubicBezTo>
                  <a:lnTo>
                    <a:pt x="1985" y="4650"/>
                  </a:lnTo>
                  <a:cubicBezTo>
                    <a:pt x="1659" y="4650"/>
                    <a:pt x="1399" y="4358"/>
                    <a:pt x="1399" y="4032"/>
                  </a:cubicBezTo>
                  <a:cubicBezTo>
                    <a:pt x="1399" y="3675"/>
                    <a:pt x="1659" y="3415"/>
                    <a:pt x="1985" y="3415"/>
                  </a:cubicBezTo>
                  <a:close/>
                  <a:moveTo>
                    <a:pt x="13171" y="3415"/>
                  </a:moveTo>
                  <a:cubicBezTo>
                    <a:pt x="13497" y="3415"/>
                    <a:pt x="13789" y="3675"/>
                    <a:pt x="13789" y="4032"/>
                  </a:cubicBezTo>
                  <a:cubicBezTo>
                    <a:pt x="13789" y="4358"/>
                    <a:pt x="13497" y="4650"/>
                    <a:pt x="13171" y="4650"/>
                  </a:cubicBezTo>
                  <a:lnTo>
                    <a:pt x="11871" y="4650"/>
                  </a:lnTo>
                  <a:cubicBezTo>
                    <a:pt x="11513" y="4650"/>
                    <a:pt x="11253" y="4358"/>
                    <a:pt x="11253" y="4032"/>
                  </a:cubicBezTo>
                  <a:cubicBezTo>
                    <a:pt x="11253" y="3675"/>
                    <a:pt x="11513" y="3415"/>
                    <a:pt x="11871" y="3415"/>
                  </a:cubicBezTo>
                  <a:close/>
                  <a:moveTo>
                    <a:pt x="7578" y="1789"/>
                  </a:moveTo>
                  <a:cubicBezTo>
                    <a:pt x="8814" y="1789"/>
                    <a:pt x="9822" y="2797"/>
                    <a:pt x="9822" y="4032"/>
                  </a:cubicBezTo>
                  <a:cubicBezTo>
                    <a:pt x="9822" y="5268"/>
                    <a:pt x="8814" y="6276"/>
                    <a:pt x="7578" y="6276"/>
                  </a:cubicBezTo>
                  <a:cubicBezTo>
                    <a:pt x="6342" y="6276"/>
                    <a:pt x="5334" y="5268"/>
                    <a:pt x="5334" y="4032"/>
                  </a:cubicBezTo>
                  <a:cubicBezTo>
                    <a:pt x="5334" y="2797"/>
                    <a:pt x="6342" y="1789"/>
                    <a:pt x="7578" y="1789"/>
                  </a:cubicBezTo>
                  <a:close/>
                  <a:moveTo>
                    <a:pt x="1237" y="0"/>
                  </a:moveTo>
                  <a:cubicBezTo>
                    <a:pt x="1042" y="553"/>
                    <a:pt x="586" y="1041"/>
                    <a:pt x="1" y="1203"/>
                  </a:cubicBezTo>
                  <a:lnTo>
                    <a:pt x="1" y="6764"/>
                  </a:lnTo>
                  <a:cubicBezTo>
                    <a:pt x="586" y="6959"/>
                    <a:pt x="1042" y="7414"/>
                    <a:pt x="1237" y="7967"/>
                  </a:cubicBezTo>
                  <a:lnTo>
                    <a:pt x="13952" y="7967"/>
                  </a:lnTo>
                  <a:cubicBezTo>
                    <a:pt x="14147" y="7414"/>
                    <a:pt x="14602" y="6959"/>
                    <a:pt x="15155" y="6764"/>
                  </a:cubicBezTo>
                  <a:lnTo>
                    <a:pt x="15155" y="1203"/>
                  </a:lnTo>
                  <a:cubicBezTo>
                    <a:pt x="14602" y="1008"/>
                    <a:pt x="14147" y="553"/>
                    <a:pt x="13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7"/>
            <p:cNvSpPr/>
            <p:nvPr/>
          </p:nvSpPr>
          <p:spPr>
            <a:xfrm>
              <a:off x="7223800" y="2705796"/>
              <a:ext cx="78647" cy="25164"/>
            </a:xfrm>
            <a:custGeom>
              <a:avLst/>
              <a:gdLst/>
              <a:ahLst/>
              <a:cxnLst/>
              <a:rect l="l" t="t" r="r" b="b"/>
              <a:pathLst>
                <a:path w="4489" h="1432" extrusionOk="0">
                  <a:moveTo>
                    <a:pt x="618" y="0"/>
                  </a:moveTo>
                  <a:cubicBezTo>
                    <a:pt x="293" y="0"/>
                    <a:pt x="1" y="260"/>
                    <a:pt x="1" y="618"/>
                  </a:cubicBezTo>
                  <a:lnTo>
                    <a:pt x="1" y="1431"/>
                  </a:lnTo>
                  <a:lnTo>
                    <a:pt x="4488" y="1431"/>
                  </a:lnTo>
                  <a:lnTo>
                    <a:pt x="4488" y="618"/>
                  </a:lnTo>
                  <a:cubicBezTo>
                    <a:pt x="4488" y="260"/>
                    <a:pt x="4228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7"/>
            <p:cNvSpPr/>
            <p:nvPr/>
          </p:nvSpPr>
          <p:spPr>
            <a:xfrm>
              <a:off x="7326917" y="2665783"/>
              <a:ext cx="78069" cy="65176"/>
            </a:xfrm>
            <a:custGeom>
              <a:avLst/>
              <a:gdLst/>
              <a:ahLst/>
              <a:cxnLst/>
              <a:rect l="l" t="t" r="r" b="b"/>
              <a:pathLst>
                <a:path w="4456" h="3709" extrusionOk="0">
                  <a:moveTo>
                    <a:pt x="586" y="1"/>
                  </a:moveTo>
                  <a:cubicBezTo>
                    <a:pt x="261" y="1"/>
                    <a:pt x="1" y="261"/>
                    <a:pt x="1" y="619"/>
                  </a:cubicBezTo>
                  <a:lnTo>
                    <a:pt x="1" y="3708"/>
                  </a:lnTo>
                  <a:lnTo>
                    <a:pt x="4456" y="3708"/>
                  </a:lnTo>
                  <a:lnTo>
                    <a:pt x="4456" y="619"/>
                  </a:lnTo>
                  <a:cubicBezTo>
                    <a:pt x="4456" y="261"/>
                    <a:pt x="4196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7"/>
            <p:cNvSpPr/>
            <p:nvPr/>
          </p:nvSpPr>
          <p:spPr>
            <a:xfrm>
              <a:off x="7142898" y="2705796"/>
              <a:ext cx="38772" cy="21720"/>
            </a:xfrm>
            <a:custGeom>
              <a:avLst/>
              <a:gdLst/>
              <a:ahLst/>
              <a:cxnLst/>
              <a:rect l="l" t="t" r="r" b="b"/>
              <a:pathLst>
                <a:path w="2213" h="1236" extrusionOk="0">
                  <a:moveTo>
                    <a:pt x="619" y="0"/>
                  </a:moveTo>
                  <a:cubicBezTo>
                    <a:pt x="293" y="0"/>
                    <a:pt x="1" y="260"/>
                    <a:pt x="1" y="618"/>
                  </a:cubicBezTo>
                  <a:cubicBezTo>
                    <a:pt x="1" y="943"/>
                    <a:pt x="293" y="1236"/>
                    <a:pt x="619" y="1236"/>
                  </a:cubicBezTo>
                  <a:lnTo>
                    <a:pt x="1594" y="1236"/>
                  </a:lnTo>
                  <a:cubicBezTo>
                    <a:pt x="1952" y="1236"/>
                    <a:pt x="2212" y="943"/>
                    <a:pt x="2212" y="618"/>
                  </a:cubicBezTo>
                  <a:cubicBezTo>
                    <a:pt x="2212" y="260"/>
                    <a:pt x="1952" y="0"/>
                    <a:pt x="1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7"/>
            <p:cNvSpPr/>
            <p:nvPr/>
          </p:nvSpPr>
          <p:spPr>
            <a:xfrm>
              <a:off x="7257419" y="2665783"/>
              <a:ext cx="38754" cy="21175"/>
            </a:xfrm>
            <a:custGeom>
              <a:avLst/>
              <a:gdLst/>
              <a:ahLst/>
              <a:cxnLst/>
              <a:rect l="l" t="t" r="r" b="b"/>
              <a:pathLst>
                <a:path w="2212" h="1205" extrusionOk="0">
                  <a:moveTo>
                    <a:pt x="618" y="1"/>
                  </a:moveTo>
                  <a:cubicBezTo>
                    <a:pt x="260" y="1"/>
                    <a:pt x="0" y="261"/>
                    <a:pt x="0" y="619"/>
                  </a:cubicBezTo>
                  <a:cubicBezTo>
                    <a:pt x="0" y="944"/>
                    <a:pt x="260" y="1204"/>
                    <a:pt x="618" y="1204"/>
                  </a:cubicBezTo>
                  <a:lnTo>
                    <a:pt x="1594" y="1204"/>
                  </a:lnTo>
                  <a:cubicBezTo>
                    <a:pt x="1919" y="1204"/>
                    <a:pt x="2212" y="944"/>
                    <a:pt x="2212" y="619"/>
                  </a:cubicBezTo>
                  <a:cubicBezTo>
                    <a:pt x="2212" y="261"/>
                    <a:pt x="1919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7"/>
            <p:cNvSpPr/>
            <p:nvPr/>
          </p:nvSpPr>
          <p:spPr>
            <a:xfrm>
              <a:off x="7200448" y="2665783"/>
              <a:ext cx="38194" cy="21175"/>
            </a:xfrm>
            <a:custGeom>
              <a:avLst/>
              <a:gdLst/>
              <a:ahLst/>
              <a:cxnLst/>
              <a:rect l="l" t="t" r="r" b="b"/>
              <a:pathLst>
                <a:path w="2180" h="1205" extrusionOk="0">
                  <a:moveTo>
                    <a:pt x="586" y="1"/>
                  </a:moveTo>
                  <a:cubicBezTo>
                    <a:pt x="260" y="1"/>
                    <a:pt x="0" y="261"/>
                    <a:pt x="0" y="619"/>
                  </a:cubicBezTo>
                  <a:cubicBezTo>
                    <a:pt x="0" y="944"/>
                    <a:pt x="260" y="1204"/>
                    <a:pt x="586" y="1204"/>
                  </a:cubicBezTo>
                  <a:lnTo>
                    <a:pt x="1594" y="1204"/>
                  </a:lnTo>
                  <a:cubicBezTo>
                    <a:pt x="1919" y="1204"/>
                    <a:pt x="2179" y="944"/>
                    <a:pt x="2179" y="619"/>
                  </a:cubicBezTo>
                  <a:cubicBezTo>
                    <a:pt x="2179" y="261"/>
                    <a:pt x="1919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7"/>
            <p:cNvSpPr/>
            <p:nvPr/>
          </p:nvSpPr>
          <p:spPr>
            <a:xfrm>
              <a:off x="7142898" y="2665783"/>
              <a:ext cx="38772" cy="21175"/>
            </a:xfrm>
            <a:custGeom>
              <a:avLst/>
              <a:gdLst/>
              <a:ahLst/>
              <a:cxnLst/>
              <a:rect l="l" t="t" r="r" b="b"/>
              <a:pathLst>
                <a:path w="2213" h="1205" extrusionOk="0">
                  <a:moveTo>
                    <a:pt x="619" y="1"/>
                  </a:moveTo>
                  <a:cubicBezTo>
                    <a:pt x="293" y="1"/>
                    <a:pt x="1" y="261"/>
                    <a:pt x="1" y="619"/>
                  </a:cubicBezTo>
                  <a:cubicBezTo>
                    <a:pt x="1" y="944"/>
                    <a:pt x="293" y="1204"/>
                    <a:pt x="619" y="1204"/>
                  </a:cubicBezTo>
                  <a:lnTo>
                    <a:pt x="1594" y="1204"/>
                  </a:lnTo>
                  <a:cubicBezTo>
                    <a:pt x="1952" y="1204"/>
                    <a:pt x="2212" y="944"/>
                    <a:pt x="2212" y="619"/>
                  </a:cubicBezTo>
                  <a:cubicBezTo>
                    <a:pt x="2212" y="261"/>
                    <a:pt x="1952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7"/>
            <p:cNvSpPr/>
            <p:nvPr/>
          </p:nvSpPr>
          <p:spPr>
            <a:xfrm>
              <a:off x="7371923" y="2625788"/>
              <a:ext cx="38194" cy="21157"/>
            </a:xfrm>
            <a:custGeom>
              <a:avLst/>
              <a:gdLst/>
              <a:ahLst/>
              <a:cxnLst/>
              <a:rect l="l" t="t" r="r" b="b"/>
              <a:pathLst>
                <a:path w="2180" h="1204" extrusionOk="0">
                  <a:moveTo>
                    <a:pt x="586" y="1"/>
                  </a:moveTo>
                  <a:cubicBezTo>
                    <a:pt x="261" y="1"/>
                    <a:pt x="1" y="261"/>
                    <a:pt x="1" y="586"/>
                  </a:cubicBezTo>
                  <a:cubicBezTo>
                    <a:pt x="1" y="944"/>
                    <a:pt x="261" y="1204"/>
                    <a:pt x="586" y="1204"/>
                  </a:cubicBezTo>
                  <a:lnTo>
                    <a:pt x="1562" y="1204"/>
                  </a:lnTo>
                  <a:cubicBezTo>
                    <a:pt x="1919" y="1204"/>
                    <a:pt x="2179" y="944"/>
                    <a:pt x="2179" y="586"/>
                  </a:cubicBezTo>
                  <a:cubicBezTo>
                    <a:pt x="2179" y="261"/>
                    <a:pt x="1919" y="1"/>
                    <a:pt x="1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7"/>
            <p:cNvSpPr/>
            <p:nvPr/>
          </p:nvSpPr>
          <p:spPr>
            <a:xfrm>
              <a:off x="7314391" y="2625788"/>
              <a:ext cx="38754" cy="21157"/>
            </a:xfrm>
            <a:custGeom>
              <a:avLst/>
              <a:gdLst/>
              <a:ahLst/>
              <a:cxnLst/>
              <a:rect l="l" t="t" r="r" b="b"/>
              <a:pathLst>
                <a:path w="2212" h="1204" extrusionOk="0">
                  <a:moveTo>
                    <a:pt x="618" y="1"/>
                  </a:moveTo>
                  <a:cubicBezTo>
                    <a:pt x="293" y="1"/>
                    <a:pt x="0" y="261"/>
                    <a:pt x="0" y="586"/>
                  </a:cubicBezTo>
                  <a:cubicBezTo>
                    <a:pt x="0" y="944"/>
                    <a:pt x="293" y="1204"/>
                    <a:pt x="618" y="1204"/>
                  </a:cubicBezTo>
                  <a:lnTo>
                    <a:pt x="1594" y="1204"/>
                  </a:lnTo>
                  <a:cubicBezTo>
                    <a:pt x="1951" y="1204"/>
                    <a:pt x="2211" y="944"/>
                    <a:pt x="2211" y="586"/>
                  </a:cubicBezTo>
                  <a:cubicBezTo>
                    <a:pt x="2211" y="261"/>
                    <a:pt x="1951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7"/>
            <p:cNvSpPr/>
            <p:nvPr/>
          </p:nvSpPr>
          <p:spPr>
            <a:xfrm>
              <a:off x="7257419" y="2625788"/>
              <a:ext cx="38754" cy="21157"/>
            </a:xfrm>
            <a:custGeom>
              <a:avLst/>
              <a:gdLst/>
              <a:ahLst/>
              <a:cxnLst/>
              <a:rect l="l" t="t" r="r" b="b"/>
              <a:pathLst>
                <a:path w="2212" h="1204" extrusionOk="0">
                  <a:moveTo>
                    <a:pt x="618" y="1"/>
                  </a:moveTo>
                  <a:cubicBezTo>
                    <a:pt x="260" y="1"/>
                    <a:pt x="0" y="261"/>
                    <a:pt x="0" y="586"/>
                  </a:cubicBezTo>
                  <a:cubicBezTo>
                    <a:pt x="0" y="944"/>
                    <a:pt x="260" y="1204"/>
                    <a:pt x="618" y="1204"/>
                  </a:cubicBezTo>
                  <a:lnTo>
                    <a:pt x="1594" y="1204"/>
                  </a:lnTo>
                  <a:cubicBezTo>
                    <a:pt x="1919" y="1204"/>
                    <a:pt x="2212" y="944"/>
                    <a:pt x="2212" y="586"/>
                  </a:cubicBezTo>
                  <a:cubicBezTo>
                    <a:pt x="2212" y="261"/>
                    <a:pt x="1919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7"/>
            <p:cNvSpPr/>
            <p:nvPr/>
          </p:nvSpPr>
          <p:spPr>
            <a:xfrm>
              <a:off x="7200448" y="2625788"/>
              <a:ext cx="38194" cy="21157"/>
            </a:xfrm>
            <a:custGeom>
              <a:avLst/>
              <a:gdLst/>
              <a:ahLst/>
              <a:cxnLst/>
              <a:rect l="l" t="t" r="r" b="b"/>
              <a:pathLst>
                <a:path w="2180" h="1204" extrusionOk="0">
                  <a:moveTo>
                    <a:pt x="586" y="1"/>
                  </a:moveTo>
                  <a:cubicBezTo>
                    <a:pt x="260" y="1"/>
                    <a:pt x="0" y="261"/>
                    <a:pt x="0" y="586"/>
                  </a:cubicBezTo>
                  <a:cubicBezTo>
                    <a:pt x="0" y="944"/>
                    <a:pt x="260" y="1204"/>
                    <a:pt x="586" y="1204"/>
                  </a:cubicBezTo>
                  <a:lnTo>
                    <a:pt x="1594" y="1204"/>
                  </a:lnTo>
                  <a:cubicBezTo>
                    <a:pt x="1919" y="1204"/>
                    <a:pt x="2179" y="944"/>
                    <a:pt x="2179" y="586"/>
                  </a:cubicBezTo>
                  <a:cubicBezTo>
                    <a:pt x="2179" y="261"/>
                    <a:pt x="1919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7"/>
            <p:cNvSpPr/>
            <p:nvPr/>
          </p:nvSpPr>
          <p:spPr>
            <a:xfrm>
              <a:off x="7142898" y="2625788"/>
              <a:ext cx="38772" cy="21157"/>
            </a:xfrm>
            <a:custGeom>
              <a:avLst/>
              <a:gdLst/>
              <a:ahLst/>
              <a:cxnLst/>
              <a:rect l="l" t="t" r="r" b="b"/>
              <a:pathLst>
                <a:path w="2213" h="1204" extrusionOk="0">
                  <a:moveTo>
                    <a:pt x="619" y="1"/>
                  </a:moveTo>
                  <a:cubicBezTo>
                    <a:pt x="293" y="1"/>
                    <a:pt x="1" y="261"/>
                    <a:pt x="1" y="586"/>
                  </a:cubicBezTo>
                  <a:cubicBezTo>
                    <a:pt x="1" y="944"/>
                    <a:pt x="293" y="1204"/>
                    <a:pt x="619" y="1204"/>
                  </a:cubicBezTo>
                  <a:lnTo>
                    <a:pt x="1594" y="1204"/>
                  </a:lnTo>
                  <a:cubicBezTo>
                    <a:pt x="1952" y="1204"/>
                    <a:pt x="2212" y="944"/>
                    <a:pt x="2212" y="586"/>
                  </a:cubicBezTo>
                  <a:cubicBezTo>
                    <a:pt x="2212" y="261"/>
                    <a:pt x="1952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5497C676-D203-4BB5-9867-19FB0DDF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24" y="2593398"/>
            <a:ext cx="449840" cy="424296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7F133A67-02B0-4894-BE98-70E4EC5BC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215" y="2573049"/>
            <a:ext cx="418668" cy="4974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5"/>
          <p:cNvSpPr txBox="1">
            <a:spLocks noGrp="1"/>
          </p:cNvSpPr>
          <p:nvPr>
            <p:ph type="title"/>
          </p:nvPr>
        </p:nvSpPr>
        <p:spPr>
          <a:xfrm>
            <a:off x="674259" y="43561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How does It work?</a:t>
            </a:r>
          </a:p>
        </p:txBody>
      </p:sp>
      <p:sp>
        <p:nvSpPr>
          <p:cNvPr id="988" name="Google Shape;988;p35"/>
          <p:cNvSpPr/>
          <p:nvPr/>
        </p:nvSpPr>
        <p:spPr>
          <a:xfrm>
            <a:off x="10003150" y="1451100"/>
            <a:ext cx="62000" cy="94475"/>
          </a:xfrm>
          <a:custGeom>
            <a:avLst/>
            <a:gdLst/>
            <a:ahLst/>
            <a:cxnLst/>
            <a:rect l="l" t="t" r="r" b="b"/>
            <a:pathLst>
              <a:path w="2480" h="3779" extrusionOk="0">
                <a:moveTo>
                  <a:pt x="0" y="0"/>
                </a:moveTo>
                <a:cubicBezTo>
                  <a:pt x="394" y="394"/>
                  <a:pt x="765" y="835"/>
                  <a:pt x="1113" y="1321"/>
                </a:cubicBezTo>
                <a:cubicBezTo>
                  <a:pt x="1622" y="2086"/>
                  <a:pt x="1900" y="2944"/>
                  <a:pt x="2155" y="3778"/>
                </a:cubicBezTo>
                <a:cubicBezTo>
                  <a:pt x="2271" y="3685"/>
                  <a:pt x="2364" y="3569"/>
                  <a:pt x="2480" y="3454"/>
                </a:cubicBezTo>
                <a:cubicBezTo>
                  <a:pt x="2040" y="1994"/>
                  <a:pt x="1275" y="580"/>
                  <a:pt x="0" y="0"/>
                </a:cubicBezTo>
                <a:close/>
              </a:path>
            </a:pathLst>
          </a:custGeom>
          <a:solidFill>
            <a:srgbClr val="000000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5"/>
          <p:cNvSpPr/>
          <p:nvPr/>
        </p:nvSpPr>
        <p:spPr>
          <a:xfrm>
            <a:off x="9991550" y="1440100"/>
            <a:ext cx="79975" cy="97350"/>
          </a:xfrm>
          <a:custGeom>
            <a:avLst/>
            <a:gdLst/>
            <a:ahLst/>
            <a:cxnLst/>
            <a:rect l="l" t="t" r="r" b="b"/>
            <a:pathLst>
              <a:path w="3199" h="3894" extrusionOk="0">
                <a:moveTo>
                  <a:pt x="1" y="0"/>
                </a:moveTo>
                <a:lnTo>
                  <a:pt x="1" y="0"/>
                </a:lnTo>
                <a:cubicBezTo>
                  <a:pt x="163" y="139"/>
                  <a:pt x="325" y="301"/>
                  <a:pt x="464" y="440"/>
                </a:cubicBezTo>
                <a:cubicBezTo>
                  <a:pt x="1739" y="1020"/>
                  <a:pt x="2504" y="2434"/>
                  <a:pt x="2944" y="3894"/>
                </a:cubicBezTo>
                <a:cubicBezTo>
                  <a:pt x="3037" y="3824"/>
                  <a:pt x="3106" y="3755"/>
                  <a:pt x="3199" y="3685"/>
                </a:cubicBezTo>
                <a:cubicBezTo>
                  <a:pt x="2874" y="2573"/>
                  <a:pt x="2434" y="1437"/>
                  <a:pt x="1507" y="719"/>
                </a:cubicBezTo>
                <a:cubicBezTo>
                  <a:pt x="1067" y="348"/>
                  <a:pt x="534" y="116"/>
                  <a:pt x="1" y="0"/>
                </a:cubicBezTo>
                <a:close/>
              </a:path>
            </a:pathLst>
          </a:custGeom>
          <a:solidFill>
            <a:srgbClr val="000000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0" name="Google Shape;990;p35"/>
          <p:cNvGrpSpPr/>
          <p:nvPr/>
        </p:nvGrpSpPr>
        <p:grpSpPr>
          <a:xfrm>
            <a:off x="8027113" y="2036323"/>
            <a:ext cx="1580279" cy="804307"/>
            <a:chOff x="8027113" y="2169598"/>
            <a:chExt cx="1580279" cy="804307"/>
          </a:xfrm>
        </p:grpSpPr>
        <p:sp>
          <p:nvSpPr>
            <p:cNvPr id="991" name="Google Shape;991;p35"/>
            <p:cNvSpPr/>
            <p:nvPr/>
          </p:nvSpPr>
          <p:spPr>
            <a:xfrm>
              <a:off x="8045687" y="2185143"/>
              <a:ext cx="1548500" cy="771330"/>
            </a:xfrm>
            <a:custGeom>
              <a:avLst/>
              <a:gdLst/>
              <a:ahLst/>
              <a:cxnLst/>
              <a:rect l="l" t="t" r="r" b="b"/>
              <a:pathLst>
                <a:path w="27093" h="13496" extrusionOk="0">
                  <a:moveTo>
                    <a:pt x="13930" y="1"/>
                  </a:moveTo>
                  <a:cubicBezTo>
                    <a:pt x="11707" y="1"/>
                    <a:pt x="8953" y="1146"/>
                    <a:pt x="8529" y="3437"/>
                  </a:cubicBezTo>
                  <a:cubicBezTo>
                    <a:pt x="8621" y="3530"/>
                    <a:pt x="8691" y="3622"/>
                    <a:pt x="8760" y="3738"/>
                  </a:cubicBezTo>
                  <a:cubicBezTo>
                    <a:pt x="8810" y="3820"/>
                    <a:pt x="8731" y="3902"/>
                    <a:pt x="8648" y="3902"/>
                  </a:cubicBezTo>
                  <a:cubicBezTo>
                    <a:pt x="8614" y="3902"/>
                    <a:pt x="8579" y="3888"/>
                    <a:pt x="8552" y="3854"/>
                  </a:cubicBezTo>
                  <a:cubicBezTo>
                    <a:pt x="8529" y="3784"/>
                    <a:pt x="8482" y="3738"/>
                    <a:pt x="8436" y="3692"/>
                  </a:cubicBezTo>
                  <a:cubicBezTo>
                    <a:pt x="8390" y="3692"/>
                    <a:pt x="8366" y="3669"/>
                    <a:pt x="8366" y="3622"/>
                  </a:cubicBezTo>
                  <a:cubicBezTo>
                    <a:pt x="7915" y="3156"/>
                    <a:pt x="7253" y="2891"/>
                    <a:pt x="6599" y="2891"/>
                  </a:cubicBezTo>
                  <a:cubicBezTo>
                    <a:pt x="6212" y="2891"/>
                    <a:pt x="5829" y="2984"/>
                    <a:pt x="5493" y="3182"/>
                  </a:cubicBezTo>
                  <a:cubicBezTo>
                    <a:pt x="4519" y="3715"/>
                    <a:pt x="4357" y="5036"/>
                    <a:pt x="5215" y="5754"/>
                  </a:cubicBezTo>
                  <a:cubicBezTo>
                    <a:pt x="5238" y="5778"/>
                    <a:pt x="5238" y="5824"/>
                    <a:pt x="5215" y="5847"/>
                  </a:cubicBezTo>
                  <a:lnTo>
                    <a:pt x="5238" y="5847"/>
                  </a:lnTo>
                  <a:cubicBezTo>
                    <a:pt x="5277" y="5886"/>
                    <a:pt x="5234" y="5974"/>
                    <a:pt x="5192" y="5974"/>
                  </a:cubicBezTo>
                  <a:cubicBezTo>
                    <a:pt x="5184" y="5974"/>
                    <a:pt x="5176" y="5970"/>
                    <a:pt x="5168" y="5963"/>
                  </a:cubicBezTo>
                  <a:cubicBezTo>
                    <a:pt x="4517" y="5470"/>
                    <a:pt x="3731" y="5177"/>
                    <a:pt x="2934" y="5177"/>
                  </a:cubicBezTo>
                  <a:cubicBezTo>
                    <a:pt x="2682" y="5177"/>
                    <a:pt x="2429" y="5207"/>
                    <a:pt x="2179" y="5268"/>
                  </a:cubicBezTo>
                  <a:cubicBezTo>
                    <a:pt x="1159" y="5523"/>
                    <a:pt x="0" y="6380"/>
                    <a:pt x="47" y="7539"/>
                  </a:cubicBezTo>
                  <a:cubicBezTo>
                    <a:pt x="70" y="8837"/>
                    <a:pt x="1530" y="9462"/>
                    <a:pt x="2619" y="9578"/>
                  </a:cubicBezTo>
                  <a:cubicBezTo>
                    <a:pt x="2782" y="9596"/>
                    <a:pt x="2944" y="9604"/>
                    <a:pt x="3105" y="9604"/>
                  </a:cubicBezTo>
                  <a:cubicBezTo>
                    <a:pt x="4017" y="9604"/>
                    <a:pt x="4886" y="9329"/>
                    <a:pt x="5655" y="8837"/>
                  </a:cubicBezTo>
                  <a:cubicBezTo>
                    <a:pt x="5493" y="8651"/>
                    <a:pt x="5377" y="8466"/>
                    <a:pt x="5261" y="8257"/>
                  </a:cubicBezTo>
                  <a:cubicBezTo>
                    <a:pt x="5230" y="8179"/>
                    <a:pt x="5283" y="8122"/>
                    <a:pt x="5336" y="8122"/>
                  </a:cubicBezTo>
                  <a:cubicBezTo>
                    <a:pt x="5360" y="8122"/>
                    <a:pt x="5385" y="8135"/>
                    <a:pt x="5400" y="8165"/>
                  </a:cubicBezTo>
                  <a:cubicBezTo>
                    <a:pt x="5701" y="8651"/>
                    <a:pt x="6095" y="8999"/>
                    <a:pt x="6628" y="9231"/>
                  </a:cubicBezTo>
                  <a:cubicBezTo>
                    <a:pt x="6745" y="9289"/>
                    <a:pt x="6666" y="9461"/>
                    <a:pt x="6556" y="9461"/>
                  </a:cubicBezTo>
                  <a:cubicBezTo>
                    <a:pt x="6535" y="9461"/>
                    <a:pt x="6512" y="9454"/>
                    <a:pt x="6489" y="9439"/>
                  </a:cubicBezTo>
                  <a:cubicBezTo>
                    <a:pt x="6281" y="9347"/>
                    <a:pt x="6072" y="9207"/>
                    <a:pt x="5887" y="9068"/>
                  </a:cubicBezTo>
                  <a:cubicBezTo>
                    <a:pt x="5840" y="9092"/>
                    <a:pt x="5794" y="9138"/>
                    <a:pt x="5725" y="9161"/>
                  </a:cubicBezTo>
                  <a:lnTo>
                    <a:pt x="5771" y="9207"/>
                  </a:lnTo>
                  <a:cubicBezTo>
                    <a:pt x="5794" y="9184"/>
                    <a:pt x="5817" y="9161"/>
                    <a:pt x="5864" y="9161"/>
                  </a:cubicBezTo>
                  <a:cubicBezTo>
                    <a:pt x="5875" y="9154"/>
                    <a:pt x="5886" y="9150"/>
                    <a:pt x="5897" y="9150"/>
                  </a:cubicBezTo>
                  <a:cubicBezTo>
                    <a:pt x="5952" y="9150"/>
                    <a:pt x="5991" y="9238"/>
                    <a:pt x="5933" y="9277"/>
                  </a:cubicBezTo>
                  <a:cubicBezTo>
                    <a:pt x="5238" y="9717"/>
                    <a:pt x="5122" y="10737"/>
                    <a:pt x="5887" y="11177"/>
                  </a:cubicBezTo>
                  <a:cubicBezTo>
                    <a:pt x="6052" y="11273"/>
                    <a:pt x="6215" y="11314"/>
                    <a:pt x="6373" y="11314"/>
                  </a:cubicBezTo>
                  <a:cubicBezTo>
                    <a:pt x="6904" y="11314"/>
                    <a:pt x="7389" y="10857"/>
                    <a:pt x="7764" y="10482"/>
                  </a:cubicBezTo>
                  <a:cubicBezTo>
                    <a:pt x="7790" y="10464"/>
                    <a:pt x="7817" y="10457"/>
                    <a:pt x="7842" y="10457"/>
                  </a:cubicBezTo>
                  <a:cubicBezTo>
                    <a:pt x="7883" y="10457"/>
                    <a:pt x="7921" y="10477"/>
                    <a:pt x="7949" y="10505"/>
                  </a:cubicBezTo>
                  <a:cubicBezTo>
                    <a:pt x="7973" y="10505"/>
                    <a:pt x="8019" y="10528"/>
                    <a:pt x="8019" y="10575"/>
                  </a:cubicBezTo>
                  <a:cubicBezTo>
                    <a:pt x="7676" y="12677"/>
                    <a:pt x="11638" y="13495"/>
                    <a:pt x="13126" y="13495"/>
                  </a:cubicBezTo>
                  <a:cubicBezTo>
                    <a:pt x="13147" y="13495"/>
                    <a:pt x="13167" y="13495"/>
                    <a:pt x="13187" y="13495"/>
                  </a:cubicBezTo>
                  <a:cubicBezTo>
                    <a:pt x="15064" y="13472"/>
                    <a:pt x="17567" y="12522"/>
                    <a:pt x="17776" y="10389"/>
                  </a:cubicBezTo>
                  <a:cubicBezTo>
                    <a:pt x="17787" y="10285"/>
                    <a:pt x="17874" y="10233"/>
                    <a:pt x="17955" y="10233"/>
                  </a:cubicBezTo>
                  <a:cubicBezTo>
                    <a:pt x="18036" y="10233"/>
                    <a:pt x="18112" y="10285"/>
                    <a:pt x="18100" y="10389"/>
                  </a:cubicBezTo>
                  <a:cubicBezTo>
                    <a:pt x="18100" y="10505"/>
                    <a:pt x="18077" y="10621"/>
                    <a:pt x="18054" y="10737"/>
                  </a:cubicBezTo>
                  <a:cubicBezTo>
                    <a:pt x="18378" y="11108"/>
                    <a:pt x="18772" y="11409"/>
                    <a:pt x="19282" y="11525"/>
                  </a:cubicBezTo>
                  <a:cubicBezTo>
                    <a:pt x="19389" y="11555"/>
                    <a:pt x="19522" y="11571"/>
                    <a:pt x="19665" y="11571"/>
                  </a:cubicBezTo>
                  <a:cubicBezTo>
                    <a:pt x="20293" y="11571"/>
                    <a:pt x="21098" y="11265"/>
                    <a:pt x="20626" y="10528"/>
                  </a:cubicBezTo>
                  <a:cubicBezTo>
                    <a:pt x="20580" y="10482"/>
                    <a:pt x="20649" y="10436"/>
                    <a:pt x="20696" y="10436"/>
                  </a:cubicBezTo>
                  <a:cubicBezTo>
                    <a:pt x="20726" y="10391"/>
                    <a:pt x="20765" y="10365"/>
                    <a:pt x="20808" y="10365"/>
                  </a:cubicBezTo>
                  <a:cubicBezTo>
                    <a:pt x="20832" y="10365"/>
                    <a:pt x="20856" y="10373"/>
                    <a:pt x="20881" y="10389"/>
                  </a:cubicBezTo>
                  <a:cubicBezTo>
                    <a:pt x="21733" y="11019"/>
                    <a:pt x="22849" y="11478"/>
                    <a:pt x="23908" y="11478"/>
                  </a:cubicBezTo>
                  <a:cubicBezTo>
                    <a:pt x="24837" y="11478"/>
                    <a:pt x="25723" y="11126"/>
                    <a:pt x="26350" y="10227"/>
                  </a:cubicBezTo>
                  <a:cubicBezTo>
                    <a:pt x="27092" y="9184"/>
                    <a:pt x="26999" y="7817"/>
                    <a:pt x="26096" y="6913"/>
                  </a:cubicBezTo>
                  <a:cubicBezTo>
                    <a:pt x="25331" y="6148"/>
                    <a:pt x="24195" y="5963"/>
                    <a:pt x="23175" y="5940"/>
                  </a:cubicBezTo>
                  <a:cubicBezTo>
                    <a:pt x="23146" y="5983"/>
                    <a:pt x="23108" y="6002"/>
                    <a:pt x="23072" y="6002"/>
                  </a:cubicBezTo>
                  <a:cubicBezTo>
                    <a:pt x="22992" y="6002"/>
                    <a:pt x="22919" y="5912"/>
                    <a:pt x="22967" y="5801"/>
                  </a:cubicBezTo>
                  <a:cubicBezTo>
                    <a:pt x="23481" y="4729"/>
                    <a:pt x="23223" y="2865"/>
                    <a:pt x="21807" y="2865"/>
                  </a:cubicBezTo>
                  <a:cubicBezTo>
                    <a:pt x="21691" y="2865"/>
                    <a:pt x="21568" y="2878"/>
                    <a:pt x="21437" y="2904"/>
                  </a:cubicBezTo>
                  <a:cubicBezTo>
                    <a:pt x="20418" y="3089"/>
                    <a:pt x="19746" y="3970"/>
                    <a:pt x="19352" y="4851"/>
                  </a:cubicBezTo>
                  <a:cubicBezTo>
                    <a:pt x="19630" y="5036"/>
                    <a:pt x="19861" y="5245"/>
                    <a:pt x="20024" y="5523"/>
                  </a:cubicBezTo>
                  <a:cubicBezTo>
                    <a:pt x="20094" y="5628"/>
                    <a:pt x="19990" y="5748"/>
                    <a:pt x="19896" y="5748"/>
                  </a:cubicBezTo>
                  <a:cubicBezTo>
                    <a:pt x="19866" y="5748"/>
                    <a:pt x="19837" y="5736"/>
                    <a:pt x="19815" y="5708"/>
                  </a:cubicBezTo>
                  <a:cubicBezTo>
                    <a:pt x="19252" y="5032"/>
                    <a:pt x="18601" y="4641"/>
                    <a:pt x="17714" y="4641"/>
                  </a:cubicBezTo>
                  <a:cubicBezTo>
                    <a:pt x="17688" y="4641"/>
                    <a:pt x="17662" y="4641"/>
                    <a:pt x="17637" y="4642"/>
                  </a:cubicBezTo>
                  <a:cubicBezTo>
                    <a:pt x="17567" y="4642"/>
                    <a:pt x="17544" y="4503"/>
                    <a:pt x="17637" y="4480"/>
                  </a:cubicBezTo>
                  <a:cubicBezTo>
                    <a:pt x="17752" y="4462"/>
                    <a:pt x="17871" y="4454"/>
                    <a:pt x="17991" y="4454"/>
                  </a:cubicBezTo>
                  <a:cubicBezTo>
                    <a:pt x="18351" y="4454"/>
                    <a:pt x="18720" y="4532"/>
                    <a:pt x="19050" y="4688"/>
                  </a:cubicBezTo>
                  <a:cubicBezTo>
                    <a:pt x="18981" y="2209"/>
                    <a:pt x="16941" y="285"/>
                    <a:pt x="14531" y="30"/>
                  </a:cubicBezTo>
                  <a:cubicBezTo>
                    <a:pt x="14337" y="10"/>
                    <a:pt x="14135" y="1"/>
                    <a:pt x="139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8027113" y="2169598"/>
              <a:ext cx="1580279" cy="804307"/>
            </a:xfrm>
            <a:custGeom>
              <a:avLst/>
              <a:gdLst/>
              <a:ahLst/>
              <a:cxnLst/>
              <a:rect l="l" t="t" r="r" b="b"/>
              <a:pathLst>
                <a:path w="27649" h="14073" extrusionOk="0">
                  <a:moveTo>
                    <a:pt x="14326" y="0"/>
                  </a:moveTo>
                  <a:cubicBezTo>
                    <a:pt x="12097" y="0"/>
                    <a:pt x="8972" y="1172"/>
                    <a:pt x="8715" y="3570"/>
                  </a:cubicBezTo>
                  <a:cubicBezTo>
                    <a:pt x="8234" y="3154"/>
                    <a:pt x="7578" y="2927"/>
                    <a:pt x="6931" y="2927"/>
                  </a:cubicBezTo>
                  <a:cubicBezTo>
                    <a:pt x="6424" y="2927"/>
                    <a:pt x="5924" y="3066"/>
                    <a:pt x="5516" y="3361"/>
                  </a:cubicBezTo>
                  <a:cubicBezTo>
                    <a:pt x="4752" y="3894"/>
                    <a:pt x="4520" y="5030"/>
                    <a:pt x="5053" y="5748"/>
                  </a:cubicBezTo>
                  <a:cubicBezTo>
                    <a:pt x="4481" y="5414"/>
                    <a:pt x="3777" y="5242"/>
                    <a:pt x="3079" y="5242"/>
                  </a:cubicBezTo>
                  <a:cubicBezTo>
                    <a:pt x="1598" y="5242"/>
                    <a:pt x="149" y="6018"/>
                    <a:pt x="70" y="7672"/>
                  </a:cubicBezTo>
                  <a:cubicBezTo>
                    <a:pt x="1" y="8831"/>
                    <a:pt x="974" y="9642"/>
                    <a:pt x="1994" y="9966"/>
                  </a:cubicBezTo>
                  <a:cubicBezTo>
                    <a:pt x="2461" y="10124"/>
                    <a:pt x="2941" y="10199"/>
                    <a:pt x="3419" y="10199"/>
                  </a:cubicBezTo>
                  <a:cubicBezTo>
                    <a:pt x="4341" y="10199"/>
                    <a:pt x="5256" y="9922"/>
                    <a:pt x="6050" y="9433"/>
                  </a:cubicBezTo>
                  <a:cubicBezTo>
                    <a:pt x="6119" y="9387"/>
                    <a:pt x="6165" y="9364"/>
                    <a:pt x="6212" y="9340"/>
                  </a:cubicBezTo>
                  <a:cubicBezTo>
                    <a:pt x="6397" y="9479"/>
                    <a:pt x="6606" y="9619"/>
                    <a:pt x="6814" y="9711"/>
                  </a:cubicBezTo>
                  <a:cubicBezTo>
                    <a:pt x="6837" y="9726"/>
                    <a:pt x="6860" y="9733"/>
                    <a:pt x="6881" y="9733"/>
                  </a:cubicBezTo>
                  <a:cubicBezTo>
                    <a:pt x="6991" y="9733"/>
                    <a:pt x="7066" y="9561"/>
                    <a:pt x="6930" y="9503"/>
                  </a:cubicBezTo>
                  <a:cubicBezTo>
                    <a:pt x="6420" y="9271"/>
                    <a:pt x="6026" y="8923"/>
                    <a:pt x="5725" y="8437"/>
                  </a:cubicBezTo>
                  <a:cubicBezTo>
                    <a:pt x="5711" y="8409"/>
                    <a:pt x="5690" y="8398"/>
                    <a:pt x="5667" y="8398"/>
                  </a:cubicBezTo>
                  <a:cubicBezTo>
                    <a:pt x="5613" y="8398"/>
                    <a:pt x="5553" y="8464"/>
                    <a:pt x="5586" y="8529"/>
                  </a:cubicBezTo>
                  <a:cubicBezTo>
                    <a:pt x="5702" y="8738"/>
                    <a:pt x="5818" y="8923"/>
                    <a:pt x="5980" y="9109"/>
                  </a:cubicBezTo>
                  <a:cubicBezTo>
                    <a:pt x="5211" y="9601"/>
                    <a:pt x="4342" y="9876"/>
                    <a:pt x="3430" y="9876"/>
                  </a:cubicBezTo>
                  <a:cubicBezTo>
                    <a:pt x="3269" y="9876"/>
                    <a:pt x="3107" y="9868"/>
                    <a:pt x="2944" y="9850"/>
                  </a:cubicBezTo>
                  <a:cubicBezTo>
                    <a:pt x="1855" y="9734"/>
                    <a:pt x="395" y="9109"/>
                    <a:pt x="372" y="7811"/>
                  </a:cubicBezTo>
                  <a:cubicBezTo>
                    <a:pt x="325" y="6652"/>
                    <a:pt x="1484" y="5795"/>
                    <a:pt x="2504" y="5540"/>
                  </a:cubicBezTo>
                  <a:cubicBezTo>
                    <a:pt x="2749" y="5485"/>
                    <a:pt x="2996" y="5459"/>
                    <a:pt x="3242" y="5459"/>
                  </a:cubicBezTo>
                  <a:cubicBezTo>
                    <a:pt x="4045" y="5459"/>
                    <a:pt x="4837" y="5738"/>
                    <a:pt x="5493" y="6235"/>
                  </a:cubicBezTo>
                  <a:cubicBezTo>
                    <a:pt x="5502" y="6244"/>
                    <a:pt x="5511" y="6247"/>
                    <a:pt x="5521" y="6247"/>
                  </a:cubicBezTo>
                  <a:cubicBezTo>
                    <a:pt x="5562" y="6247"/>
                    <a:pt x="5601" y="6176"/>
                    <a:pt x="5563" y="6119"/>
                  </a:cubicBezTo>
                  <a:lnTo>
                    <a:pt x="5540" y="6119"/>
                  </a:lnTo>
                  <a:cubicBezTo>
                    <a:pt x="5563" y="6096"/>
                    <a:pt x="5563" y="6050"/>
                    <a:pt x="5540" y="6026"/>
                  </a:cubicBezTo>
                  <a:cubicBezTo>
                    <a:pt x="4682" y="5308"/>
                    <a:pt x="4844" y="3987"/>
                    <a:pt x="5818" y="3454"/>
                  </a:cubicBezTo>
                  <a:cubicBezTo>
                    <a:pt x="6154" y="3256"/>
                    <a:pt x="6534" y="3163"/>
                    <a:pt x="6917" y="3163"/>
                  </a:cubicBezTo>
                  <a:cubicBezTo>
                    <a:pt x="7564" y="3163"/>
                    <a:pt x="8217" y="3428"/>
                    <a:pt x="8668" y="3894"/>
                  </a:cubicBezTo>
                  <a:cubicBezTo>
                    <a:pt x="8668" y="3941"/>
                    <a:pt x="8715" y="3964"/>
                    <a:pt x="8761" y="3964"/>
                  </a:cubicBezTo>
                  <a:cubicBezTo>
                    <a:pt x="8807" y="4010"/>
                    <a:pt x="8831" y="4056"/>
                    <a:pt x="8877" y="4126"/>
                  </a:cubicBezTo>
                  <a:cubicBezTo>
                    <a:pt x="8904" y="4160"/>
                    <a:pt x="8939" y="4174"/>
                    <a:pt x="8973" y="4174"/>
                  </a:cubicBezTo>
                  <a:cubicBezTo>
                    <a:pt x="9056" y="4174"/>
                    <a:pt x="9135" y="4092"/>
                    <a:pt x="9085" y="4010"/>
                  </a:cubicBezTo>
                  <a:cubicBezTo>
                    <a:pt x="9016" y="3894"/>
                    <a:pt x="8946" y="3802"/>
                    <a:pt x="8854" y="3709"/>
                  </a:cubicBezTo>
                  <a:cubicBezTo>
                    <a:pt x="9278" y="1418"/>
                    <a:pt x="12032" y="273"/>
                    <a:pt x="14255" y="273"/>
                  </a:cubicBezTo>
                  <a:cubicBezTo>
                    <a:pt x="14460" y="273"/>
                    <a:pt x="14662" y="282"/>
                    <a:pt x="14856" y="302"/>
                  </a:cubicBezTo>
                  <a:cubicBezTo>
                    <a:pt x="17266" y="557"/>
                    <a:pt x="19306" y="2481"/>
                    <a:pt x="19375" y="4960"/>
                  </a:cubicBezTo>
                  <a:cubicBezTo>
                    <a:pt x="19047" y="4813"/>
                    <a:pt x="18707" y="4735"/>
                    <a:pt x="18372" y="4735"/>
                  </a:cubicBezTo>
                  <a:cubicBezTo>
                    <a:pt x="18234" y="4735"/>
                    <a:pt x="18097" y="4748"/>
                    <a:pt x="17962" y="4775"/>
                  </a:cubicBezTo>
                  <a:cubicBezTo>
                    <a:pt x="17869" y="4775"/>
                    <a:pt x="17892" y="4914"/>
                    <a:pt x="17962" y="4914"/>
                  </a:cubicBezTo>
                  <a:cubicBezTo>
                    <a:pt x="17987" y="4913"/>
                    <a:pt x="18013" y="4913"/>
                    <a:pt x="18039" y="4913"/>
                  </a:cubicBezTo>
                  <a:cubicBezTo>
                    <a:pt x="18926" y="4913"/>
                    <a:pt x="19577" y="5304"/>
                    <a:pt x="20140" y="5980"/>
                  </a:cubicBezTo>
                  <a:cubicBezTo>
                    <a:pt x="20162" y="6008"/>
                    <a:pt x="20191" y="6020"/>
                    <a:pt x="20221" y="6020"/>
                  </a:cubicBezTo>
                  <a:cubicBezTo>
                    <a:pt x="20315" y="6020"/>
                    <a:pt x="20419" y="5900"/>
                    <a:pt x="20349" y="5795"/>
                  </a:cubicBezTo>
                  <a:cubicBezTo>
                    <a:pt x="20186" y="5517"/>
                    <a:pt x="19955" y="5308"/>
                    <a:pt x="19677" y="5123"/>
                  </a:cubicBezTo>
                  <a:cubicBezTo>
                    <a:pt x="20071" y="4242"/>
                    <a:pt x="20743" y="3361"/>
                    <a:pt x="21762" y="3176"/>
                  </a:cubicBezTo>
                  <a:cubicBezTo>
                    <a:pt x="21893" y="3150"/>
                    <a:pt x="22016" y="3137"/>
                    <a:pt x="22132" y="3137"/>
                  </a:cubicBezTo>
                  <a:cubicBezTo>
                    <a:pt x="23548" y="3137"/>
                    <a:pt x="23806" y="5003"/>
                    <a:pt x="23292" y="6096"/>
                  </a:cubicBezTo>
                  <a:cubicBezTo>
                    <a:pt x="23245" y="6191"/>
                    <a:pt x="23315" y="6275"/>
                    <a:pt x="23395" y="6275"/>
                  </a:cubicBezTo>
                  <a:cubicBezTo>
                    <a:pt x="23432" y="6275"/>
                    <a:pt x="23471" y="6256"/>
                    <a:pt x="23500" y="6212"/>
                  </a:cubicBezTo>
                  <a:cubicBezTo>
                    <a:pt x="24520" y="6235"/>
                    <a:pt x="25656" y="6420"/>
                    <a:pt x="26421" y="7185"/>
                  </a:cubicBezTo>
                  <a:cubicBezTo>
                    <a:pt x="27324" y="8089"/>
                    <a:pt x="27417" y="9456"/>
                    <a:pt x="26675" y="10499"/>
                  </a:cubicBezTo>
                  <a:cubicBezTo>
                    <a:pt x="26048" y="11398"/>
                    <a:pt x="25167" y="11750"/>
                    <a:pt x="24241" y="11750"/>
                  </a:cubicBezTo>
                  <a:cubicBezTo>
                    <a:pt x="23185" y="11750"/>
                    <a:pt x="22071" y="11291"/>
                    <a:pt x="21206" y="10661"/>
                  </a:cubicBezTo>
                  <a:cubicBezTo>
                    <a:pt x="21186" y="10648"/>
                    <a:pt x="21165" y="10642"/>
                    <a:pt x="21146" y="10642"/>
                  </a:cubicBezTo>
                  <a:cubicBezTo>
                    <a:pt x="21098" y="10642"/>
                    <a:pt x="21053" y="10675"/>
                    <a:pt x="21021" y="10708"/>
                  </a:cubicBezTo>
                  <a:cubicBezTo>
                    <a:pt x="20974" y="10708"/>
                    <a:pt x="20905" y="10754"/>
                    <a:pt x="20951" y="10824"/>
                  </a:cubicBezTo>
                  <a:cubicBezTo>
                    <a:pt x="21419" y="11553"/>
                    <a:pt x="20633" y="11845"/>
                    <a:pt x="20008" y="11845"/>
                  </a:cubicBezTo>
                  <a:cubicBezTo>
                    <a:pt x="19859" y="11845"/>
                    <a:pt x="19719" y="11828"/>
                    <a:pt x="19607" y="11797"/>
                  </a:cubicBezTo>
                  <a:cubicBezTo>
                    <a:pt x="19097" y="11681"/>
                    <a:pt x="18703" y="11380"/>
                    <a:pt x="18379" y="11009"/>
                  </a:cubicBezTo>
                  <a:cubicBezTo>
                    <a:pt x="18402" y="10893"/>
                    <a:pt x="18425" y="10777"/>
                    <a:pt x="18425" y="10661"/>
                  </a:cubicBezTo>
                  <a:cubicBezTo>
                    <a:pt x="18437" y="10557"/>
                    <a:pt x="18361" y="10505"/>
                    <a:pt x="18280" y="10505"/>
                  </a:cubicBezTo>
                  <a:cubicBezTo>
                    <a:pt x="18199" y="10505"/>
                    <a:pt x="18112" y="10557"/>
                    <a:pt x="18101" y="10661"/>
                  </a:cubicBezTo>
                  <a:cubicBezTo>
                    <a:pt x="17892" y="12794"/>
                    <a:pt x="15389" y="13744"/>
                    <a:pt x="13512" y="13767"/>
                  </a:cubicBezTo>
                  <a:cubicBezTo>
                    <a:pt x="13491" y="13767"/>
                    <a:pt x="13471" y="13767"/>
                    <a:pt x="13449" y="13767"/>
                  </a:cubicBezTo>
                  <a:cubicBezTo>
                    <a:pt x="11960" y="13767"/>
                    <a:pt x="8001" y="12972"/>
                    <a:pt x="8344" y="10870"/>
                  </a:cubicBezTo>
                  <a:cubicBezTo>
                    <a:pt x="8344" y="10800"/>
                    <a:pt x="8298" y="10777"/>
                    <a:pt x="8274" y="10777"/>
                  </a:cubicBezTo>
                  <a:cubicBezTo>
                    <a:pt x="8246" y="10749"/>
                    <a:pt x="8208" y="10729"/>
                    <a:pt x="8167" y="10729"/>
                  </a:cubicBezTo>
                  <a:cubicBezTo>
                    <a:pt x="8142" y="10729"/>
                    <a:pt x="8115" y="10736"/>
                    <a:pt x="8089" y="10754"/>
                  </a:cubicBezTo>
                  <a:cubicBezTo>
                    <a:pt x="7714" y="11129"/>
                    <a:pt x="7229" y="11586"/>
                    <a:pt x="6698" y="11586"/>
                  </a:cubicBezTo>
                  <a:cubicBezTo>
                    <a:pt x="6540" y="11586"/>
                    <a:pt x="6377" y="11545"/>
                    <a:pt x="6212" y="11449"/>
                  </a:cubicBezTo>
                  <a:cubicBezTo>
                    <a:pt x="5447" y="11009"/>
                    <a:pt x="5563" y="9989"/>
                    <a:pt x="6258" y="9549"/>
                  </a:cubicBezTo>
                  <a:cubicBezTo>
                    <a:pt x="6321" y="9507"/>
                    <a:pt x="6269" y="9407"/>
                    <a:pt x="6207" y="9407"/>
                  </a:cubicBezTo>
                  <a:cubicBezTo>
                    <a:pt x="6201" y="9407"/>
                    <a:pt x="6195" y="9408"/>
                    <a:pt x="6189" y="9410"/>
                  </a:cubicBezTo>
                  <a:cubicBezTo>
                    <a:pt x="6142" y="9433"/>
                    <a:pt x="6119" y="9456"/>
                    <a:pt x="6096" y="9479"/>
                  </a:cubicBezTo>
                  <a:cubicBezTo>
                    <a:pt x="5377" y="9873"/>
                    <a:pt x="5215" y="10893"/>
                    <a:pt x="5841" y="11473"/>
                  </a:cubicBezTo>
                  <a:cubicBezTo>
                    <a:pt x="6102" y="11725"/>
                    <a:pt x="6391" y="11829"/>
                    <a:pt x="6683" y="11829"/>
                  </a:cubicBezTo>
                  <a:cubicBezTo>
                    <a:pt x="7221" y="11829"/>
                    <a:pt x="7768" y="11476"/>
                    <a:pt x="8158" y="11055"/>
                  </a:cubicBezTo>
                  <a:lnTo>
                    <a:pt x="8158" y="11055"/>
                  </a:lnTo>
                  <a:cubicBezTo>
                    <a:pt x="7834" y="13118"/>
                    <a:pt x="11820" y="14045"/>
                    <a:pt x="13234" y="14068"/>
                  </a:cubicBezTo>
                  <a:cubicBezTo>
                    <a:pt x="13306" y="14071"/>
                    <a:pt x="13378" y="14072"/>
                    <a:pt x="13452" y="14072"/>
                  </a:cubicBezTo>
                  <a:cubicBezTo>
                    <a:pt x="15343" y="14072"/>
                    <a:pt x="17707" y="13206"/>
                    <a:pt x="18309" y="11287"/>
                  </a:cubicBezTo>
                  <a:cubicBezTo>
                    <a:pt x="18749" y="11787"/>
                    <a:pt x="19414" y="12149"/>
                    <a:pt x="20080" y="12149"/>
                  </a:cubicBezTo>
                  <a:cubicBezTo>
                    <a:pt x="20185" y="12149"/>
                    <a:pt x="20291" y="12140"/>
                    <a:pt x="20395" y="12121"/>
                  </a:cubicBezTo>
                  <a:cubicBezTo>
                    <a:pt x="20928" y="12029"/>
                    <a:pt x="21368" y="11519"/>
                    <a:pt x="21229" y="11032"/>
                  </a:cubicBezTo>
                  <a:lnTo>
                    <a:pt x="21229" y="11032"/>
                  </a:lnTo>
                  <a:cubicBezTo>
                    <a:pt x="22049" y="11673"/>
                    <a:pt x="23136" y="12052"/>
                    <a:pt x="24181" y="12052"/>
                  </a:cubicBezTo>
                  <a:cubicBezTo>
                    <a:pt x="25439" y="12052"/>
                    <a:pt x="26636" y="11502"/>
                    <a:pt x="27232" y="10198"/>
                  </a:cubicBezTo>
                  <a:cubicBezTo>
                    <a:pt x="27649" y="9294"/>
                    <a:pt x="27579" y="8205"/>
                    <a:pt x="26977" y="7394"/>
                  </a:cubicBezTo>
                  <a:cubicBezTo>
                    <a:pt x="26259" y="6402"/>
                    <a:pt x="25080" y="6063"/>
                    <a:pt x="23913" y="6063"/>
                  </a:cubicBezTo>
                  <a:cubicBezTo>
                    <a:pt x="23798" y="6063"/>
                    <a:pt x="23684" y="6067"/>
                    <a:pt x="23570" y="6073"/>
                  </a:cubicBezTo>
                  <a:cubicBezTo>
                    <a:pt x="24126" y="5007"/>
                    <a:pt x="23894" y="3338"/>
                    <a:pt x="22597" y="2944"/>
                  </a:cubicBezTo>
                  <a:cubicBezTo>
                    <a:pt x="22421" y="2891"/>
                    <a:pt x="22246" y="2867"/>
                    <a:pt x="22074" y="2867"/>
                  </a:cubicBezTo>
                  <a:cubicBezTo>
                    <a:pt x="21039" y="2867"/>
                    <a:pt x="20094" y="3752"/>
                    <a:pt x="19677" y="4705"/>
                  </a:cubicBezTo>
                  <a:cubicBezTo>
                    <a:pt x="19468" y="2179"/>
                    <a:pt x="17336" y="279"/>
                    <a:pt x="14856" y="24"/>
                  </a:cubicBezTo>
                  <a:cubicBezTo>
                    <a:pt x="14687" y="8"/>
                    <a:pt x="14509" y="0"/>
                    <a:pt x="143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9200705" y="2348884"/>
              <a:ext cx="186954" cy="170486"/>
            </a:xfrm>
            <a:custGeom>
              <a:avLst/>
              <a:gdLst/>
              <a:ahLst/>
              <a:cxnLst/>
              <a:rect l="l" t="t" r="r" b="b"/>
              <a:pathLst>
                <a:path w="3271" h="2983" extrusionOk="0">
                  <a:moveTo>
                    <a:pt x="1598" y="0"/>
                  </a:moveTo>
                  <a:cubicBezTo>
                    <a:pt x="1482" y="0"/>
                    <a:pt x="1359" y="13"/>
                    <a:pt x="1228" y="39"/>
                  </a:cubicBezTo>
                  <a:cubicBezTo>
                    <a:pt x="742" y="132"/>
                    <a:pt x="324" y="386"/>
                    <a:pt x="0" y="711"/>
                  </a:cubicBezTo>
                  <a:cubicBezTo>
                    <a:pt x="233" y="582"/>
                    <a:pt x="488" y="503"/>
                    <a:pt x="764" y="503"/>
                  </a:cubicBezTo>
                  <a:cubicBezTo>
                    <a:pt x="982" y="503"/>
                    <a:pt x="1214" y="552"/>
                    <a:pt x="1460" y="665"/>
                  </a:cubicBezTo>
                  <a:cubicBezTo>
                    <a:pt x="2572" y="1198"/>
                    <a:pt x="2503" y="2078"/>
                    <a:pt x="2178" y="2936"/>
                  </a:cubicBezTo>
                  <a:cubicBezTo>
                    <a:pt x="2364" y="2959"/>
                    <a:pt x="2549" y="2959"/>
                    <a:pt x="2735" y="2982"/>
                  </a:cubicBezTo>
                  <a:cubicBezTo>
                    <a:pt x="2735" y="2959"/>
                    <a:pt x="2735" y="2959"/>
                    <a:pt x="2735" y="2959"/>
                  </a:cubicBezTo>
                  <a:cubicBezTo>
                    <a:pt x="3270" y="1866"/>
                    <a:pt x="3014" y="0"/>
                    <a:pt x="1598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9057649" y="2450386"/>
              <a:ext cx="54354" cy="10688"/>
            </a:xfrm>
            <a:custGeom>
              <a:avLst/>
              <a:gdLst/>
              <a:ahLst/>
              <a:cxnLst/>
              <a:rect l="l" t="t" r="r" b="b"/>
              <a:pathLst>
                <a:path w="951" h="187" extrusionOk="0">
                  <a:moveTo>
                    <a:pt x="0" y="1"/>
                  </a:moveTo>
                  <a:cubicBezTo>
                    <a:pt x="325" y="70"/>
                    <a:pt x="649" y="117"/>
                    <a:pt x="950" y="186"/>
                  </a:cubicBezTo>
                  <a:cubicBezTo>
                    <a:pt x="672" y="70"/>
                    <a:pt x="348" y="1"/>
                    <a:pt x="0" y="1"/>
                  </a:cubicBezTo>
                  <a:close/>
                </a:path>
              </a:pathLst>
            </a:custGeom>
            <a:solidFill>
              <a:srgbClr val="DBE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8991408" y="2223949"/>
              <a:ext cx="143116" cy="229182"/>
            </a:xfrm>
            <a:custGeom>
              <a:avLst/>
              <a:gdLst/>
              <a:ahLst/>
              <a:cxnLst/>
              <a:rect l="l" t="t" r="r" b="b"/>
              <a:pathLst>
                <a:path w="2504" h="4010" extrusionOk="0">
                  <a:moveTo>
                    <a:pt x="0" y="0"/>
                  </a:moveTo>
                  <a:lnTo>
                    <a:pt x="0" y="0"/>
                  </a:lnTo>
                  <a:cubicBezTo>
                    <a:pt x="719" y="1159"/>
                    <a:pt x="1020" y="2480"/>
                    <a:pt x="1159" y="3801"/>
                  </a:cubicBezTo>
                  <a:cubicBezTo>
                    <a:pt x="1247" y="3791"/>
                    <a:pt x="1336" y="3787"/>
                    <a:pt x="1426" y="3787"/>
                  </a:cubicBezTo>
                  <a:cubicBezTo>
                    <a:pt x="1783" y="3787"/>
                    <a:pt x="2146" y="3861"/>
                    <a:pt x="2480" y="4009"/>
                  </a:cubicBezTo>
                  <a:lnTo>
                    <a:pt x="2503" y="4009"/>
                  </a:lnTo>
                  <a:cubicBezTo>
                    <a:pt x="2434" y="2271"/>
                    <a:pt x="1437" y="81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9151667" y="2525884"/>
              <a:ext cx="442494" cy="320797"/>
            </a:xfrm>
            <a:custGeom>
              <a:avLst/>
              <a:gdLst/>
              <a:ahLst/>
              <a:cxnLst/>
              <a:rect l="l" t="t" r="r" b="b"/>
              <a:pathLst>
                <a:path w="7742" h="5613" extrusionOk="0">
                  <a:moveTo>
                    <a:pt x="4288" y="1"/>
                  </a:moveTo>
                  <a:cubicBezTo>
                    <a:pt x="4381" y="24"/>
                    <a:pt x="4473" y="47"/>
                    <a:pt x="4566" y="94"/>
                  </a:cubicBezTo>
                  <a:cubicBezTo>
                    <a:pt x="5748" y="511"/>
                    <a:pt x="6675" y="1739"/>
                    <a:pt x="6374" y="3060"/>
                  </a:cubicBezTo>
                  <a:cubicBezTo>
                    <a:pt x="6062" y="4262"/>
                    <a:pt x="4810" y="4801"/>
                    <a:pt x="3665" y="4801"/>
                  </a:cubicBezTo>
                  <a:cubicBezTo>
                    <a:pt x="3618" y="4801"/>
                    <a:pt x="3570" y="4800"/>
                    <a:pt x="3523" y="4798"/>
                  </a:cubicBezTo>
                  <a:cubicBezTo>
                    <a:pt x="2642" y="4752"/>
                    <a:pt x="1947" y="4451"/>
                    <a:pt x="1298" y="4010"/>
                  </a:cubicBezTo>
                  <a:cubicBezTo>
                    <a:pt x="1206" y="4312"/>
                    <a:pt x="1067" y="4590"/>
                    <a:pt x="858" y="4868"/>
                  </a:cubicBezTo>
                  <a:cubicBezTo>
                    <a:pt x="626" y="5169"/>
                    <a:pt x="325" y="5424"/>
                    <a:pt x="1" y="5586"/>
                  </a:cubicBezTo>
                  <a:cubicBezTo>
                    <a:pt x="94" y="5603"/>
                    <a:pt x="200" y="5612"/>
                    <a:pt x="312" y="5612"/>
                  </a:cubicBezTo>
                  <a:cubicBezTo>
                    <a:pt x="947" y="5612"/>
                    <a:pt x="1748" y="5319"/>
                    <a:pt x="1275" y="4590"/>
                  </a:cubicBezTo>
                  <a:cubicBezTo>
                    <a:pt x="1229" y="4520"/>
                    <a:pt x="1298" y="4474"/>
                    <a:pt x="1345" y="4474"/>
                  </a:cubicBezTo>
                  <a:cubicBezTo>
                    <a:pt x="1377" y="4441"/>
                    <a:pt x="1422" y="4408"/>
                    <a:pt x="1470" y="4408"/>
                  </a:cubicBezTo>
                  <a:cubicBezTo>
                    <a:pt x="1489" y="4408"/>
                    <a:pt x="1510" y="4414"/>
                    <a:pt x="1530" y="4427"/>
                  </a:cubicBezTo>
                  <a:cubicBezTo>
                    <a:pt x="2395" y="5057"/>
                    <a:pt x="3509" y="5516"/>
                    <a:pt x="4565" y="5516"/>
                  </a:cubicBezTo>
                  <a:cubicBezTo>
                    <a:pt x="5491" y="5516"/>
                    <a:pt x="6372" y="5164"/>
                    <a:pt x="6999" y="4265"/>
                  </a:cubicBezTo>
                  <a:cubicBezTo>
                    <a:pt x="7741" y="3222"/>
                    <a:pt x="7648" y="1855"/>
                    <a:pt x="6745" y="951"/>
                  </a:cubicBezTo>
                  <a:cubicBezTo>
                    <a:pt x="6096" y="325"/>
                    <a:pt x="5192" y="70"/>
                    <a:pt x="4288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9130463" y="2333339"/>
              <a:ext cx="476901" cy="530604"/>
            </a:xfrm>
            <a:custGeom>
              <a:avLst/>
              <a:gdLst/>
              <a:ahLst/>
              <a:cxnLst/>
              <a:rect l="l" t="t" r="r" b="b"/>
              <a:pathLst>
                <a:path w="8344" h="9284" extrusionOk="0">
                  <a:moveTo>
                    <a:pt x="2768" y="0"/>
                  </a:moveTo>
                  <a:cubicBezTo>
                    <a:pt x="1825" y="0"/>
                    <a:pt x="957" y="743"/>
                    <a:pt x="487" y="1585"/>
                  </a:cubicBezTo>
                  <a:cubicBezTo>
                    <a:pt x="719" y="1354"/>
                    <a:pt x="951" y="1122"/>
                    <a:pt x="1229" y="983"/>
                  </a:cubicBezTo>
                  <a:cubicBezTo>
                    <a:pt x="1577" y="658"/>
                    <a:pt x="1971" y="404"/>
                    <a:pt x="2457" y="311"/>
                  </a:cubicBezTo>
                  <a:cubicBezTo>
                    <a:pt x="2588" y="285"/>
                    <a:pt x="2711" y="272"/>
                    <a:pt x="2827" y="272"/>
                  </a:cubicBezTo>
                  <a:cubicBezTo>
                    <a:pt x="4243" y="272"/>
                    <a:pt x="4501" y="2138"/>
                    <a:pt x="3987" y="3231"/>
                  </a:cubicBezTo>
                  <a:cubicBezTo>
                    <a:pt x="3964" y="3231"/>
                    <a:pt x="3964" y="3231"/>
                    <a:pt x="3964" y="3254"/>
                  </a:cubicBezTo>
                  <a:cubicBezTo>
                    <a:pt x="4195" y="3277"/>
                    <a:pt x="4427" y="3300"/>
                    <a:pt x="4659" y="3370"/>
                  </a:cubicBezTo>
                  <a:cubicBezTo>
                    <a:pt x="5563" y="3439"/>
                    <a:pt x="6467" y="3671"/>
                    <a:pt x="7116" y="4320"/>
                  </a:cubicBezTo>
                  <a:cubicBezTo>
                    <a:pt x="8019" y="5224"/>
                    <a:pt x="8112" y="6591"/>
                    <a:pt x="7370" y="7634"/>
                  </a:cubicBezTo>
                  <a:cubicBezTo>
                    <a:pt x="6743" y="8533"/>
                    <a:pt x="5857" y="8885"/>
                    <a:pt x="4928" y="8885"/>
                  </a:cubicBezTo>
                  <a:cubicBezTo>
                    <a:pt x="3869" y="8885"/>
                    <a:pt x="2753" y="8426"/>
                    <a:pt x="1901" y="7796"/>
                  </a:cubicBezTo>
                  <a:cubicBezTo>
                    <a:pt x="1881" y="7783"/>
                    <a:pt x="1860" y="7777"/>
                    <a:pt x="1841" y="7777"/>
                  </a:cubicBezTo>
                  <a:cubicBezTo>
                    <a:pt x="1793" y="7777"/>
                    <a:pt x="1748" y="7810"/>
                    <a:pt x="1716" y="7843"/>
                  </a:cubicBezTo>
                  <a:cubicBezTo>
                    <a:pt x="1669" y="7843"/>
                    <a:pt x="1600" y="7889"/>
                    <a:pt x="1646" y="7959"/>
                  </a:cubicBezTo>
                  <a:cubicBezTo>
                    <a:pt x="2119" y="8688"/>
                    <a:pt x="1318" y="8981"/>
                    <a:pt x="683" y="8981"/>
                  </a:cubicBezTo>
                  <a:cubicBezTo>
                    <a:pt x="571" y="8981"/>
                    <a:pt x="465" y="8972"/>
                    <a:pt x="372" y="8955"/>
                  </a:cubicBezTo>
                  <a:cubicBezTo>
                    <a:pt x="256" y="9025"/>
                    <a:pt x="117" y="9071"/>
                    <a:pt x="1" y="9117"/>
                  </a:cubicBezTo>
                  <a:cubicBezTo>
                    <a:pt x="255" y="9219"/>
                    <a:pt x="522" y="9284"/>
                    <a:pt x="792" y="9284"/>
                  </a:cubicBezTo>
                  <a:cubicBezTo>
                    <a:pt x="891" y="9284"/>
                    <a:pt x="991" y="9275"/>
                    <a:pt x="1090" y="9256"/>
                  </a:cubicBezTo>
                  <a:cubicBezTo>
                    <a:pt x="1623" y="9164"/>
                    <a:pt x="2063" y="8654"/>
                    <a:pt x="1924" y="8167"/>
                  </a:cubicBezTo>
                  <a:lnTo>
                    <a:pt x="1924" y="8167"/>
                  </a:lnTo>
                  <a:cubicBezTo>
                    <a:pt x="2744" y="8808"/>
                    <a:pt x="3831" y="9187"/>
                    <a:pt x="4876" y="9187"/>
                  </a:cubicBezTo>
                  <a:cubicBezTo>
                    <a:pt x="6134" y="9187"/>
                    <a:pt x="7331" y="8637"/>
                    <a:pt x="7927" y="7333"/>
                  </a:cubicBezTo>
                  <a:cubicBezTo>
                    <a:pt x="8344" y="6429"/>
                    <a:pt x="8274" y="5340"/>
                    <a:pt x="7672" y="4529"/>
                  </a:cubicBezTo>
                  <a:cubicBezTo>
                    <a:pt x="6951" y="3553"/>
                    <a:pt x="5764" y="3199"/>
                    <a:pt x="4591" y="3199"/>
                  </a:cubicBezTo>
                  <a:cubicBezTo>
                    <a:pt x="4482" y="3199"/>
                    <a:pt x="4373" y="3202"/>
                    <a:pt x="4265" y="3208"/>
                  </a:cubicBezTo>
                  <a:cubicBezTo>
                    <a:pt x="4821" y="2142"/>
                    <a:pt x="4589" y="473"/>
                    <a:pt x="3292" y="79"/>
                  </a:cubicBezTo>
                  <a:cubicBezTo>
                    <a:pt x="3116" y="25"/>
                    <a:pt x="2940" y="0"/>
                    <a:pt x="2768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9057649" y="2440956"/>
              <a:ext cx="75559" cy="22747"/>
            </a:xfrm>
            <a:custGeom>
              <a:avLst/>
              <a:gdLst/>
              <a:ahLst/>
              <a:cxnLst/>
              <a:rect l="l" t="t" r="r" b="b"/>
              <a:pathLst>
                <a:path w="1322" h="398" extrusionOk="0">
                  <a:moveTo>
                    <a:pt x="341" y="0"/>
                  </a:moveTo>
                  <a:cubicBezTo>
                    <a:pt x="227" y="0"/>
                    <a:pt x="113" y="9"/>
                    <a:pt x="0" y="27"/>
                  </a:cubicBezTo>
                  <a:cubicBezTo>
                    <a:pt x="0" y="73"/>
                    <a:pt x="0" y="120"/>
                    <a:pt x="0" y="166"/>
                  </a:cubicBezTo>
                  <a:cubicBezTo>
                    <a:pt x="348" y="166"/>
                    <a:pt x="672" y="235"/>
                    <a:pt x="950" y="351"/>
                  </a:cubicBezTo>
                  <a:cubicBezTo>
                    <a:pt x="1020" y="375"/>
                    <a:pt x="1089" y="375"/>
                    <a:pt x="1182" y="398"/>
                  </a:cubicBezTo>
                  <a:cubicBezTo>
                    <a:pt x="1228" y="351"/>
                    <a:pt x="1275" y="282"/>
                    <a:pt x="1321" y="212"/>
                  </a:cubicBezTo>
                  <a:cubicBezTo>
                    <a:pt x="1010" y="74"/>
                    <a:pt x="674" y="0"/>
                    <a:pt x="341" y="0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8972833" y="2197431"/>
              <a:ext cx="177581" cy="255700"/>
            </a:xfrm>
            <a:custGeom>
              <a:avLst/>
              <a:gdLst/>
              <a:ahLst/>
              <a:cxnLst/>
              <a:rect l="l" t="t" r="r" b="b"/>
              <a:pathLst>
                <a:path w="3107" h="4474" extrusionOk="0">
                  <a:moveTo>
                    <a:pt x="1" y="1"/>
                  </a:moveTo>
                  <a:cubicBezTo>
                    <a:pt x="94" y="116"/>
                    <a:pt x="186" y="255"/>
                    <a:pt x="279" y="371"/>
                  </a:cubicBezTo>
                  <a:cubicBezTo>
                    <a:pt x="302" y="418"/>
                    <a:pt x="325" y="441"/>
                    <a:pt x="325" y="464"/>
                  </a:cubicBezTo>
                  <a:cubicBezTo>
                    <a:pt x="1762" y="1275"/>
                    <a:pt x="2782" y="2735"/>
                    <a:pt x="2828" y="4473"/>
                  </a:cubicBezTo>
                  <a:cubicBezTo>
                    <a:pt x="2921" y="4357"/>
                    <a:pt x="3014" y="4218"/>
                    <a:pt x="3106" y="4126"/>
                  </a:cubicBezTo>
                  <a:cubicBezTo>
                    <a:pt x="2921" y="2249"/>
                    <a:pt x="1669" y="719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1760;p45">
            <a:extLst>
              <a:ext uri="{FF2B5EF4-FFF2-40B4-BE49-F238E27FC236}">
                <a16:creationId xmlns:a16="http://schemas.microsoft.com/office/drawing/2014/main" id="{3C33182C-DC85-4AF0-8C11-0184C45188C3}"/>
              </a:ext>
            </a:extLst>
          </p:cNvPr>
          <p:cNvSpPr/>
          <p:nvPr/>
        </p:nvSpPr>
        <p:spPr>
          <a:xfrm>
            <a:off x="4980495" y="1390991"/>
            <a:ext cx="1470192" cy="293164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00" name="Google Shape;1760;p45">
            <a:extLst>
              <a:ext uri="{FF2B5EF4-FFF2-40B4-BE49-F238E27FC236}">
                <a16:creationId xmlns:a16="http://schemas.microsoft.com/office/drawing/2014/main" id="{3C33182C-DC85-4AF0-8C11-0184C45188C3}"/>
              </a:ext>
            </a:extLst>
          </p:cNvPr>
          <p:cNvSpPr/>
          <p:nvPr/>
        </p:nvSpPr>
        <p:spPr>
          <a:xfrm>
            <a:off x="7149598" y="1365014"/>
            <a:ext cx="1470192" cy="293164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01" name="Google Shape;1760;p45">
            <a:extLst>
              <a:ext uri="{FF2B5EF4-FFF2-40B4-BE49-F238E27FC236}">
                <a16:creationId xmlns:a16="http://schemas.microsoft.com/office/drawing/2014/main" id="{3C33182C-DC85-4AF0-8C11-0184C45188C3}"/>
              </a:ext>
            </a:extLst>
          </p:cNvPr>
          <p:cNvSpPr/>
          <p:nvPr/>
        </p:nvSpPr>
        <p:spPr>
          <a:xfrm>
            <a:off x="2811393" y="1390991"/>
            <a:ext cx="1470192" cy="293164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02" name="Google Shape;1760;p45">
            <a:extLst>
              <a:ext uri="{FF2B5EF4-FFF2-40B4-BE49-F238E27FC236}">
                <a16:creationId xmlns:a16="http://schemas.microsoft.com/office/drawing/2014/main" id="{3C33182C-DC85-4AF0-8C11-0184C45188C3}"/>
              </a:ext>
            </a:extLst>
          </p:cNvPr>
          <p:cNvSpPr/>
          <p:nvPr/>
        </p:nvSpPr>
        <p:spPr>
          <a:xfrm>
            <a:off x="583842" y="1390991"/>
            <a:ext cx="1470192" cy="293164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B1FA65-3F92-4625-B108-F523CDBE262F}"/>
              </a:ext>
            </a:extLst>
          </p:cNvPr>
          <p:cNvSpPr txBox="1"/>
          <p:nvPr/>
        </p:nvSpPr>
        <p:spPr>
          <a:xfrm>
            <a:off x="706582" y="2700338"/>
            <a:ext cx="1223530" cy="3154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  <a:cs typeface="Arial"/>
              </a:rPr>
              <a:t>Click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button</a:t>
            </a:r>
            <a:endParaRPr lang="ko-KR" altLang="en-US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C4EBA-30C8-4CBC-B98B-D20B9BCC8A58}"/>
              </a:ext>
            </a:extLst>
          </p:cNvPr>
          <p:cNvSpPr txBox="1"/>
          <p:nvPr/>
        </p:nvSpPr>
        <p:spPr>
          <a:xfrm>
            <a:off x="2934133" y="1914525"/>
            <a:ext cx="123002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Select</a:t>
            </a:r>
            <a:r>
              <a:rPr lang="ko-KR" altLang="en-US" dirty="0"/>
              <a:t> </a:t>
            </a:r>
            <a:r>
              <a:rPr lang="ko-KR" altLang="en-US" dirty="0" err="1"/>
              <a:t>Photo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9CC3C-91B0-4CAF-93DD-7C828BC6A709}"/>
              </a:ext>
            </a:extLst>
          </p:cNvPr>
          <p:cNvSpPr txBox="1"/>
          <p:nvPr/>
        </p:nvSpPr>
        <p:spPr>
          <a:xfrm>
            <a:off x="3070514" y="3427702"/>
            <a:ext cx="93128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Classifier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04E36FA-006C-4716-B386-48C8B39D6767}"/>
              </a:ext>
            </a:extLst>
          </p:cNvPr>
          <p:cNvCxnSpPr/>
          <p:nvPr/>
        </p:nvCxnSpPr>
        <p:spPr>
          <a:xfrm>
            <a:off x="3549794" y="2393806"/>
            <a:ext cx="11692" cy="70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F8FED70-C904-4940-9DAC-2405388C6E9E}"/>
              </a:ext>
            </a:extLst>
          </p:cNvPr>
          <p:cNvCxnSpPr/>
          <p:nvPr/>
        </p:nvCxnSpPr>
        <p:spPr>
          <a:xfrm flipV="1">
            <a:off x="2010641" y="2113252"/>
            <a:ext cx="784514" cy="670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F7AE7FC-F747-4FCB-880D-60F5A653A9AC}"/>
              </a:ext>
            </a:extLst>
          </p:cNvPr>
          <p:cNvCxnSpPr>
            <a:cxnSpLocks/>
          </p:cNvCxnSpPr>
          <p:nvPr/>
        </p:nvCxnSpPr>
        <p:spPr>
          <a:xfrm flipV="1">
            <a:off x="4303135" y="2905559"/>
            <a:ext cx="583190" cy="676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1FAB23-8D6D-41B0-81CC-80E2B130041A}"/>
              </a:ext>
            </a:extLst>
          </p:cNvPr>
          <p:cNvSpPr txBox="1"/>
          <p:nvPr/>
        </p:nvSpPr>
        <p:spPr>
          <a:xfrm>
            <a:off x="5109729" y="1882053"/>
            <a:ext cx="121054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  <a:cs typeface="Arial"/>
              </a:rPr>
              <a:t>Recyler</a:t>
            </a:r>
            <a:r>
              <a:rPr lang="ko-KR" altLang="en-US" dirty="0">
                <a:ea typeface="맑은 고딕"/>
                <a:cs typeface="Arial"/>
              </a:rPr>
              <a:t> </a:t>
            </a:r>
            <a:r>
              <a:rPr lang="ko-KR" altLang="en-US" dirty="0" err="1">
                <a:ea typeface="맑은 고딕"/>
                <a:cs typeface="Arial"/>
              </a:rPr>
              <a:t>view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AC413D-A6F1-4C44-B773-BF59F75FD18D}"/>
              </a:ext>
            </a:extLst>
          </p:cNvPr>
          <p:cNvSpPr txBox="1"/>
          <p:nvPr/>
        </p:nvSpPr>
        <p:spPr>
          <a:xfrm>
            <a:off x="5129213" y="3115974"/>
            <a:ext cx="119105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  <a:cs typeface="Arial"/>
              </a:rPr>
              <a:t>Click</a:t>
            </a:r>
            <a:r>
              <a:rPr lang="ko-KR" altLang="en-US" dirty="0">
                <a:ea typeface="맑은 고딕"/>
                <a:cs typeface="Arial"/>
              </a:rPr>
              <a:t> </a:t>
            </a:r>
            <a:r>
              <a:rPr lang="ko-KR" altLang="en-US" dirty="0" err="1">
                <a:ea typeface="맑은 고딕"/>
                <a:cs typeface="Arial"/>
              </a:rPr>
              <a:t>more</a:t>
            </a:r>
          </a:p>
          <a:p>
            <a:r>
              <a:rPr lang="ko-KR" altLang="en-US" dirty="0" err="1">
                <a:ea typeface="맑은 고딕"/>
                <a:cs typeface="Arial"/>
              </a:rPr>
              <a:t>photos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2DF448E-EEC9-4EC8-AA48-C47BD63A10C8}"/>
              </a:ext>
            </a:extLst>
          </p:cNvPr>
          <p:cNvCxnSpPr>
            <a:cxnSpLocks/>
          </p:cNvCxnSpPr>
          <p:nvPr/>
        </p:nvCxnSpPr>
        <p:spPr>
          <a:xfrm>
            <a:off x="5707680" y="2273338"/>
            <a:ext cx="18185" cy="76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FE80CAF-C18D-4E32-956E-2698C790730D}"/>
              </a:ext>
            </a:extLst>
          </p:cNvPr>
          <p:cNvCxnSpPr>
            <a:cxnSpLocks/>
          </p:cNvCxnSpPr>
          <p:nvPr/>
        </p:nvCxnSpPr>
        <p:spPr>
          <a:xfrm flipV="1">
            <a:off x="6472237" y="2658774"/>
            <a:ext cx="563708" cy="80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64FA0E8-5745-4EFE-B88C-73564C75A25E}"/>
              </a:ext>
            </a:extLst>
          </p:cNvPr>
          <p:cNvSpPr txBox="1"/>
          <p:nvPr/>
        </p:nvSpPr>
        <p:spPr>
          <a:xfrm>
            <a:off x="7291820" y="1934007"/>
            <a:ext cx="12689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E89A725-C176-4FA8-9FBA-FC40BFB9A70F}"/>
              </a:ext>
            </a:extLst>
          </p:cNvPr>
          <p:cNvSpPr txBox="1"/>
          <p:nvPr/>
        </p:nvSpPr>
        <p:spPr>
          <a:xfrm>
            <a:off x="7291821" y="1914525"/>
            <a:ext cx="123002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Select</a:t>
            </a:r>
            <a:r>
              <a:rPr lang="ko-KR" altLang="en-US" dirty="0"/>
              <a:t> </a:t>
            </a:r>
            <a:r>
              <a:rPr lang="ko-KR" altLang="en-US" dirty="0" err="1"/>
              <a:t>Photo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BAA075D-E881-428E-BEB1-D207683BCA83}"/>
              </a:ext>
            </a:extLst>
          </p:cNvPr>
          <p:cNvSpPr txBox="1"/>
          <p:nvPr/>
        </p:nvSpPr>
        <p:spPr>
          <a:xfrm>
            <a:off x="7421707" y="3330286"/>
            <a:ext cx="93128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Classifier</a:t>
            </a: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036247F-1BAB-4370-B58E-DC2ABA213EF2}"/>
              </a:ext>
            </a:extLst>
          </p:cNvPr>
          <p:cNvCxnSpPr>
            <a:cxnSpLocks/>
          </p:cNvCxnSpPr>
          <p:nvPr/>
        </p:nvCxnSpPr>
        <p:spPr>
          <a:xfrm>
            <a:off x="7900986" y="2393806"/>
            <a:ext cx="11692" cy="70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55B1218-36A7-4454-BB0C-E0D952CE9475}"/>
              </a:ext>
            </a:extLst>
          </p:cNvPr>
          <p:cNvCxnSpPr/>
          <p:nvPr/>
        </p:nvCxnSpPr>
        <p:spPr>
          <a:xfrm>
            <a:off x="7920471" y="1017009"/>
            <a:ext cx="0" cy="24678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35FFAB-CBA9-43F9-8425-5E54743D00C7}"/>
              </a:ext>
            </a:extLst>
          </p:cNvPr>
          <p:cNvCxnSpPr>
            <a:cxnSpLocks/>
          </p:cNvCxnSpPr>
          <p:nvPr/>
        </p:nvCxnSpPr>
        <p:spPr>
          <a:xfrm>
            <a:off x="5673436" y="1023501"/>
            <a:ext cx="2253528" cy="1299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2C6A4873-3BCC-404A-BB67-011C08EE331D}"/>
              </a:ext>
            </a:extLst>
          </p:cNvPr>
          <p:cNvCxnSpPr>
            <a:cxnSpLocks/>
          </p:cNvCxnSpPr>
          <p:nvPr/>
        </p:nvCxnSpPr>
        <p:spPr>
          <a:xfrm>
            <a:off x="5686424" y="1017011"/>
            <a:ext cx="5198" cy="251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3E1C0831-EF06-4409-9EF5-4326CA9562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2138" y="0"/>
            <a:ext cx="28781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1"/>
          <p:cNvSpPr txBox="1">
            <a:spLocks noGrp="1"/>
          </p:cNvSpPr>
          <p:nvPr>
            <p:ph type="title"/>
          </p:nvPr>
        </p:nvSpPr>
        <p:spPr>
          <a:xfrm>
            <a:off x="912906" y="532639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" dirty="0" err="1"/>
              <a:t>My</a:t>
            </a:r>
            <a:r>
              <a:rPr lang="ko-KR" altLang="en" dirty="0"/>
              <a:t> </a:t>
            </a:r>
            <a:r>
              <a:rPr lang="ko-KR" altLang="en" dirty="0" err="1"/>
              <a:t>work</a:t>
            </a:r>
          </a:p>
        </p:txBody>
      </p:sp>
      <p:sp>
        <p:nvSpPr>
          <p:cNvPr id="1170" name="Google Shape;1170;p41"/>
          <p:cNvSpPr/>
          <p:nvPr/>
        </p:nvSpPr>
        <p:spPr>
          <a:xfrm>
            <a:off x="1171975" y="1551750"/>
            <a:ext cx="914400" cy="914400"/>
          </a:xfrm>
          <a:prstGeom prst="diamond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41"/>
          <p:cNvSpPr/>
          <p:nvPr/>
        </p:nvSpPr>
        <p:spPr>
          <a:xfrm>
            <a:off x="1171975" y="3091725"/>
            <a:ext cx="914400" cy="9144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41"/>
          <p:cNvSpPr/>
          <p:nvPr/>
        </p:nvSpPr>
        <p:spPr>
          <a:xfrm>
            <a:off x="4770125" y="1551750"/>
            <a:ext cx="914400" cy="914400"/>
          </a:xfrm>
          <a:prstGeom prst="diamond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41"/>
          <p:cNvSpPr/>
          <p:nvPr/>
        </p:nvSpPr>
        <p:spPr>
          <a:xfrm>
            <a:off x="4770125" y="3091725"/>
            <a:ext cx="914400" cy="914400"/>
          </a:xfrm>
          <a:prstGeom prst="diamond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4" name="Google Shape;1174;p41"/>
          <p:cNvGrpSpPr/>
          <p:nvPr/>
        </p:nvGrpSpPr>
        <p:grpSpPr>
          <a:xfrm>
            <a:off x="5044450" y="3366050"/>
            <a:ext cx="365756" cy="365761"/>
            <a:chOff x="5044450" y="3366050"/>
            <a:chExt cx="365756" cy="365761"/>
          </a:xfrm>
        </p:grpSpPr>
        <p:sp>
          <p:nvSpPr>
            <p:cNvPr id="1175" name="Google Shape;1175;p41"/>
            <p:cNvSpPr/>
            <p:nvPr/>
          </p:nvSpPr>
          <p:spPr>
            <a:xfrm>
              <a:off x="5044450" y="3620138"/>
              <a:ext cx="228463" cy="111672"/>
            </a:xfrm>
            <a:custGeom>
              <a:avLst/>
              <a:gdLst/>
              <a:ahLst/>
              <a:cxnLst/>
              <a:rect l="l" t="t" r="r" b="b"/>
              <a:pathLst>
                <a:path w="13042" h="6374" extrusionOk="0">
                  <a:moveTo>
                    <a:pt x="3643" y="0"/>
                  </a:moveTo>
                  <a:lnTo>
                    <a:pt x="2245" y="390"/>
                  </a:lnTo>
                  <a:cubicBezTo>
                    <a:pt x="944" y="748"/>
                    <a:pt x="1" y="1984"/>
                    <a:pt x="1" y="3350"/>
                  </a:cubicBezTo>
                  <a:lnTo>
                    <a:pt x="1" y="5756"/>
                  </a:lnTo>
                  <a:cubicBezTo>
                    <a:pt x="1" y="6081"/>
                    <a:pt x="293" y="6374"/>
                    <a:pt x="619" y="6374"/>
                  </a:cubicBezTo>
                  <a:lnTo>
                    <a:pt x="12423" y="6374"/>
                  </a:lnTo>
                  <a:cubicBezTo>
                    <a:pt x="12781" y="6374"/>
                    <a:pt x="13041" y="6081"/>
                    <a:pt x="13041" y="5756"/>
                  </a:cubicBezTo>
                  <a:lnTo>
                    <a:pt x="13041" y="3350"/>
                  </a:lnTo>
                  <a:cubicBezTo>
                    <a:pt x="13041" y="1984"/>
                    <a:pt x="12131" y="748"/>
                    <a:pt x="10797" y="390"/>
                  </a:cubicBezTo>
                  <a:lnTo>
                    <a:pt x="9431" y="0"/>
                  </a:lnTo>
                  <a:cubicBezTo>
                    <a:pt x="9106" y="260"/>
                    <a:pt x="8781" y="488"/>
                    <a:pt x="8456" y="650"/>
                  </a:cubicBezTo>
                  <a:lnTo>
                    <a:pt x="8456" y="1138"/>
                  </a:lnTo>
                  <a:cubicBezTo>
                    <a:pt x="8456" y="2211"/>
                    <a:pt x="7578" y="3057"/>
                    <a:pt x="6537" y="3057"/>
                  </a:cubicBezTo>
                  <a:cubicBezTo>
                    <a:pt x="5464" y="3057"/>
                    <a:pt x="4619" y="2211"/>
                    <a:pt x="4619" y="1138"/>
                  </a:cubicBezTo>
                  <a:lnTo>
                    <a:pt x="4619" y="650"/>
                  </a:lnTo>
                  <a:cubicBezTo>
                    <a:pt x="4261" y="488"/>
                    <a:pt x="3936" y="260"/>
                    <a:pt x="3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/>
            <p:cNvSpPr/>
            <p:nvPr/>
          </p:nvSpPr>
          <p:spPr>
            <a:xfrm>
              <a:off x="5146425" y="3637797"/>
              <a:ext cx="24525" cy="14822"/>
            </a:xfrm>
            <a:custGeom>
              <a:avLst/>
              <a:gdLst/>
              <a:ahLst/>
              <a:cxnLst/>
              <a:rect l="l" t="t" r="r" b="b"/>
              <a:pathLst>
                <a:path w="1400" h="846" extrusionOk="0">
                  <a:moveTo>
                    <a:pt x="1" y="0"/>
                  </a:moveTo>
                  <a:lnTo>
                    <a:pt x="1" y="130"/>
                  </a:lnTo>
                  <a:cubicBezTo>
                    <a:pt x="1" y="521"/>
                    <a:pt x="326" y="846"/>
                    <a:pt x="716" y="846"/>
                  </a:cubicBezTo>
                  <a:cubicBezTo>
                    <a:pt x="1074" y="846"/>
                    <a:pt x="1399" y="521"/>
                    <a:pt x="1399" y="130"/>
                  </a:cubicBezTo>
                  <a:lnTo>
                    <a:pt x="1399" y="0"/>
                  </a:lnTo>
                  <a:cubicBezTo>
                    <a:pt x="1171" y="49"/>
                    <a:pt x="944" y="73"/>
                    <a:pt x="712" y="73"/>
                  </a:cubicBezTo>
                  <a:cubicBezTo>
                    <a:pt x="480" y="73"/>
                    <a:pt x="245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1"/>
            <p:cNvSpPr/>
            <p:nvPr/>
          </p:nvSpPr>
          <p:spPr>
            <a:xfrm>
              <a:off x="5101420" y="3530128"/>
              <a:ext cx="114529" cy="87180"/>
            </a:xfrm>
            <a:custGeom>
              <a:avLst/>
              <a:gdLst/>
              <a:ahLst/>
              <a:cxnLst/>
              <a:rect l="l" t="t" r="r" b="b"/>
              <a:pathLst>
                <a:path w="6538" h="4976" extrusionOk="0">
                  <a:moveTo>
                    <a:pt x="1" y="0"/>
                  </a:moveTo>
                  <a:lnTo>
                    <a:pt x="1" y="1724"/>
                  </a:lnTo>
                  <a:cubicBezTo>
                    <a:pt x="1" y="3545"/>
                    <a:pt x="1464" y="4976"/>
                    <a:pt x="3285" y="4976"/>
                  </a:cubicBezTo>
                  <a:cubicBezTo>
                    <a:pt x="5074" y="4976"/>
                    <a:pt x="6537" y="3545"/>
                    <a:pt x="6537" y="1724"/>
                  </a:cubicBezTo>
                  <a:lnTo>
                    <a:pt x="6537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5078629" y="3440679"/>
              <a:ext cx="137320" cy="68381"/>
            </a:xfrm>
            <a:custGeom>
              <a:avLst/>
              <a:gdLst/>
              <a:ahLst/>
              <a:cxnLst/>
              <a:rect l="l" t="t" r="r" b="b"/>
              <a:pathLst>
                <a:path w="7839" h="3903" extrusionOk="0">
                  <a:moveTo>
                    <a:pt x="619" y="0"/>
                  </a:moveTo>
                  <a:cubicBezTo>
                    <a:pt x="294" y="0"/>
                    <a:pt x="1" y="261"/>
                    <a:pt x="1" y="586"/>
                  </a:cubicBezTo>
                  <a:lnTo>
                    <a:pt x="1" y="2277"/>
                  </a:lnTo>
                  <a:cubicBezTo>
                    <a:pt x="1" y="3155"/>
                    <a:pt x="749" y="3903"/>
                    <a:pt x="1627" y="3903"/>
                  </a:cubicBezTo>
                  <a:lnTo>
                    <a:pt x="7838" y="3903"/>
                  </a:lnTo>
                  <a:lnTo>
                    <a:pt x="7838" y="2504"/>
                  </a:lnTo>
                  <a:cubicBezTo>
                    <a:pt x="7838" y="1854"/>
                    <a:pt x="7285" y="1301"/>
                    <a:pt x="6602" y="1301"/>
                  </a:cubicBezTo>
                  <a:lnTo>
                    <a:pt x="6375" y="1301"/>
                  </a:lnTo>
                  <a:cubicBezTo>
                    <a:pt x="5497" y="1301"/>
                    <a:pt x="5041" y="651"/>
                    <a:pt x="5074" y="651"/>
                  </a:cubicBezTo>
                  <a:cubicBezTo>
                    <a:pt x="4749" y="228"/>
                    <a:pt x="4261" y="0"/>
                    <a:pt x="3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5188014" y="3366050"/>
              <a:ext cx="222192" cy="193666"/>
            </a:xfrm>
            <a:custGeom>
              <a:avLst/>
              <a:gdLst/>
              <a:ahLst/>
              <a:cxnLst/>
              <a:rect l="l" t="t" r="r" b="b"/>
              <a:pathLst>
                <a:path w="12684" h="11054" extrusionOk="0">
                  <a:moveTo>
                    <a:pt x="5464" y="2992"/>
                  </a:moveTo>
                  <a:cubicBezTo>
                    <a:pt x="5789" y="2992"/>
                    <a:pt x="6082" y="3252"/>
                    <a:pt x="6082" y="3610"/>
                  </a:cubicBezTo>
                  <a:cubicBezTo>
                    <a:pt x="6082" y="3935"/>
                    <a:pt x="5789" y="4195"/>
                    <a:pt x="5464" y="4195"/>
                  </a:cubicBezTo>
                  <a:lnTo>
                    <a:pt x="3838" y="4195"/>
                  </a:lnTo>
                  <a:cubicBezTo>
                    <a:pt x="3513" y="4195"/>
                    <a:pt x="3220" y="3935"/>
                    <a:pt x="3220" y="3610"/>
                  </a:cubicBezTo>
                  <a:cubicBezTo>
                    <a:pt x="3220" y="3252"/>
                    <a:pt x="3513" y="2992"/>
                    <a:pt x="3838" y="2992"/>
                  </a:cubicBezTo>
                  <a:close/>
                  <a:moveTo>
                    <a:pt x="9464" y="2992"/>
                  </a:moveTo>
                  <a:cubicBezTo>
                    <a:pt x="9789" y="2992"/>
                    <a:pt x="10082" y="3252"/>
                    <a:pt x="10082" y="3610"/>
                  </a:cubicBezTo>
                  <a:cubicBezTo>
                    <a:pt x="10082" y="3935"/>
                    <a:pt x="9789" y="4195"/>
                    <a:pt x="9464" y="4195"/>
                  </a:cubicBezTo>
                  <a:lnTo>
                    <a:pt x="7838" y="4195"/>
                  </a:lnTo>
                  <a:cubicBezTo>
                    <a:pt x="7480" y="4195"/>
                    <a:pt x="7220" y="3935"/>
                    <a:pt x="7220" y="3610"/>
                  </a:cubicBezTo>
                  <a:cubicBezTo>
                    <a:pt x="7220" y="3252"/>
                    <a:pt x="7480" y="2992"/>
                    <a:pt x="7838" y="2992"/>
                  </a:cubicBezTo>
                  <a:close/>
                  <a:moveTo>
                    <a:pt x="5464" y="5269"/>
                  </a:moveTo>
                  <a:cubicBezTo>
                    <a:pt x="5789" y="5269"/>
                    <a:pt x="6082" y="5529"/>
                    <a:pt x="6082" y="5886"/>
                  </a:cubicBezTo>
                  <a:cubicBezTo>
                    <a:pt x="6082" y="6212"/>
                    <a:pt x="5789" y="6504"/>
                    <a:pt x="5464" y="6504"/>
                  </a:cubicBezTo>
                  <a:lnTo>
                    <a:pt x="3838" y="6504"/>
                  </a:lnTo>
                  <a:cubicBezTo>
                    <a:pt x="3513" y="6504"/>
                    <a:pt x="3220" y="6212"/>
                    <a:pt x="3220" y="5886"/>
                  </a:cubicBezTo>
                  <a:cubicBezTo>
                    <a:pt x="3220" y="5529"/>
                    <a:pt x="3513" y="5269"/>
                    <a:pt x="3838" y="5269"/>
                  </a:cubicBezTo>
                  <a:close/>
                  <a:moveTo>
                    <a:pt x="9464" y="5269"/>
                  </a:moveTo>
                  <a:cubicBezTo>
                    <a:pt x="9789" y="5269"/>
                    <a:pt x="10082" y="5529"/>
                    <a:pt x="10082" y="5886"/>
                  </a:cubicBezTo>
                  <a:cubicBezTo>
                    <a:pt x="10082" y="6212"/>
                    <a:pt x="9789" y="6504"/>
                    <a:pt x="9464" y="6504"/>
                  </a:cubicBezTo>
                  <a:lnTo>
                    <a:pt x="7838" y="6504"/>
                  </a:lnTo>
                  <a:cubicBezTo>
                    <a:pt x="7480" y="6504"/>
                    <a:pt x="7220" y="6212"/>
                    <a:pt x="7220" y="5886"/>
                  </a:cubicBezTo>
                  <a:cubicBezTo>
                    <a:pt x="7220" y="5529"/>
                    <a:pt x="7480" y="5269"/>
                    <a:pt x="7838" y="5269"/>
                  </a:cubicBezTo>
                  <a:close/>
                  <a:moveTo>
                    <a:pt x="619" y="0"/>
                  </a:moveTo>
                  <a:cubicBezTo>
                    <a:pt x="261" y="0"/>
                    <a:pt x="1" y="293"/>
                    <a:pt x="1" y="618"/>
                  </a:cubicBezTo>
                  <a:lnTo>
                    <a:pt x="1" y="4293"/>
                  </a:lnTo>
                  <a:cubicBezTo>
                    <a:pt x="66" y="4325"/>
                    <a:pt x="131" y="4325"/>
                    <a:pt x="358" y="4325"/>
                  </a:cubicBezTo>
                  <a:cubicBezTo>
                    <a:pt x="1724" y="4325"/>
                    <a:pt x="2797" y="5431"/>
                    <a:pt x="2797" y="6764"/>
                  </a:cubicBezTo>
                  <a:lnTo>
                    <a:pt x="2797" y="9106"/>
                  </a:lnTo>
                  <a:lnTo>
                    <a:pt x="3578" y="9106"/>
                  </a:lnTo>
                  <a:lnTo>
                    <a:pt x="3578" y="10439"/>
                  </a:lnTo>
                  <a:cubicBezTo>
                    <a:pt x="3578" y="10796"/>
                    <a:pt x="3898" y="11053"/>
                    <a:pt x="4225" y="11053"/>
                  </a:cubicBezTo>
                  <a:cubicBezTo>
                    <a:pt x="4314" y="11053"/>
                    <a:pt x="4404" y="11034"/>
                    <a:pt x="4488" y="10992"/>
                  </a:cubicBezTo>
                  <a:lnTo>
                    <a:pt x="7936" y="9106"/>
                  </a:lnTo>
                  <a:lnTo>
                    <a:pt x="12066" y="9106"/>
                  </a:lnTo>
                  <a:cubicBezTo>
                    <a:pt x="12391" y="9106"/>
                    <a:pt x="12683" y="8813"/>
                    <a:pt x="12683" y="8488"/>
                  </a:cubicBezTo>
                  <a:lnTo>
                    <a:pt x="12683" y="618"/>
                  </a:lnTo>
                  <a:cubicBezTo>
                    <a:pt x="12683" y="293"/>
                    <a:pt x="12391" y="0"/>
                    <a:pt x="12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41"/>
          <p:cNvGrpSpPr/>
          <p:nvPr/>
        </p:nvGrpSpPr>
        <p:grpSpPr>
          <a:xfrm>
            <a:off x="1427038" y="1826063"/>
            <a:ext cx="404270" cy="365775"/>
            <a:chOff x="1427038" y="1826063"/>
            <a:chExt cx="404270" cy="365775"/>
          </a:xfrm>
        </p:grpSpPr>
        <p:sp>
          <p:nvSpPr>
            <p:cNvPr id="1181" name="Google Shape;1181;p41"/>
            <p:cNvSpPr/>
            <p:nvPr/>
          </p:nvSpPr>
          <p:spPr>
            <a:xfrm>
              <a:off x="1427038" y="1947801"/>
              <a:ext cx="309461" cy="244036"/>
            </a:xfrm>
            <a:custGeom>
              <a:avLst/>
              <a:gdLst/>
              <a:ahLst/>
              <a:cxnLst/>
              <a:rect l="l" t="t" r="r" b="b"/>
              <a:pathLst>
                <a:path w="17724" h="13925" extrusionOk="0">
                  <a:moveTo>
                    <a:pt x="1659" y="1"/>
                  </a:moveTo>
                  <a:cubicBezTo>
                    <a:pt x="1401" y="1"/>
                    <a:pt x="1168" y="175"/>
                    <a:pt x="1074" y="435"/>
                  </a:cubicBezTo>
                  <a:cubicBezTo>
                    <a:pt x="1" y="4045"/>
                    <a:pt x="879" y="8110"/>
                    <a:pt x="3805" y="10972"/>
                  </a:cubicBezTo>
                  <a:cubicBezTo>
                    <a:pt x="5780" y="12910"/>
                    <a:pt x="8415" y="13925"/>
                    <a:pt x="11079" y="13925"/>
                  </a:cubicBezTo>
                  <a:cubicBezTo>
                    <a:pt x="13286" y="13925"/>
                    <a:pt x="15513" y="13229"/>
                    <a:pt x="17399" y="11785"/>
                  </a:cubicBezTo>
                  <a:cubicBezTo>
                    <a:pt x="17691" y="11557"/>
                    <a:pt x="17724" y="11134"/>
                    <a:pt x="17464" y="10842"/>
                  </a:cubicBezTo>
                  <a:lnTo>
                    <a:pt x="16000" y="9411"/>
                  </a:lnTo>
                  <a:cubicBezTo>
                    <a:pt x="15894" y="9287"/>
                    <a:pt x="15741" y="9231"/>
                    <a:pt x="15586" y="9231"/>
                  </a:cubicBezTo>
                  <a:cubicBezTo>
                    <a:pt x="15456" y="9231"/>
                    <a:pt x="15324" y="9271"/>
                    <a:pt x="15220" y="9346"/>
                  </a:cubicBezTo>
                  <a:cubicBezTo>
                    <a:pt x="14049" y="10159"/>
                    <a:pt x="12651" y="10647"/>
                    <a:pt x="11122" y="10647"/>
                  </a:cubicBezTo>
                  <a:cubicBezTo>
                    <a:pt x="11088" y="10647"/>
                    <a:pt x="11055" y="10647"/>
                    <a:pt x="11021" y="10647"/>
                  </a:cubicBezTo>
                  <a:cubicBezTo>
                    <a:pt x="6389" y="10647"/>
                    <a:pt x="2968" y="6224"/>
                    <a:pt x="4131" y="1704"/>
                  </a:cubicBezTo>
                  <a:cubicBezTo>
                    <a:pt x="4196" y="1411"/>
                    <a:pt x="4065" y="1118"/>
                    <a:pt x="3805" y="988"/>
                  </a:cubicBezTo>
                  <a:lnTo>
                    <a:pt x="1952" y="78"/>
                  </a:lnTo>
                  <a:cubicBezTo>
                    <a:pt x="1855" y="25"/>
                    <a:pt x="1755" y="1"/>
                    <a:pt x="1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1462811" y="1826063"/>
              <a:ext cx="214077" cy="117856"/>
            </a:xfrm>
            <a:custGeom>
              <a:avLst/>
              <a:gdLst/>
              <a:ahLst/>
              <a:cxnLst/>
              <a:rect l="l" t="t" r="r" b="b"/>
              <a:pathLst>
                <a:path w="12261" h="6725" extrusionOk="0">
                  <a:moveTo>
                    <a:pt x="9016" y="1"/>
                  </a:moveTo>
                  <a:cubicBezTo>
                    <a:pt x="5540" y="1"/>
                    <a:pt x="2159" y="1752"/>
                    <a:pt x="195" y="4878"/>
                  </a:cubicBezTo>
                  <a:cubicBezTo>
                    <a:pt x="0" y="5171"/>
                    <a:pt x="130" y="5561"/>
                    <a:pt x="456" y="5724"/>
                  </a:cubicBezTo>
                  <a:lnTo>
                    <a:pt x="2277" y="6667"/>
                  </a:lnTo>
                  <a:cubicBezTo>
                    <a:pt x="2354" y="6706"/>
                    <a:pt x="2441" y="6724"/>
                    <a:pt x="2528" y="6724"/>
                  </a:cubicBezTo>
                  <a:cubicBezTo>
                    <a:pt x="2733" y="6724"/>
                    <a:pt x="2943" y="6622"/>
                    <a:pt x="3057" y="6439"/>
                  </a:cubicBezTo>
                  <a:cubicBezTo>
                    <a:pt x="4407" y="4401"/>
                    <a:pt x="6684" y="3268"/>
                    <a:pt x="9028" y="3268"/>
                  </a:cubicBezTo>
                  <a:cubicBezTo>
                    <a:pt x="9563" y="3268"/>
                    <a:pt x="10102" y="3327"/>
                    <a:pt x="10634" y="3448"/>
                  </a:cubicBezTo>
                  <a:cubicBezTo>
                    <a:pt x="10678" y="3457"/>
                    <a:pt x="10722" y="3462"/>
                    <a:pt x="10765" y="3462"/>
                  </a:cubicBezTo>
                  <a:cubicBezTo>
                    <a:pt x="11010" y="3462"/>
                    <a:pt x="11234" y="3311"/>
                    <a:pt x="11317" y="3090"/>
                  </a:cubicBezTo>
                  <a:lnTo>
                    <a:pt x="12130" y="1171"/>
                  </a:lnTo>
                  <a:cubicBezTo>
                    <a:pt x="12260" y="846"/>
                    <a:pt x="12065" y="456"/>
                    <a:pt x="11707" y="358"/>
                  </a:cubicBezTo>
                  <a:cubicBezTo>
                    <a:pt x="10819" y="118"/>
                    <a:pt x="9914" y="1"/>
                    <a:pt x="9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1680820" y="1849545"/>
              <a:ext cx="150488" cy="274529"/>
            </a:xfrm>
            <a:custGeom>
              <a:avLst/>
              <a:gdLst/>
              <a:ahLst/>
              <a:cxnLst/>
              <a:rect l="l" t="t" r="r" b="b"/>
              <a:pathLst>
                <a:path w="8619" h="15665" extrusionOk="0">
                  <a:moveTo>
                    <a:pt x="1472" y="1"/>
                  </a:moveTo>
                  <a:cubicBezTo>
                    <a:pt x="1241" y="1"/>
                    <a:pt x="1023" y="139"/>
                    <a:pt x="911" y="384"/>
                  </a:cubicBezTo>
                  <a:lnTo>
                    <a:pt x="131" y="2270"/>
                  </a:lnTo>
                  <a:cubicBezTo>
                    <a:pt x="1" y="2563"/>
                    <a:pt x="98" y="2856"/>
                    <a:pt x="359" y="3018"/>
                  </a:cubicBezTo>
                  <a:cubicBezTo>
                    <a:pt x="3903" y="5262"/>
                    <a:pt x="4716" y="9945"/>
                    <a:pt x="2375" y="13229"/>
                  </a:cubicBezTo>
                  <a:cubicBezTo>
                    <a:pt x="2212" y="13489"/>
                    <a:pt x="2245" y="13815"/>
                    <a:pt x="2440" y="14042"/>
                  </a:cubicBezTo>
                  <a:lnTo>
                    <a:pt x="3903" y="15473"/>
                  </a:lnTo>
                  <a:cubicBezTo>
                    <a:pt x="4029" y="15599"/>
                    <a:pt x="4194" y="15664"/>
                    <a:pt x="4356" y="15664"/>
                  </a:cubicBezTo>
                  <a:cubicBezTo>
                    <a:pt x="4528" y="15664"/>
                    <a:pt x="4697" y="15591"/>
                    <a:pt x="4814" y="15441"/>
                  </a:cubicBezTo>
                  <a:cubicBezTo>
                    <a:pt x="8618" y="10465"/>
                    <a:pt x="7220" y="3246"/>
                    <a:pt x="1789" y="91"/>
                  </a:cubicBezTo>
                  <a:cubicBezTo>
                    <a:pt x="1687" y="30"/>
                    <a:pt x="1578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1"/>
            <p:cNvSpPr/>
            <p:nvPr/>
          </p:nvSpPr>
          <p:spPr>
            <a:xfrm>
              <a:off x="1546841" y="1952428"/>
              <a:ext cx="147066" cy="113001"/>
            </a:xfrm>
            <a:custGeom>
              <a:avLst/>
              <a:gdLst/>
              <a:ahLst/>
              <a:cxnLst/>
              <a:rect l="l" t="t" r="r" b="b"/>
              <a:pathLst>
                <a:path w="8423" h="6448" extrusionOk="0">
                  <a:moveTo>
                    <a:pt x="2898" y="1"/>
                  </a:moveTo>
                  <a:cubicBezTo>
                    <a:pt x="2740" y="1"/>
                    <a:pt x="2585" y="58"/>
                    <a:pt x="2472" y="171"/>
                  </a:cubicBezTo>
                  <a:lnTo>
                    <a:pt x="1333" y="1310"/>
                  </a:lnTo>
                  <a:lnTo>
                    <a:pt x="618" y="1310"/>
                  </a:lnTo>
                  <a:cubicBezTo>
                    <a:pt x="293" y="1310"/>
                    <a:pt x="0" y="1570"/>
                    <a:pt x="0" y="1927"/>
                  </a:cubicBezTo>
                  <a:cubicBezTo>
                    <a:pt x="0" y="2253"/>
                    <a:pt x="293" y="2545"/>
                    <a:pt x="618" y="2545"/>
                  </a:cubicBezTo>
                  <a:lnTo>
                    <a:pt x="716" y="2545"/>
                  </a:lnTo>
                  <a:lnTo>
                    <a:pt x="878" y="4757"/>
                  </a:lnTo>
                  <a:cubicBezTo>
                    <a:pt x="943" y="5700"/>
                    <a:pt x="1756" y="6448"/>
                    <a:pt x="2699" y="6448"/>
                  </a:cubicBezTo>
                  <a:lnTo>
                    <a:pt x="5724" y="6448"/>
                  </a:lnTo>
                  <a:cubicBezTo>
                    <a:pt x="6667" y="6448"/>
                    <a:pt x="7480" y="5700"/>
                    <a:pt x="7545" y="4757"/>
                  </a:cubicBezTo>
                  <a:lnTo>
                    <a:pt x="7707" y="2545"/>
                  </a:lnTo>
                  <a:lnTo>
                    <a:pt x="7805" y="2545"/>
                  </a:lnTo>
                  <a:cubicBezTo>
                    <a:pt x="8130" y="2545"/>
                    <a:pt x="8423" y="2253"/>
                    <a:pt x="8423" y="1927"/>
                  </a:cubicBezTo>
                  <a:cubicBezTo>
                    <a:pt x="8423" y="1570"/>
                    <a:pt x="8130" y="1310"/>
                    <a:pt x="7805" y="1310"/>
                  </a:cubicBezTo>
                  <a:lnTo>
                    <a:pt x="7089" y="1310"/>
                  </a:lnTo>
                  <a:lnTo>
                    <a:pt x="5951" y="171"/>
                  </a:lnTo>
                  <a:cubicBezTo>
                    <a:pt x="5837" y="58"/>
                    <a:pt x="5683" y="1"/>
                    <a:pt x="5524" y="1"/>
                  </a:cubicBezTo>
                  <a:cubicBezTo>
                    <a:pt x="5366" y="1"/>
                    <a:pt x="5203" y="58"/>
                    <a:pt x="5073" y="171"/>
                  </a:cubicBezTo>
                  <a:cubicBezTo>
                    <a:pt x="4846" y="432"/>
                    <a:pt x="4846" y="822"/>
                    <a:pt x="5073" y="1049"/>
                  </a:cubicBezTo>
                  <a:lnTo>
                    <a:pt x="5333" y="1310"/>
                  </a:lnTo>
                  <a:lnTo>
                    <a:pt x="3090" y="1310"/>
                  </a:lnTo>
                  <a:lnTo>
                    <a:pt x="3350" y="1049"/>
                  </a:lnTo>
                  <a:cubicBezTo>
                    <a:pt x="3577" y="822"/>
                    <a:pt x="3577" y="432"/>
                    <a:pt x="3350" y="171"/>
                  </a:cubicBezTo>
                  <a:cubicBezTo>
                    <a:pt x="3220" y="58"/>
                    <a:pt x="3057" y="1"/>
                    <a:pt x="2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41"/>
          <p:cNvGrpSpPr/>
          <p:nvPr/>
        </p:nvGrpSpPr>
        <p:grpSpPr>
          <a:xfrm>
            <a:off x="1446288" y="3366038"/>
            <a:ext cx="365758" cy="365768"/>
            <a:chOff x="1446288" y="3366038"/>
            <a:chExt cx="365758" cy="365768"/>
          </a:xfrm>
        </p:grpSpPr>
        <p:sp>
          <p:nvSpPr>
            <p:cNvPr id="1186" name="Google Shape;1186;p41"/>
            <p:cNvSpPr/>
            <p:nvPr/>
          </p:nvSpPr>
          <p:spPr>
            <a:xfrm>
              <a:off x="1446288" y="3601755"/>
              <a:ext cx="136164" cy="130051"/>
            </a:xfrm>
            <a:custGeom>
              <a:avLst/>
              <a:gdLst/>
              <a:ahLst/>
              <a:cxnLst/>
              <a:rect l="l" t="t" r="r" b="b"/>
              <a:pathLst>
                <a:path w="7773" h="7423" extrusionOk="0">
                  <a:moveTo>
                    <a:pt x="3883" y="0"/>
                  </a:moveTo>
                  <a:cubicBezTo>
                    <a:pt x="2976" y="0"/>
                    <a:pt x="2066" y="350"/>
                    <a:pt x="1366" y="1049"/>
                  </a:cubicBezTo>
                  <a:cubicBezTo>
                    <a:pt x="781" y="1634"/>
                    <a:pt x="391" y="2772"/>
                    <a:pt x="163" y="4496"/>
                  </a:cubicBezTo>
                  <a:cubicBezTo>
                    <a:pt x="33" y="5699"/>
                    <a:pt x="1" y="6772"/>
                    <a:pt x="1" y="6805"/>
                  </a:cubicBezTo>
                  <a:cubicBezTo>
                    <a:pt x="1" y="7162"/>
                    <a:pt x="261" y="7423"/>
                    <a:pt x="618" y="7423"/>
                  </a:cubicBezTo>
                  <a:cubicBezTo>
                    <a:pt x="1074" y="7423"/>
                    <a:pt x="2082" y="7358"/>
                    <a:pt x="2927" y="7260"/>
                  </a:cubicBezTo>
                  <a:cubicBezTo>
                    <a:pt x="4683" y="7032"/>
                    <a:pt x="5789" y="6642"/>
                    <a:pt x="6374" y="6057"/>
                  </a:cubicBezTo>
                  <a:cubicBezTo>
                    <a:pt x="7773" y="4691"/>
                    <a:pt x="7773" y="2447"/>
                    <a:pt x="6374" y="1049"/>
                  </a:cubicBezTo>
                  <a:cubicBezTo>
                    <a:pt x="5692" y="350"/>
                    <a:pt x="4789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1"/>
            <p:cNvSpPr/>
            <p:nvPr/>
          </p:nvSpPr>
          <p:spPr>
            <a:xfrm>
              <a:off x="1469639" y="3429263"/>
              <a:ext cx="152122" cy="101441"/>
            </a:xfrm>
            <a:custGeom>
              <a:avLst/>
              <a:gdLst/>
              <a:ahLst/>
              <a:cxnLst/>
              <a:rect l="l" t="t" r="r" b="b"/>
              <a:pathLst>
                <a:path w="8684" h="5790" extrusionOk="0">
                  <a:moveTo>
                    <a:pt x="5237" y="1"/>
                  </a:moveTo>
                  <a:cubicBezTo>
                    <a:pt x="5074" y="1"/>
                    <a:pt x="4911" y="66"/>
                    <a:pt x="4814" y="163"/>
                  </a:cubicBezTo>
                  <a:lnTo>
                    <a:pt x="229" y="4749"/>
                  </a:lnTo>
                  <a:cubicBezTo>
                    <a:pt x="66" y="4911"/>
                    <a:pt x="1" y="5171"/>
                    <a:pt x="98" y="5399"/>
                  </a:cubicBezTo>
                  <a:cubicBezTo>
                    <a:pt x="196" y="5627"/>
                    <a:pt x="424" y="5789"/>
                    <a:pt x="684" y="5789"/>
                  </a:cubicBezTo>
                  <a:lnTo>
                    <a:pt x="2895" y="5789"/>
                  </a:lnTo>
                  <a:lnTo>
                    <a:pt x="8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1"/>
            <p:cNvSpPr/>
            <p:nvPr/>
          </p:nvSpPr>
          <p:spPr>
            <a:xfrm>
              <a:off x="1647956" y="3556310"/>
              <a:ext cx="101426" cy="151233"/>
            </a:xfrm>
            <a:custGeom>
              <a:avLst/>
              <a:gdLst/>
              <a:ahLst/>
              <a:cxnLst/>
              <a:rect l="l" t="t" r="r" b="b"/>
              <a:pathLst>
                <a:path w="5790" h="8632" extrusionOk="0">
                  <a:moveTo>
                    <a:pt x="5789" y="1"/>
                  </a:moveTo>
                  <a:lnTo>
                    <a:pt x="1" y="5789"/>
                  </a:lnTo>
                  <a:lnTo>
                    <a:pt x="1" y="8033"/>
                  </a:lnTo>
                  <a:cubicBezTo>
                    <a:pt x="1" y="8261"/>
                    <a:pt x="131" y="8488"/>
                    <a:pt x="358" y="8586"/>
                  </a:cubicBezTo>
                  <a:cubicBezTo>
                    <a:pt x="431" y="8617"/>
                    <a:pt x="508" y="8632"/>
                    <a:pt x="584" y="8632"/>
                  </a:cubicBezTo>
                  <a:cubicBezTo>
                    <a:pt x="746" y="8632"/>
                    <a:pt x="909" y="8566"/>
                    <a:pt x="1041" y="8456"/>
                  </a:cubicBezTo>
                  <a:lnTo>
                    <a:pt x="5594" y="3903"/>
                  </a:lnTo>
                  <a:cubicBezTo>
                    <a:pt x="5724" y="3773"/>
                    <a:pt x="5789" y="3610"/>
                    <a:pt x="5789" y="3448"/>
                  </a:cubicBezTo>
                  <a:lnTo>
                    <a:pt x="5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1736825" y="3366038"/>
              <a:ext cx="75220" cy="75213"/>
            </a:xfrm>
            <a:custGeom>
              <a:avLst/>
              <a:gdLst/>
              <a:ahLst/>
              <a:cxnLst/>
              <a:rect l="l" t="t" r="r" b="b"/>
              <a:pathLst>
                <a:path w="4294" h="4293" extrusionOk="0">
                  <a:moveTo>
                    <a:pt x="3675" y="0"/>
                  </a:moveTo>
                  <a:cubicBezTo>
                    <a:pt x="2440" y="0"/>
                    <a:pt x="1204" y="195"/>
                    <a:pt x="66" y="585"/>
                  </a:cubicBezTo>
                  <a:cubicBezTo>
                    <a:pt x="1" y="2504"/>
                    <a:pt x="1627" y="4293"/>
                    <a:pt x="3708" y="4293"/>
                  </a:cubicBezTo>
                  <a:cubicBezTo>
                    <a:pt x="4098" y="3122"/>
                    <a:pt x="4293" y="1886"/>
                    <a:pt x="4293" y="618"/>
                  </a:cubicBezTo>
                  <a:cubicBezTo>
                    <a:pt x="4293" y="293"/>
                    <a:pt x="4001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1601235" y="3601895"/>
              <a:ext cx="49592" cy="45167"/>
            </a:xfrm>
            <a:custGeom>
              <a:avLst/>
              <a:gdLst/>
              <a:ahLst/>
              <a:cxnLst/>
              <a:rect l="l" t="t" r="r" b="b"/>
              <a:pathLst>
                <a:path w="2831" h="2578" extrusionOk="0">
                  <a:moveTo>
                    <a:pt x="1562" y="0"/>
                  </a:moveTo>
                  <a:lnTo>
                    <a:pt x="1" y="1561"/>
                  </a:lnTo>
                  <a:lnTo>
                    <a:pt x="846" y="2407"/>
                  </a:lnTo>
                  <a:cubicBezTo>
                    <a:pt x="977" y="2520"/>
                    <a:pt x="1139" y="2577"/>
                    <a:pt x="1298" y="2577"/>
                  </a:cubicBezTo>
                  <a:cubicBezTo>
                    <a:pt x="1456" y="2577"/>
                    <a:pt x="1611" y="2520"/>
                    <a:pt x="1724" y="2407"/>
                  </a:cubicBezTo>
                  <a:lnTo>
                    <a:pt x="2830" y="1301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1"/>
            <p:cNvSpPr/>
            <p:nvPr/>
          </p:nvSpPr>
          <p:spPr>
            <a:xfrm>
              <a:off x="1564219" y="3564860"/>
              <a:ext cx="48996" cy="49021"/>
            </a:xfrm>
            <a:custGeom>
              <a:avLst/>
              <a:gdLst/>
              <a:ahLst/>
              <a:cxnLst/>
              <a:rect l="l" t="t" r="r" b="b"/>
              <a:pathLst>
                <a:path w="2797" h="2798" extrusionOk="0">
                  <a:moveTo>
                    <a:pt x="1561" y="0"/>
                  </a:moveTo>
                  <a:lnTo>
                    <a:pt x="0" y="1561"/>
                  </a:lnTo>
                  <a:lnTo>
                    <a:pt x="1268" y="2797"/>
                  </a:lnTo>
                  <a:lnTo>
                    <a:pt x="2797" y="12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1"/>
            <p:cNvSpPr/>
            <p:nvPr/>
          </p:nvSpPr>
          <p:spPr>
            <a:xfrm>
              <a:off x="1530041" y="3527264"/>
              <a:ext cx="46159" cy="49582"/>
            </a:xfrm>
            <a:custGeom>
              <a:avLst/>
              <a:gdLst/>
              <a:ahLst/>
              <a:cxnLst/>
              <a:rect l="l" t="t" r="r" b="b"/>
              <a:pathLst>
                <a:path w="2635" h="2830" extrusionOk="0">
                  <a:moveTo>
                    <a:pt x="1366" y="0"/>
                  </a:moveTo>
                  <a:lnTo>
                    <a:pt x="260" y="1106"/>
                  </a:lnTo>
                  <a:cubicBezTo>
                    <a:pt x="0" y="1366"/>
                    <a:pt x="0" y="1756"/>
                    <a:pt x="260" y="1984"/>
                  </a:cubicBezTo>
                  <a:lnTo>
                    <a:pt x="1106" y="2829"/>
                  </a:lnTo>
                  <a:lnTo>
                    <a:pt x="2634" y="1301"/>
                  </a:lnTo>
                  <a:lnTo>
                    <a:pt x="1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1"/>
            <p:cNvSpPr/>
            <p:nvPr/>
          </p:nvSpPr>
          <p:spPr>
            <a:xfrm>
              <a:off x="1568774" y="3384257"/>
              <a:ext cx="225030" cy="225062"/>
            </a:xfrm>
            <a:custGeom>
              <a:avLst/>
              <a:gdLst/>
              <a:ahLst/>
              <a:cxnLst/>
              <a:rect l="l" t="t" r="r" b="b"/>
              <a:pathLst>
                <a:path w="12846" h="12846" extrusionOk="0">
                  <a:moveTo>
                    <a:pt x="7966" y="4309"/>
                  </a:moveTo>
                  <a:cubicBezTo>
                    <a:pt x="8135" y="4309"/>
                    <a:pt x="8302" y="4383"/>
                    <a:pt x="8423" y="4521"/>
                  </a:cubicBezTo>
                  <a:cubicBezTo>
                    <a:pt x="8651" y="4749"/>
                    <a:pt x="8651" y="5106"/>
                    <a:pt x="8390" y="5366"/>
                  </a:cubicBezTo>
                  <a:cubicBezTo>
                    <a:pt x="8553" y="5627"/>
                    <a:pt x="8618" y="5854"/>
                    <a:pt x="8683" y="6082"/>
                  </a:cubicBezTo>
                  <a:cubicBezTo>
                    <a:pt x="8781" y="6440"/>
                    <a:pt x="8553" y="6765"/>
                    <a:pt x="8195" y="6830"/>
                  </a:cubicBezTo>
                  <a:cubicBezTo>
                    <a:pt x="8158" y="6838"/>
                    <a:pt x="8120" y="6842"/>
                    <a:pt x="8082" y="6842"/>
                  </a:cubicBezTo>
                  <a:cubicBezTo>
                    <a:pt x="7823" y="6842"/>
                    <a:pt x="7565" y="6654"/>
                    <a:pt x="7480" y="6342"/>
                  </a:cubicBezTo>
                  <a:cubicBezTo>
                    <a:pt x="7447" y="6147"/>
                    <a:pt x="7317" y="5854"/>
                    <a:pt x="7090" y="5692"/>
                  </a:cubicBezTo>
                  <a:cubicBezTo>
                    <a:pt x="7018" y="5656"/>
                    <a:pt x="6937" y="5630"/>
                    <a:pt x="6857" y="5630"/>
                  </a:cubicBezTo>
                  <a:cubicBezTo>
                    <a:pt x="6791" y="5630"/>
                    <a:pt x="6726" y="5648"/>
                    <a:pt x="6667" y="5692"/>
                  </a:cubicBezTo>
                  <a:cubicBezTo>
                    <a:pt x="6569" y="5724"/>
                    <a:pt x="6537" y="5822"/>
                    <a:pt x="6537" y="5822"/>
                  </a:cubicBezTo>
                  <a:cubicBezTo>
                    <a:pt x="6504" y="5984"/>
                    <a:pt x="6764" y="6537"/>
                    <a:pt x="6927" y="6927"/>
                  </a:cubicBezTo>
                  <a:cubicBezTo>
                    <a:pt x="7317" y="7675"/>
                    <a:pt x="7090" y="8521"/>
                    <a:pt x="6407" y="9009"/>
                  </a:cubicBezTo>
                  <a:cubicBezTo>
                    <a:pt x="6107" y="9233"/>
                    <a:pt x="5743" y="9339"/>
                    <a:pt x="5376" y="9339"/>
                  </a:cubicBezTo>
                  <a:cubicBezTo>
                    <a:pt x="5106" y="9339"/>
                    <a:pt x="4834" y="9282"/>
                    <a:pt x="4586" y="9171"/>
                  </a:cubicBezTo>
                  <a:lnTo>
                    <a:pt x="4488" y="9269"/>
                  </a:lnTo>
                  <a:cubicBezTo>
                    <a:pt x="4358" y="9399"/>
                    <a:pt x="4195" y="9464"/>
                    <a:pt x="4037" y="9464"/>
                  </a:cubicBezTo>
                  <a:cubicBezTo>
                    <a:pt x="3878" y="9464"/>
                    <a:pt x="3724" y="9399"/>
                    <a:pt x="3610" y="9269"/>
                  </a:cubicBezTo>
                  <a:cubicBezTo>
                    <a:pt x="3382" y="9009"/>
                    <a:pt x="3415" y="8618"/>
                    <a:pt x="3643" y="8391"/>
                  </a:cubicBezTo>
                  <a:lnTo>
                    <a:pt x="3675" y="8358"/>
                  </a:lnTo>
                  <a:cubicBezTo>
                    <a:pt x="3512" y="8131"/>
                    <a:pt x="3415" y="7870"/>
                    <a:pt x="3350" y="7513"/>
                  </a:cubicBezTo>
                  <a:cubicBezTo>
                    <a:pt x="3252" y="7187"/>
                    <a:pt x="3447" y="6830"/>
                    <a:pt x="3773" y="6765"/>
                  </a:cubicBezTo>
                  <a:cubicBezTo>
                    <a:pt x="3829" y="6749"/>
                    <a:pt x="3885" y="6742"/>
                    <a:pt x="3940" y="6742"/>
                  </a:cubicBezTo>
                  <a:cubicBezTo>
                    <a:pt x="4227" y="6742"/>
                    <a:pt x="4466" y="6946"/>
                    <a:pt x="4521" y="7220"/>
                  </a:cubicBezTo>
                  <a:cubicBezTo>
                    <a:pt x="4618" y="7578"/>
                    <a:pt x="4651" y="7643"/>
                    <a:pt x="4943" y="7935"/>
                  </a:cubicBezTo>
                  <a:cubicBezTo>
                    <a:pt x="5078" y="8070"/>
                    <a:pt x="5220" y="8115"/>
                    <a:pt x="5349" y="8115"/>
                  </a:cubicBezTo>
                  <a:cubicBezTo>
                    <a:pt x="5501" y="8115"/>
                    <a:pt x="5636" y="8053"/>
                    <a:pt x="5724" y="8000"/>
                  </a:cubicBezTo>
                  <a:cubicBezTo>
                    <a:pt x="5854" y="7903"/>
                    <a:pt x="5984" y="7740"/>
                    <a:pt x="5854" y="7448"/>
                  </a:cubicBezTo>
                  <a:cubicBezTo>
                    <a:pt x="5594" y="6960"/>
                    <a:pt x="5399" y="6440"/>
                    <a:pt x="5334" y="5984"/>
                  </a:cubicBezTo>
                  <a:cubicBezTo>
                    <a:pt x="5229" y="5120"/>
                    <a:pt x="6010" y="4383"/>
                    <a:pt x="6878" y="4383"/>
                  </a:cubicBezTo>
                  <a:cubicBezTo>
                    <a:pt x="7088" y="4383"/>
                    <a:pt x="7303" y="4426"/>
                    <a:pt x="7512" y="4521"/>
                  </a:cubicBezTo>
                  <a:lnTo>
                    <a:pt x="7545" y="4488"/>
                  </a:lnTo>
                  <a:cubicBezTo>
                    <a:pt x="7667" y="4366"/>
                    <a:pt x="7817" y="4309"/>
                    <a:pt x="7966" y="4309"/>
                  </a:cubicBezTo>
                  <a:close/>
                  <a:moveTo>
                    <a:pt x="8390" y="1"/>
                  </a:moveTo>
                  <a:cubicBezTo>
                    <a:pt x="7090" y="586"/>
                    <a:pt x="5886" y="1432"/>
                    <a:pt x="4846" y="2472"/>
                  </a:cubicBezTo>
                  <a:lnTo>
                    <a:pt x="0" y="7318"/>
                  </a:lnTo>
                  <a:lnTo>
                    <a:pt x="5529" y="12846"/>
                  </a:lnTo>
                  <a:lnTo>
                    <a:pt x="10374" y="8000"/>
                  </a:lnTo>
                  <a:cubicBezTo>
                    <a:pt x="11447" y="6960"/>
                    <a:pt x="12260" y="5724"/>
                    <a:pt x="12846" y="4423"/>
                  </a:cubicBezTo>
                  <a:cubicBezTo>
                    <a:pt x="10504" y="4228"/>
                    <a:pt x="8618" y="2342"/>
                    <a:pt x="8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41"/>
          <p:cNvGrpSpPr/>
          <p:nvPr/>
        </p:nvGrpSpPr>
        <p:grpSpPr>
          <a:xfrm>
            <a:off x="5034813" y="1826075"/>
            <a:ext cx="385012" cy="365749"/>
            <a:chOff x="5034813" y="1826075"/>
            <a:chExt cx="385012" cy="365749"/>
          </a:xfrm>
        </p:grpSpPr>
        <p:sp>
          <p:nvSpPr>
            <p:cNvPr id="1195" name="Google Shape;1195;p41"/>
            <p:cNvSpPr/>
            <p:nvPr/>
          </p:nvSpPr>
          <p:spPr>
            <a:xfrm>
              <a:off x="5058296" y="2015236"/>
              <a:ext cx="135796" cy="157186"/>
            </a:xfrm>
            <a:custGeom>
              <a:avLst/>
              <a:gdLst/>
              <a:ahLst/>
              <a:cxnLst/>
              <a:rect l="l" t="t" r="r" b="b"/>
              <a:pathLst>
                <a:path w="7708" h="8959" extrusionOk="0">
                  <a:moveTo>
                    <a:pt x="3980" y="1"/>
                  </a:moveTo>
                  <a:cubicBezTo>
                    <a:pt x="3800" y="1"/>
                    <a:pt x="3618" y="51"/>
                    <a:pt x="3448" y="146"/>
                  </a:cubicBezTo>
                  <a:lnTo>
                    <a:pt x="1" y="2260"/>
                  </a:lnTo>
                  <a:cubicBezTo>
                    <a:pt x="1009" y="5447"/>
                    <a:pt x="3578" y="8016"/>
                    <a:pt x="6797" y="8959"/>
                  </a:cubicBezTo>
                  <a:cubicBezTo>
                    <a:pt x="5399" y="6878"/>
                    <a:pt x="5562" y="4048"/>
                    <a:pt x="7285" y="2162"/>
                  </a:cubicBezTo>
                  <a:lnTo>
                    <a:pt x="7708" y="1707"/>
                  </a:lnTo>
                  <a:cubicBezTo>
                    <a:pt x="7610" y="1479"/>
                    <a:pt x="7415" y="1317"/>
                    <a:pt x="7188" y="1219"/>
                  </a:cubicBezTo>
                  <a:lnTo>
                    <a:pt x="4358" y="81"/>
                  </a:lnTo>
                  <a:cubicBezTo>
                    <a:pt x="4236" y="27"/>
                    <a:pt x="4108" y="1"/>
                    <a:pt x="3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5034813" y="1826075"/>
              <a:ext cx="229186" cy="206557"/>
            </a:xfrm>
            <a:custGeom>
              <a:avLst/>
              <a:gdLst/>
              <a:ahLst/>
              <a:cxnLst/>
              <a:rect l="l" t="t" r="r" b="b"/>
              <a:pathLst>
                <a:path w="13009" h="11773" extrusionOk="0">
                  <a:moveTo>
                    <a:pt x="10959" y="0"/>
                  </a:moveTo>
                  <a:cubicBezTo>
                    <a:pt x="4748" y="0"/>
                    <a:pt x="0" y="5594"/>
                    <a:pt x="1041" y="11773"/>
                  </a:cubicBezTo>
                  <a:lnTo>
                    <a:pt x="1041" y="11773"/>
                  </a:lnTo>
                  <a:cubicBezTo>
                    <a:pt x="4059" y="9943"/>
                    <a:pt x="4162" y="9886"/>
                    <a:pt x="4163" y="9886"/>
                  </a:cubicBezTo>
                  <a:lnTo>
                    <a:pt x="4163" y="9886"/>
                  </a:lnTo>
                  <a:cubicBezTo>
                    <a:pt x="4163" y="9886"/>
                    <a:pt x="4163" y="9886"/>
                    <a:pt x="4163" y="9886"/>
                  </a:cubicBezTo>
                  <a:cubicBezTo>
                    <a:pt x="4528" y="9675"/>
                    <a:pt x="4928" y="9566"/>
                    <a:pt x="5328" y="9566"/>
                  </a:cubicBezTo>
                  <a:cubicBezTo>
                    <a:pt x="5605" y="9566"/>
                    <a:pt x="5881" y="9618"/>
                    <a:pt x="6147" y="9724"/>
                  </a:cubicBezTo>
                  <a:lnTo>
                    <a:pt x="8976" y="10862"/>
                  </a:lnTo>
                  <a:cubicBezTo>
                    <a:pt x="9334" y="11025"/>
                    <a:pt x="9659" y="11252"/>
                    <a:pt x="9919" y="11577"/>
                  </a:cubicBezTo>
                  <a:lnTo>
                    <a:pt x="10504" y="10927"/>
                  </a:lnTo>
                  <a:cubicBezTo>
                    <a:pt x="10504" y="10829"/>
                    <a:pt x="10504" y="10732"/>
                    <a:pt x="10504" y="10667"/>
                  </a:cubicBezTo>
                  <a:lnTo>
                    <a:pt x="10244" y="10407"/>
                  </a:lnTo>
                  <a:cubicBezTo>
                    <a:pt x="9756" y="9886"/>
                    <a:pt x="9464" y="9236"/>
                    <a:pt x="9464" y="8553"/>
                  </a:cubicBezTo>
                  <a:cubicBezTo>
                    <a:pt x="9464" y="7122"/>
                    <a:pt x="10634" y="5952"/>
                    <a:pt x="12065" y="5952"/>
                  </a:cubicBezTo>
                  <a:lnTo>
                    <a:pt x="12423" y="5952"/>
                  </a:lnTo>
                  <a:cubicBezTo>
                    <a:pt x="12488" y="5821"/>
                    <a:pt x="12553" y="5756"/>
                    <a:pt x="12813" y="5464"/>
                  </a:cubicBezTo>
                  <a:cubicBezTo>
                    <a:pt x="13008" y="5204"/>
                    <a:pt x="12976" y="4781"/>
                    <a:pt x="12683" y="4586"/>
                  </a:cubicBezTo>
                  <a:lnTo>
                    <a:pt x="11935" y="4033"/>
                  </a:lnTo>
                  <a:cubicBezTo>
                    <a:pt x="11480" y="3708"/>
                    <a:pt x="11187" y="3187"/>
                    <a:pt x="11155" y="2700"/>
                  </a:cubicBezTo>
                  <a:lnTo>
                    <a:pt x="11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5250802" y="1827215"/>
              <a:ext cx="169022" cy="260754"/>
            </a:xfrm>
            <a:custGeom>
              <a:avLst/>
              <a:gdLst/>
              <a:ahLst/>
              <a:cxnLst/>
              <a:rect l="l" t="t" r="r" b="b"/>
              <a:pathLst>
                <a:path w="9594" h="14862" extrusionOk="0">
                  <a:moveTo>
                    <a:pt x="0" y="0"/>
                  </a:moveTo>
                  <a:lnTo>
                    <a:pt x="130" y="2537"/>
                  </a:lnTo>
                  <a:cubicBezTo>
                    <a:pt x="130" y="2732"/>
                    <a:pt x="228" y="2862"/>
                    <a:pt x="391" y="2992"/>
                  </a:cubicBezTo>
                  <a:lnTo>
                    <a:pt x="1138" y="3513"/>
                  </a:lnTo>
                  <a:cubicBezTo>
                    <a:pt x="2016" y="4130"/>
                    <a:pt x="2147" y="5366"/>
                    <a:pt x="1496" y="6179"/>
                  </a:cubicBezTo>
                  <a:lnTo>
                    <a:pt x="1431" y="6244"/>
                  </a:lnTo>
                  <a:cubicBezTo>
                    <a:pt x="1840" y="6010"/>
                    <a:pt x="2302" y="5882"/>
                    <a:pt x="2769" y="5882"/>
                  </a:cubicBezTo>
                  <a:cubicBezTo>
                    <a:pt x="2822" y="5882"/>
                    <a:pt x="2874" y="5883"/>
                    <a:pt x="2927" y="5887"/>
                  </a:cubicBezTo>
                  <a:cubicBezTo>
                    <a:pt x="4358" y="5887"/>
                    <a:pt x="5529" y="7025"/>
                    <a:pt x="5529" y="8456"/>
                  </a:cubicBezTo>
                  <a:cubicBezTo>
                    <a:pt x="6862" y="8488"/>
                    <a:pt x="7707" y="9919"/>
                    <a:pt x="7122" y="11122"/>
                  </a:cubicBezTo>
                  <a:lnTo>
                    <a:pt x="6277" y="12781"/>
                  </a:lnTo>
                  <a:lnTo>
                    <a:pt x="6374" y="12878"/>
                  </a:lnTo>
                  <a:cubicBezTo>
                    <a:pt x="6894" y="13464"/>
                    <a:pt x="7285" y="14146"/>
                    <a:pt x="7545" y="14862"/>
                  </a:cubicBezTo>
                  <a:cubicBezTo>
                    <a:pt x="9594" y="11155"/>
                    <a:pt x="9171" y="6212"/>
                    <a:pt x="5821" y="2862"/>
                  </a:cubicBezTo>
                  <a:cubicBezTo>
                    <a:pt x="4228" y="1269"/>
                    <a:pt x="2179" y="29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5329851" y="1997252"/>
              <a:ext cx="30390" cy="37669"/>
            </a:xfrm>
            <a:custGeom>
              <a:avLst/>
              <a:gdLst/>
              <a:ahLst/>
              <a:cxnLst/>
              <a:rect l="l" t="t" r="r" b="b"/>
              <a:pathLst>
                <a:path w="1725" h="2147" extrusionOk="0">
                  <a:moveTo>
                    <a:pt x="749" y="0"/>
                  </a:moveTo>
                  <a:cubicBezTo>
                    <a:pt x="554" y="391"/>
                    <a:pt x="294" y="586"/>
                    <a:pt x="34" y="911"/>
                  </a:cubicBezTo>
                  <a:cubicBezTo>
                    <a:pt x="34" y="976"/>
                    <a:pt x="34" y="1073"/>
                    <a:pt x="1" y="1171"/>
                  </a:cubicBezTo>
                  <a:lnTo>
                    <a:pt x="912" y="2147"/>
                  </a:lnTo>
                  <a:lnTo>
                    <a:pt x="1529" y="878"/>
                  </a:lnTo>
                  <a:cubicBezTo>
                    <a:pt x="1725" y="488"/>
                    <a:pt x="1464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5182622" y="1951598"/>
              <a:ext cx="183927" cy="240226"/>
            </a:xfrm>
            <a:custGeom>
              <a:avLst/>
              <a:gdLst/>
              <a:ahLst/>
              <a:cxnLst/>
              <a:rect l="l" t="t" r="r" b="b"/>
              <a:pathLst>
                <a:path w="10440" h="13692" extrusionOk="0">
                  <a:moveTo>
                    <a:pt x="7838" y="7545"/>
                  </a:moveTo>
                  <a:cubicBezTo>
                    <a:pt x="8195" y="7545"/>
                    <a:pt x="8456" y="7838"/>
                    <a:pt x="8456" y="8163"/>
                  </a:cubicBezTo>
                  <a:lnTo>
                    <a:pt x="8456" y="9789"/>
                  </a:lnTo>
                  <a:cubicBezTo>
                    <a:pt x="8456" y="10114"/>
                    <a:pt x="8195" y="10407"/>
                    <a:pt x="7838" y="10407"/>
                  </a:cubicBezTo>
                  <a:cubicBezTo>
                    <a:pt x="7512" y="10407"/>
                    <a:pt x="7252" y="10114"/>
                    <a:pt x="7252" y="9789"/>
                  </a:cubicBezTo>
                  <a:lnTo>
                    <a:pt x="7252" y="9627"/>
                  </a:lnTo>
                  <a:lnTo>
                    <a:pt x="5984" y="10895"/>
                  </a:lnTo>
                  <a:cubicBezTo>
                    <a:pt x="5870" y="11009"/>
                    <a:pt x="5716" y="11066"/>
                    <a:pt x="5561" y="11066"/>
                  </a:cubicBezTo>
                  <a:cubicBezTo>
                    <a:pt x="5407" y="11066"/>
                    <a:pt x="5252" y="11009"/>
                    <a:pt x="5139" y="10895"/>
                  </a:cubicBezTo>
                  <a:lnTo>
                    <a:pt x="4586" y="10342"/>
                  </a:lnTo>
                  <a:lnTo>
                    <a:pt x="3382" y="11545"/>
                  </a:lnTo>
                  <a:cubicBezTo>
                    <a:pt x="3269" y="11659"/>
                    <a:pt x="3114" y="11716"/>
                    <a:pt x="2960" y="11716"/>
                  </a:cubicBezTo>
                  <a:cubicBezTo>
                    <a:pt x="2805" y="11716"/>
                    <a:pt x="2651" y="11659"/>
                    <a:pt x="2537" y="11545"/>
                  </a:cubicBezTo>
                  <a:cubicBezTo>
                    <a:pt x="2277" y="11285"/>
                    <a:pt x="2277" y="10895"/>
                    <a:pt x="2537" y="10667"/>
                  </a:cubicBezTo>
                  <a:lnTo>
                    <a:pt x="4163" y="9041"/>
                  </a:lnTo>
                  <a:cubicBezTo>
                    <a:pt x="4277" y="8927"/>
                    <a:pt x="4431" y="8870"/>
                    <a:pt x="4586" y="8870"/>
                  </a:cubicBezTo>
                  <a:cubicBezTo>
                    <a:pt x="4740" y="8870"/>
                    <a:pt x="4895" y="8927"/>
                    <a:pt x="5008" y="9041"/>
                  </a:cubicBezTo>
                  <a:lnTo>
                    <a:pt x="5561" y="9594"/>
                  </a:lnTo>
                  <a:lnTo>
                    <a:pt x="6374" y="8781"/>
                  </a:lnTo>
                  <a:lnTo>
                    <a:pt x="6212" y="8781"/>
                  </a:lnTo>
                  <a:cubicBezTo>
                    <a:pt x="5886" y="8781"/>
                    <a:pt x="5594" y="8488"/>
                    <a:pt x="5594" y="8163"/>
                  </a:cubicBezTo>
                  <a:cubicBezTo>
                    <a:pt x="5594" y="7838"/>
                    <a:pt x="5886" y="7545"/>
                    <a:pt x="6212" y="7545"/>
                  </a:cubicBezTo>
                  <a:close/>
                  <a:moveTo>
                    <a:pt x="3675" y="1"/>
                  </a:moveTo>
                  <a:cubicBezTo>
                    <a:pt x="3285" y="1"/>
                    <a:pt x="2960" y="163"/>
                    <a:pt x="2700" y="424"/>
                  </a:cubicBezTo>
                  <a:cubicBezTo>
                    <a:pt x="2147" y="944"/>
                    <a:pt x="2179" y="1854"/>
                    <a:pt x="2700" y="2375"/>
                  </a:cubicBezTo>
                  <a:lnTo>
                    <a:pt x="3480" y="3155"/>
                  </a:lnTo>
                  <a:cubicBezTo>
                    <a:pt x="3252" y="3415"/>
                    <a:pt x="3252" y="3806"/>
                    <a:pt x="3513" y="4033"/>
                  </a:cubicBezTo>
                  <a:cubicBezTo>
                    <a:pt x="3507" y="4039"/>
                    <a:pt x="3505" y="4040"/>
                    <a:pt x="3506" y="4040"/>
                  </a:cubicBezTo>
                  <a:cubicBezTo>
                    <a:pt x="3506" y="4040"/>
                    <a:pt x="3508" y="4038"/>
                    <a:pt x="3509" y="4038"/>
                  </a:cubicBezTo>
                  <a:lnTo>
                    <a:pt x="3509" y="4038"/>
                  </a:lnTo>
                  <a:cubicBezTo>
                    <a:pt x="3515" y="4038"/>
                    <a:pt x="3415" y="4173"/>
                    <a:pt x="1139" y="6635"/>
                  </a:cubicBezTo>
                  <a:cubicBezTo>
                    <a:pt x="423" y="7383"/>
                    <a:pt x="0" y="8391"/>
                    <a:pt x="0" y="9496"/>
                  </a:cubicBezTo>
                  <a:cubicBezTo>
                    <a:pt x="0" y="11805"/>
                    <a:pt x="1887" y="13691"/>
                    <a:pt x="4228" y="13691"/>
                  </a:cubicBezTo>
                  <a:lnTo>
                    <a:pt x="6212" y="13691"/>
                  </a:lnTo>
                  <a:cubicBezTo>
                    <a:pt x="8553" y="13691"/>
                    <a:pt x="10439" y="11805"/>
                    <a:pt x="10439" y="9496"/>
                  </a:cubicBezTo>
                  <a:cubicBezTo>
                    <a:pt x="10439" y="8423"/>
                    <a:pt x="10049" y="7415"/>
                    <a:pt x="9334" y="6635"/>
                  </a:cubicBezTo>
                  <a:cubicBezTo>
                    <a:pt x="7110" y="4205"/>
                    <a:pt x="6942" y="4035"/>
                    <a:pt x="6950" y="4035"/>
                  </a:cubicBezTo>
                  <a:lnTo>
                    <a:pt x="6950" y="4035"/>
                  </a:lnTo>
                  <a:cubicBezTo>
                    <a:pt x="6952" y="4035"/>
                    <a:pt x="6958" y="4040"/>
                    <a:pt x="6960" y="4040"/>
                  </a:cubicBezTo>
                  <a:cubicBezTo>
                    <a:pt x="6962" y="4040"/>
                    <a:pt x="6962" y="4038"/>
                    <a:pt x="6960" y="4033"/>
                  </a:cubicBezTo>
                  <a:cubicBezTo>
                    <a:pt x="7220" y="3806"/>
                    <a:pt x="7220" y="3415"/>
                    <a:pt x="6960" y="3155"/>
                  </a:cubicBezTo>
                  <a:lnTo>
                    <a:pt x="7773" y="2375"/>
                  </a:lnTo>
                  <a:cubicBezTo>
                    <a:pt x="8033" y="2115"/>
                    <a:pt x="8163" y="1757"/>
                    <a:pt x="8163" y="1399"/>
                  </a:cubicBezTo>
                  <a:cubicBezTo>
                    <a:pt x="8163" y="619"/>
                    <a:pt x="7545" y="1"/>
                    <a:pt x="6797" y="1"/>
                  </a:cubicBezTo>
                  <a:cubicBezTo>
                    <a:pt x="6472" y="1"/>
                    <a:pt x="6147" y="66"/>
                    <a:pt x="5854" y="228"/>
                  </a:cubicBezTo>
                  <a:lnTo>
                    <a:pt x="5236" y="651"/>
                  </a:lnTo>
                  <a:lnTo>
                    <a:pt x="4618" y="228"/>
                  </a:lnTo>
                  <a:cubicBezTo>
                    <a:pt x="4326" y="66"/>
                    <a:pt x="4000" y="1"/>
                    <a:pt x="3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0" name="Google Shape;1200;p41"/>
          <p:cNvSpPr txBox="1">
            <a:spLocks noGrp="1"/>
          </p:cNvSpPr>
          <p:nvPr>
            <p:ph type="subTitle" idx="1"/>
          </p:nvPr>
        </p:nvSpPr>
        <p:spPr>
          <a:xfrm>
            <a:off x="2162575" y="150333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Deap</a:t>
            </a:r>
            <a:r>
              <a:rPr lang="en" dirty="0"/>
              <a:t> learning</a:t>
            </a:r>
            <a:endParaRPr dirty="0"/>
          </a:p>
        </p:txBody>
      </p:sp>
      <p:sp>
        <p:nvSpPr>
          <p:cNvPr id="1201" name="Google Shape;1201;p41"/>
          <p:cNvSpPr txBox="1">
            <a:spLocks noGrp="1"/>
          </p:cNvSpPr>
          <p:nvPr>
            <p:ph type="subTitle" idx="2"/>
          </p:nvPr>
        </p:nvSpPr>
        <p:spPr>
          <a:xfrm>
            <a:off x="2162575" y="1820300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I studied </a:t>
            </a:r>
            <a:r>
              <a:rPr lang="en" dirty="0" err="1"/>
              <a:t>deap</a:t>
            </a:r>
            <a:r>
              <a:rPr lang="en" dirty="0"/>
              <a:t> learning architecture, python, </a:t>
            </a:r>
            <a:r>
              <a:rPr lang="en" dirty="0" err="1"/>
              <a:t>tensorflow</a:t>
            </a:r>
            <a:endParaRPr lang="ko-KR"/>
          </a:p>
        </p:txBody>
      </p:sp>
      <p:sp>
        <p:nvSpPr>
          <p:cNvPr id="1202" name="Google Shape;1202;p41"/>
          <p:cNvSpPr txBox="1">
            <a:spLocks noGrp="1"/>
          </p:cNvSpPr>
          <p:nvPr>
            <p:ph type="subTitle" idx="3"/>
          </p:nvPr>
        </p:nvSpPr>
        <p:spPr>
          <a:xfrm>
            <a:off x="2162575" y="3043313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APP </a:t>
            </a:r>
          </a:p>
        </p:txBody>
      </p:sp>
      <p:sp>
        <p:nvSpPr>
          <p:cNvPr id="1203" name="Google Shape;1203;p41"/>
          <p:cNvSpPr txBox="1">
            <a:spLocks noGrp="1"/>
          </p:cNvSpPr>
          <p:nvPr>
            <p:ph type="subTitle" idx="4"/>
          </p:nvPr>
        </p:nvSpPr>
        <p:spPr>
          <a:xfrm>
            <a:off x="2162575" y="3360275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I made </a:t>
            </a:r>
            <a:r>
              <a:rPr lang="en" dirty="0" err="1"/>
              <a:t>recyclerview</a:t>
            </a:r>
            <a:r>
              <a:rPr lang="en" dirty="0"/>
              <a:t> using </a:t>
            </a:r>
            <a:r>
              <a:rPr lang="en" dirty="0" err="1"/>
              <a:t>multiadapter</a:t>
            </a:r>
            <a:r>
              <a:rPr lang="en" dirty="0"/>
              <a:t> and separated photos to each directory.  </a:t>
            </a:r>
            <a:endParaRPr lang="en" altLang="ko-KR" dirty="0"/>
          </a:p>
        </p:txBody>
      </p:sp>
      <p:sp>
        <p:nvSpPr>
          <p:cNvPr id="1204" name="Google Shape;1204;p41"/>
          <p:cNvSpPr txBox="1">
            <a:spLocks noGrp="1"/>
          </p:cNvSpPr>
          <p:nvPr>
            <p:ph type="subTitle" idx="5"/>
          </p:nvPr>
        </p:nvSpPr>
        <p:spPr>
          <a:xfrm>
            <a:off x="5760725" y="1503338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resnet</a:t>
            </a:r>
          </a:p>
        </p:txBody>
      </p:sp>
      <p:sp>
        <p:nvSpPr>
          <p:cNvPr id="1205" name="Google Shape;1205;p41"/>
          <p:cNvSpPr txBox="1">
            <a:spLocks noGrp="1"/>
          </p:cNvSpPr>
          <p:nvPr>
            <p:ph type="subTitle" idx="6"/>
          </p:nvPr>
        </p:nvSpPr>
        <p:spPr>
          <a:xfrm>
            <a:off x="5760725" y="1820300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Saturn is a gas giant with a radius of nine times the Earth's Moon</a:t>
            </a:r>
            <a:endParaRPr dirty="0"/>
          </a:p>
        </p:txBody>
      </p:sp>
      <p:sp>
        <p:nvSpPr>
          <p:cNvPr id="1206" name="Google Shape;1206;p41"/>
          <p:cNvSpPr txBox="1">
            <a:spLocks noGrp="1"/>
          </p:cNvSpPr>
          <p:nvPr>
            <p:ph type="subTitle" idx="7"/>
          </p:nvPr>
        </p:nvSpPr>
        <p:spPr>
          <a:xfrm>
            <a:off x="5760725" y="3043313"/>
            <a:ext cx="22113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Train model</a:t>
            </a:r>
            <a:endParaRPr dirty="0"/>
          </a:p>
        </p:txBody>
      </p:sp>
      <p:sp>
        <p:nvSpPr>
          <p:cNvPr id="1207" name="Google Shape;1207;p41"/>
          <p:cNvSpPr txBox="1">
            <a:spLocks noGrp="1"/>
          </p:cNvSpPr>
          <p:nvPr>
            <p:ph type="subTitle" idx="8"/>
          </p:nvPr>
        </p:nvSpPr>
        <p:spPr>
          <a:xfrm>
            <a:off x="5760725" y="3436016"/>
            <a:ext cx="2211300" cy="7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It took a long time to train model. It was hard work to increase accuracy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EDBCB4-E7B8-4EE0-8173-AC079E12A8AB}"/>
              </a:ext>
            </a:extLst>
          </p:cNvPr>
          <p:cNvSpPr/>
          <p:nvPr/>
        </p:nvSpPr>
        <p:spPr>
          <a:xfrm>
            <a:off x="988763" y="1315826"/>
            <a:ext cx="7333102" cy="1501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C05A52-F303-47DA-AA1E-17DE37F6D092}"/>
              </a:ext>
            </a:extLst>
          </p:cNvPr>
          <p:cNvSpPr/>
          <p:nvPr/>
        </p:nvSpPr>
        <p:spPr>
          <a:xfrm>
            <a:off x="988763" y="2913271"/>
            <a:ext cx="7333102" cy="1501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74676-0F84-4FDB-B223-5BC4EA7D6351}"/>
              </a:ext>
            </a:extLst>
          </p:cNvPr>
          <p:cNvSpPr txBox="1"/>
          <p:nvPr/>
        </p:nvSpPr>
        <p:spPr>
          <a:xfrm>
            <a:off x="45100" y="1928296"/>
            <a:ext cx="946074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dirty="0">
                <a:ea typeface="맑은 고딕"/>
              </a:rPr>
              <a:t>First </a:t>
            </a:r>
            <a:r>
              <a:rPr lang="ko-KR" altLang="en-US" sz="800" dirty="0" err="1">
                <a:ea typeface="맑은 고딕"/>
              </a:rPr>
              <a:t>semester</a:t>
            </a:r>
            <a:endParaRPr lang="ko-KR" altLang="en-US" sz="800" dirty="0">
              <a:ea typeface="맑은 고딕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99B0E9-75B7-4FE3-A0CD-D1A238C6CB3E}"/>
              </a:ext>
            </a:extLst>
          </p:cNvPr>
          <p:cNvSpPr txBox="1"/>
          <p:nvPr/>
        </p:nvSpPr>
        <p:spPr>
          <a:xfrm>
            <a:off x="-9985" y="3518856"/>
            <a:ext cx="987387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dirty="0" err="1">
                <a:ea typeface="맑은 고딕"/>
              </a:rPr>
              <a:t>Second</a:t>
            </a:r>
            <a:r>
              <a:rPr lang="ko-KR" altLang="en-US" sz="800" dirty="0">
                <a:ea typeface="맑은 고딕"/>
              </a:rPr>
              <a:t> </a:t>
            </a:r>
            <a:r>
              <a:rPr lang="ko-KR" altLang="en-US" sz="800" dirty="0" err="1">
                <a:ea typeface="맑은 고딕"/>
              </a:rPr>
              <a:t>semester</a:t>
            </a:r>
            <a:endParaRPr lang="ko-KR" altLang="en-US" sz="800" dirty="0" err="1">
              <a:ea typeface="맑은 고딕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8BCB518-5FE3-45B5-ABDA-6B97D2F1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04" y="591035"/>
            <a:ext cx="4092766" cy="1778713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58365D-144E-4FC8-91BB-C629E0FB1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04" y="2508641"/>
            <a:ext cx="4602296" cy="1186590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BC652A13-2D3F-4A7D-87B0-AA423C21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04" y="3902037"/>
            <a:ext cx="5821037" cy="4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8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E44DB4-C02F-4475-8969-AA273AF0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65" y="566587"/>
            <a:ext cx="4505898" cy="2901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9A3E0A-0146-496B-8174-3987A7D18D92}"/>
              </a:ext>
            </a:extLst>
          </p:cNvPr>
          <p:cNvSpPr txBox="1"/>
          <p:nvPr/>
        </p:nvSpPr>
        <p:spPr>
          <a:xfrm>
            <a:off x="5479513" y="91095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Process</a:t>
            </a:r>
            <a:r>
              <a:rPr lang="ko-KR" altLang="en-US" dirty="0"/>
              <a:t> of </a:t>
            </a:r>
            <a:r>
              <a:rPr lang="ko-KR" altLang="en-US" dirty="0" err="1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52648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C73DF89-0886-4CE4-BBCC-85A6859A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89" y="571947"/>
            <a:ext cx="2743200" cy="406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F077E-48E8-4197-815E-BA78B910C193}"/>
              </a:ext>
            </a:extLst>
          </p:cNvPr>
          <p:cNvSpPr txBox="1"/>
          <p:nvPr/>
        </p:nvSpPr>
        <p:spPr>
          <a:xfrm>
            <a:off x="3930266" y="72504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Making</a:t>
            </a:r>
            <a:r>
              <a:rPr lang="ko-KR" altLang="en-US" dirty="0"/>
              <a:t> </a:t>
            </a:r>
            <a:r>
              <a:rPr lang="ko-KR" altLang="en-US" dirty="0" err="1"/>
              <a:t>imageset</a:t>
            </a:r>
            <a:r>
              <a:rPr lang="ko-KR" altLang="en-US" dirty="0"/>
              <a:t> </a:t>
            </a:r>
            <a:r>
              <a:rPr lang="ko-KR" altLang="en-US" dirty="0" err="1"/>
              <a:t>without</a:t>
            </a:r>
            <a:r>
              <a:rPr lang="ko-KR" altLang="en-US" dirty="0"/>
              <a:t> </a:t>
            </a:r>
            <a:r>
              <a:rPr lang="ko-KR" altLang="en-US" dirty="0" err="1"/>
              <a:t>unappropriate</a:t>
            </a:r>
            <a:r>
              <a:rPr lang="ko-KR" altLang="en-US" dirty="0"/>
              <a:t> </a:t>
            </a:r>
            <a:r>
              <a:rPr lang="ko-KR" altLang="en-US" dirty="0" err="1"/>
              <a:t>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804882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Playground Streaming Series MK Campaign by Slidesgo">
  <a:themeElements>
    <a:clrScheme name="Simple Light">
      <a:dk1>
        <a:srgbClr val="000000"/>
      </a:dk1>
      <a:lt1>
        <a:srgbClr val="FFFFFF"/>
      </a:lt1>
      <a:dk2>
        <a:srgbClr val="6AA84F"/>
      </a:dk2>
      <a:lt2>
        <a:srgbClr val="6FA8DC"/>
      </a:lt2>
      <a:accent1>
        <a:srgbClr val="C268AE"/>
      </a:accent1>
      <a:accent2>
        <a:srgbClr val="D0254D"/>
      </a:accent2>
      <a:accent3>
        <a:srgbClr val="0A5666"/>
      </a:accent3>
      <a:accent4>
        <a:srgbClr val="F1C232"/>
      </a:accent4>
      <a:accent5>
        <a:srgbClr val="CFE2F3"/>
      </a:accent5>
      <a:accent6>
        <a:srgbClr val="30303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화면 슬라이드 쇼(16:9)</PresentationFormat>
  <Paragraphs>44</Paragraphs>
  <Slides>13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Malgun Gothic</vt:lpstr>
      <vt:lpstr>Open Sans</vt:lpstr>
      <vt:lpstr>Proxima Nova</vt:lpstr>
      <vt:lpstr>Arial</vt:lpstr>
      <vt:lpstr>Proxima Nova Semibold</vt:lpstr>
      <vt:lpstr>Staatliches</vt:lpstr>
      <vt:lpstr>Open Sans SemiBold</vt:lpstr>
      <vt:lpstr>Roboto Condensed Light</vt:lpstr>
      <vt:lpstr>Korean Playground Streaming Series MK Campaign by Slidesgo</vt:lpstr>
      <vt:lpstr>Slidesgo Final Pages</vt:lpstr>
      <vt:lpstr>IMAGE PICKER</vt:lpstr>
      <vt:lpstr>What is Image Picker? </vt:lpstr>
      <vt:lpstr>PRoCESS</vt:lpstr>
      <vt:lpstr>How does It work?</vt:lpstr>
      <vt:lpstr>PowerPoint 프레젠테이션</vt:lpstr>
      <vt:lpstr>My work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서 영희</cp:lastModifiedBy>
  <cp:revision>270</cp:revision>
  <dcterms:modified xsi:type="dcterms:W3CDTF">2021-12-07T17:25:27Z</dcterms:modified>
</cp:coreProperties>
</file>